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8"/>
  </p:notesMasterIdLst>
  <p:sldIdLst>
    <p:sldId id="280" r:id="rId2"/>
    <p:sldId id="281" r:id="rId3"/>
    <p:sldId id="279" r:id="rId4"/>
    <p:sldId id="303" r:id="rId5"/>
    <p:sldId id="305" r:id="rId6"/>
    <p:sldId id="306" r:id="rId7"/>
    <p:sldId id="304" r:id="rId8"/>
    <p:sldId id="307" r:id="rId9"/>
    <p:sldId id="298" r:id="rId10"/>
    <p:sldId id="290" r:id="rId11"/>
    <p:sldId id="300" r:id="rId12"/>
    <p:sldId id="292" r:id="rId13"/>
    <p:sldId id="313" r:id="rId14"/>
    <p:sldId id="314" r:id="rId15"/>
    <p:sldId id="311" r:id="rId16"/>
    <p:sldId id="295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DB1"/>
    <a:srgbClr val="FF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9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5130E-2E06-4080-94FA-B7AD3B51C6D4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42F99-6C46-46F7-804F-DD4E04BBBF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079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42F99-6C46-46F7-804F-DD4E04BBBF6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42F99-6C46-46F7-804F-DD4E04BBBF6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42F99-6C46-46F7-804F-DD4E04BBBF6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46D20FB-06DF-4524-A630-5B1EA7C77A28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435D217-C3D7-44A8-AEDD-00DA1C807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-396552" y="-171400"/>
            <a:ext cx="7848872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Есть вопросы?</a:t>
            </a:r>
            <a:endParaRPr lang="ru-RU" sz="72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5842" name="Picture 2" descr="https://avatars.mds.yandex.net/i?id=750654a842eee4ee72f50b2900bf34a46c22665a-1017811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556792"/>
            <a:ext cx="1535832" cy="131980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80112" y="141277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Умение задавать вопросы – умение мыслить!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149080"/>
            <a:ext cx="4896544" cy="120032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38100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Приёмы работы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38100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по формированию умения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38100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задавать вопросы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65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1032" y="260648"/>
            <a:ext cx="8712968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6 типов вопросов по методу «Ромашки </a:t>
            </a:r>
            <a:r>
              <a:rPr lang="ru-RU" sz="2800" b="1" dirty="0" err="1" smtClean="0">
                <a:solidFill>
                  <a:schemeClr val="accent6">
                    <a:lumMod val="25000"/>
                  </a:schemeClr>
                </a:solidFill>
              </a:rPr>
              <a:t>Блума</a:t>
            </a:r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»</a:t>
            </a:r>
            <a:endParaRPr lang="ru-RU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80728"/>
            <a:ext cx="83529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i="1" dirty="0" smtClean="0"/>
              <a:t>Простые </a:t>
            </a:r>
            <a:r>
              <a:rPr lang="ru-RU" sz="2000" dirty="0" smtClean="0"/>
              <a:t> — "Что?", "Когда?", "Где?", "Как?». Установление  фактов</a:t>
            </a:r>
          </a:p>
          <a:p>
            <a:pPr marL="457200" indent="-457200"/>
            <a:endParaRPr lang="ru-RU" sz="2000" dirty="0" smtClean="0"/>
          </a:p>
          <a:p>
            <a:r>
              <a:rPr lang="ru-RU" sz="2000" b="1" i="1" dirty="0" smtClean="0"/>
              <a:t>2. Уточняющие  - </a:t>
            </a:r>
            <a:r>
              <a:rPr lang="ru-RU" sz="2000" dirty="0" smtClean="0"/>
              <a:t>  "То есть ты говоришь, что…?", "Если я правильно понял, то …» Проверяют внимательность при чтении.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3.Объясняющие </a:t>
            </a:r>
            <a:r>
              <a:rPr lang="ru-RU" sz="2000" dirty="0" smtClean="0"/>
              <a:t> -  "Почему?"  Направлены на установление причинно-следственных связей. 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4. Творческие   - </a:t>
            </a:r>
            <a:r>
              <a:rPr lang="ru-RU" sz="2000" dirty="0" smtClean="0"/>
              <a:t>"Что изменилось бы ...", "Что будет, если ...?", "Как будет развиваться сюжет  после...?»  Творческое прочтение текста, предположение.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5. Практические </a:t>
            </a:r>
            <a:r>
              <a:rPr lang="ru-RU" sz="2000" dirty="0" smtClean="0"/>
              <a:t> -  "Где вы в обычной жизни можете наблюдать ...?", "Как бы вы поступили на месте героя рассказа?» Связь с жизнью.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6. Оценочные - </a:t>
            </a:r>
            <a:r>
              <a:rPr lang="ru-RU" sz="2000" dirty="0" smtClean="0"/>
              <a:t>«Почему? Оцените поступок (явление)« «Как ты относишься к…?»  Требует  выражения собственной позиции.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650304"/>
            <a:ext cx="849694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Сколько комнат в квартире героини?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Из-за чего они ругались с дочерью?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Верно ли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поняла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что в детстве героиня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пережила трагедию? 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Какую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 из продуктов  покупала себе героиня?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Чем объясняется её пристрастие к еде?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героиня забрала один стул, нарушив  мебельный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гарнитур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Объясните, что за девочка-семилетка появилась в комнате героини?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Подумайте, что было бы, если бы у дочери героини сложилась семья?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Calibri" pitchFamily="34" charset="0"/>
                <a:cs typeface="Times New Roman" pitchFamily="18" charset="0"/>
              </a:rPr>
              <a:t>Верно ли, что автор сочувствует героине?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Предложите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другую концовку рассказа.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Возможно ли она?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мать считала, что новый мужчина дочери вор и обманщик?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дочь  героини не имеет семьи?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Объясните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поведение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дочери в 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сценах ссор с матерью.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Объясните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поведение матери в сценах ссор с дочерью.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Уточните, причиняет ли героине страдания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её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возраст или ей нравится нынешнее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состояние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548680"/>
            <a:ext cx="8712968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Открываем  страницу в  конструкторе  тестов  и  заносим  туда  вопросы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1048280"/>
            <a:ext cx="9468544" cy="617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148064" y="3933056"/>
            <a:ext cx="3456384" cy="20882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</a:rPr>
              <a:t>Создаём тест,  а дальше … только  отправляем студентам  ссылку!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</a:rPr>
              <a:t>Проверять не нужно, оценки придут  Вам на почту!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620688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Обучение формулированию вопросов по изученной теме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● Составить вопросы к готовому кроссворду.</a:t>
            </a:r>
          </a:p>
          <a:p>
            <a:r>
              <a:rPr lang="ru-RU" sz="1600" b="1" dirty="0" smtClean="0"/>
              <a:t>● Подготовить 5 вопросов для </a:t>
            </a:r>
            <a:r>
              <a:rPr lang="ru-RU" sz="1600" b="1" dirty="0" err="1" smtClean="0"/>
              <a:t>блиц-опроса</a:t>
            </a:r>
            <a:r>
              <a:rPr lang="ru-RU" sz="1600" b="1" dirty="0" smtClean="0"/>
              <a:t> по теме.</a:t>
            </a:r>
          </a:p>
          <a:p>
            <a:r>
              <a:rPr lang="ru-RU" sz="1600" b="1" dirty="0" smtClean="0"/>
              <a:t>● В конце урока, темы, текста, смысловой части подготовить по одному вопросу.</a:t>
            </a:r>
          </a:p>
          <a:p>
            <a:r>
              <a:rPr lang="ru-RU" sz="1600" b="1" dirty="0" smtClean="0"/>
              <a:t>● </a:t>
            </a:r>
            <a:r>
              <a:rPr lang="ru-RU" sz="1600" b="1" dirty="0" err="1" smtClean="0"/>
              <a:t>Переформулировка</a:t>
            </a:r>
            <a:r>
              <a:rPr lang="ru-RU" sz="1600" b="1" dirty="0" smtClean="0"/>
              <a:t> вопросов.</a:t>
            </a:r>
          </a:p>
          <a:p>
            <a:r>
              <a:rPr lang="ru-RU" sz="1600" b="1" dirty="0" smtClean="0"/>
              <a:t>● Найди в задании (задаче) условие и вопрос. Задай этот вопрос.</a:t>
            </a:r>
          </a:p>
          <a:p>
            <a:r>
              <a:rPr lang="ru-RU" sz="1600" b="1" dirty="0" smtClean="0"/>
              <a:t>● Взаимное редактирование вопросов (работа в парах)</a:t>
            </a:r>
          </a:p>
          <a:p>
            <a:r>
              <a:rPr lang="ru-RU" sz="1600" b="1" dirty="0" smtClean="0"/>
              <a:t>● Дано начало вопроса. Задание: </a:t>
            </a:r>
            <a:r>
              <a:rPr lang="ru-RU" sz="1600" b="1" dirty="0" err="1" smtClean="0"/>
              <a:t>доформулировать</a:t>
            </a:r>
            <a:r>
              <a:rPr lang="ru-RU" sz="1600" b="1" dirty="0" smtClean="0"/>
              <a:t> вопрос.</a:t>
            </a:r>
          </a:p>
          <a:p>
            <a:r>
              <a:rPr lang="ru-RU" sz="1600" b="1" dirty="0" smtClean="0"/>
              <a:t>● Из вопросов учебника выбери вопросы, на которые можно ответить одним</a:t>
            </a:r>
          </a:p>
          <a:p>
            <a:r>
              <a:rPr lang="ru-RU" sz="1600" b="1" dirty="0" smtClean="0"/>
              <a:t>предложением; вопросы, которые требуют формулировки правила, вывода, понятия, причинно-следственных связей.</a:t>
            </a:r>
          </a:p>
          <a:p>
            <a:r>
              <a:rPr lang="ru-RU" sz="1600" b="1" dirty="0" smtClean="0"/>
              <a:t>● Выдели в вопросе ключевые слова? Обоснуй.</a:t>
            </a:r>
          </a:p>
          <a:p>
            <a:r>
              <a:rPr lang="ru-RU" sz="1600" b="1" dirty="0" smtClean="0"/>
              <a:t>● Выдели ключевые слова в тексте (теме, абзаце). Сформулируй с этим словом</a:t>
            </a:r>
          </a:p>
          <a:p>
            <a:r>
              <a:rPr lang="ru-RU" sz="1600" b="1" dirty="0" smtClean="0"/>
              <a:t>(словосочетанием) вопрос.</a:t>
            </a:r>
          </a:p>
          <a:p>
            <a:r>
              <a:rPr lang="ru-RU" sz="1600" b="1" dirty="0" smtClean="0"/>
              <a:t>●Заполни схему-кластер интересующими тебя вопросами.  Найди ответы на  них.</a:t>
            </a:r>
          </a:p>
          <a:p>
            <a:r>
              <a:rPr lang="ru-RU" sz="1600" b="1" dirty="0" smtClean="0"/>
              <a:t>● Выстрой «логику» вопросов из предложенных (основанием может быть</a:t>
            </a:r>
          </a:p>
          <a:p>
            <a:r>
              <a:rPr lang="ru-RU" sz="1600" b="1" dirty="0" smtClean="0"/>
              <a:t>последовательность сюжета).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501008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будем стесняться задавать вопросы! Это утоляет любопытство, рождает новые мысли, помогает творить 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снимает барьеры в общении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48680"/>
            <a:ext cx="5976664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Он взрослых изводил вопросом «Почему?»</a:t>
            </a:r>
          </a:p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Его прозвали «маленький философ».</a:t>
            </a:r>
          </a:p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Но только он подрос, как начали ему</a:t>
            </a:r>
          </a:p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Преподносить ответы без вопросов.</a:t>
            </a:r>
          </a:p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И с этих пор он больше никому</a:t>
            </a:r>
          </a:p>
          <a:p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</a:rPr>
              <a:t>Не досаждал вопросом «Почему?»</a:t>
            </a:r>
            <a:endParaRPr lang="ru-RU" sz="2400" b="1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2708920"/>
            <a:ext cx="4176464" cy="1323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«Тот, кто задает вопрос, рискует на пять минут прослыть глупцом. Тот, кто не задает вопросы, останется глупцом на всю жизнь».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72113" y="836613"/>
            <a:ext cx="36718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2" descr="https://im2-tub-ru.yandex.net/i?id=70bdd85b0a219bc764b2f9f93109ace1&amp;n=33&amp;h=226&amp;w=4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122555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619250" y="333375"/>
            <a:ext cx="2881313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«Знание может быть только у того, у кого есть вопросы». </a:t>
            </a:r>
          </a:p>
        </p:txBody>
      </p:sp>
      <p:sp>
        <p:nvSpPr>
          <p:cNvPr id="4104" name="TextBox 10"/>
          <p:cNvSpPr txBox="1">
            <a:spLocks noChangeArrowheads="1"/>
          </p:cNvSpPr>
          <p:nvPr/>
        </p:nvSpPr>
        <p:spPr bwMode="auto">
          <a:xfrm>
            <a:off x="250825" y="1700213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Генри Форд</a:t>
            </a:r>
          </a:p>
        </p:txBody>
      </p:sp>
      <p:pic>
        <p:nvPicPr>
          <p:cNvPr id="4105" name="Picture 4" descr="http://p10555.com/pics/57ae574a36a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492375"/>
            <a:ext cx="12255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Box 12"/>
          <p:cNvSpPr txBox="1">
            <a:spLocks noChangeArrowheads="1"/>
          </p:cNvSpPr>
          <p:nvPr/>
        </p:nvSpPr>
        <p:spPr bwMode="auto">
          <a:xfrm>
            <a:off x="251520" y="4077072"/>
            <a:ext cx="1728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Бернар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Вербер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3968" y="4293096"/>
            <a:ext cx="4572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«Умение ставить разумные вопросы- признак ума и проницательности». </a:t>
            </a:r>
          </a:p>
        </p:txBody>
      </p:sp>
      <p:pic>
        <p:nvPicPr>
          <p:cNvPr id="4108" name="Picture 6" descr="http://izquotes.com/images/immanuel-ka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708920"/>
            <a:ext cx="122396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7416800" y="2924944"/>
            <a:ext cx="1727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Эммануил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Кант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6016" y="548680"/>
            <a:ext cx="3096344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10000"/>
                  </a:schemeClr>
                </a:solidFill>
              </a:rPr>
              <a:t>И ВЕЛИКИЕ  О ТОМ ЖЕ…</a:t>
            </a:r>
            <a:endParaRPr lang="ru-RU" sz="4000" b="1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Обратная связь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1124744"/>
            <a:ext cx="5700713" cy="5553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БОЛЬШОЙ ПАЛЕЦ </a:t>
            </a:r>
            <a:r>
              <a:rPr lang="ru-RU" sz="2800" dirty="0"/>
              <a:t>– </a:t>
            </a:r>
            <a:r>
              <a:rPr lang="ru-RU" sz="2800" dirty="0" smtClean="0"/>
              <a:t> материал  был интересным</a:t>
            </a:r>
            <a:r>
              <a:rPr lang="ru-RU" sz="2800" dirty="0"/>
              <a:t>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УКАЗАТЕЛЬНЫЙ</a:t>
            </a:r>
            <a:r>
              <a:rPr lang="ru-RU" sz="2800" dirty="0"/>
              <a:t> – использованные приемы </a:t>
            </a:r>
            <a:r>
              <a:rPr lang="ru-RU" sz="2800" dirty="0" smtClean="0"/>
              <a:t> </a:t>
            </a:r>
            <a:r>
              <a:rPr lang="ru-RU" sz="2800" dirty="0"/>
              <a:t>буду применять </a:t>
            </a:r>
            <a:r>
              <a:rPr lang="ru-RU" sz="2800" dirty="0" smtClean="0"/>
              <a:t>в своей </a:t>
            </a:r>
            <a:r>
              <a:rPr lang="ru-RU" sz="2800" dirty="0"/>
              <a:t>деятельности.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СРЕДНИЙ</a:t>
            </a:r>
            <a:r>
              <a:rPr lang="ru-RU" sz="2800" dirty="0"/>
              <a:t> – для меня было недостаточно </a:t>
            </a:r>
            <a:r>
              <a:rPr lang="ru-RU" sz="2800" dirty="0" smtClean="0"/>
              <a:t> информации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БЕЗЫМЯННЫЙ</a:t>
            </a:r>
            <a:r>
              <a:rPr lang="ru-RU" sz="2800" dirty="0"/>
              <a:t> - не </a:t>
            </a:r>
            <a:r>
              <a:rPr lang="ru-RU" sz="2800" dirty="0" smtClean="0"/>
              <a:t>всё по теме мастер-класса представлено </a:t>
            </a:r>
            <a:r>
              <a:rPr lang="ru-RU" sz="2800" dirty="0"/>
              <a:t>ясно.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МИЗИНЕЦ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/>
              <a:t>- данные приёмы мне известны, но я их не применяю</a:t>
            </a:r>
          </a:p>
          <a:p>
            <a:endParaRPr lang="ru-RU" sz="2800" dirty="0"/>
          </a:p>
          <a:p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276872"/>
            <a:ext cx="1294657" cy="225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32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399769" cy="165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Картинки по запросу вопрос ответ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2037606" cy="20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2232248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Почему?</a:t>
            </a:r>
            <a:endParaRPr lang="ru-RU" sz="36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068960"/>
            <a:ext cx="2304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Зачем?</a:t>
            </a:r>
            <a:endParaRPr lang="ru-RU" sz="36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Картинки по запросу стрелоч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30482" flipH="1">
            <a:off x="1338444" y="75768"/>
            <a:ext cx="1312051" cy="106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https://cf2.ppt-online.org/files2/slide/g/G1PdtLl2f4Z7yp9Qhej5NkRmScbUVoDqWYwHF8OJE/slide-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836712"/>
            <a:ext cx="3816424" cy="2206370"/>
          </a:xfrm>
          <a:prstGeom prst="rect">
            <a:avLst/>
          </a:prstGeom>
          <a:noFill/>
        </p:spPr>
      </p:pic>
      <p:pic>
        <p:nvPicPr>
          <p:cNvPr id="10" name="Picture 4" descr="Картинки по запросу вопрос ответ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5808" y="1916832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56176" y="494116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sz="4000" b="1" dirty="0"/>
          </a:p>
        </p:txBody>
      </p:sp>
      <p:pic>
        <p:nvPicPr>
          <p:cNvPr id="14" name="Picture 2" descr="Картинки по запросу стрелочк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596548" flipH="1" flipV="1">
            <a:off x="6040730" y="132024"/>
            <a:ext cx="1716334" cy="138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sun9-28.userapi.com/impg/R5O1PYLNCdViNK_xC3CKtQgEzk2vQxpFshEkNA/aSM2uDCUU5o.jpg?size=604x387&amp;quality=96&amp;sign=051607290e524cee153e52baec5d0da3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3356992"/>
            <a:ext cx="2584844" cy="1656184"/>
          </a:xfrm>
          <a:prstGeom prst="rect">
            <a:avLst/>
          </a:prstGeom>
          <a:noFill/>
        </p:spPr>
      </p:pic>
      <p:pic>
        <p:nvPicPr>
          <p:cNvPr id="18" name="Picture 2" descr="Картинки по запросу стрелочк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46320" flipH="1" flipV="1">
            <a:off x="5220277" y="2250485"/>
            <a:ext cx="1716334" cy="138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0" y="5085184"/>
            <a:ext cx="9865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Умение задавать вопросы - основной навык коммуникации.</a:t>
            </a:r>
            <a:endParaRPr lang="ru-RU" sz="2400" b="1" dirty="0"/>
          </a:p>
        </p:txBody>
      </p:sp>
      <p:pic>
        <p:nvPicPr>
          <p:cNvPr id="15364" name="Picture 4" descr="https://sun9-48.userapi.com/impg/0XyZTI_9Pc3qBAr_ehSaNxm21FRv9_kh7aWefA/arG9vT25kyg.jpg?size=1200x1000&amp;quality=95&amp;sign=f339f2c0f5188168729208c10d0b1729&amp;c_uniq_tag=e8IISpVtZ0n_j6wyEw0nM8MuCffbReo4aQN-dOclIUs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2420888"/>
            <a:ext cx="2356992" cy="1964160"/>
          </a:xfrm>
          <a:prstGeom prst="rect">
            <a:avLst/>
          </a:prstGeom>
          <a:noFill/>
        </p:spPr>
      </p:pic>
      <p:pic>
        <p:nvPicPr>
          <p:cNvPr id="23" name="Picture 2" descr="Картинки по запросу стрелочк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17807" flipH="1" flipV="1">
            <a:off x="3662080" y="1129156"/>
            <a:ext cx="1716334" cy="138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311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79912" y="1844824"/>
            <a:ext cx="4968552" cy="286232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аучить их этому, чтобы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ыстро и объективно проверять </a:t>
            </a:r>
            <a:r>
              <a:rPr lang="ru-RU" sz="2400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 их знания (тратить минимум сил и времени)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 Neue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620688"/>
            <a:ext cx="5256584" cy="830997"/>
          </a:xfrm>
          <a:prstGeom prst="rect">
            <a:avLst/>
          </a:prstGeom>
          <a:solidFill>
            <a:schemeClr val="bg2">
              <a:lumMod val="90000"/>
            </a:schemeClr>
          </a:solidFill>
          <a:scene3d>
            <a:camera prst="perspectiveHeroicExtremeLeftFacing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  нам  надо!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2420888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УМЕТЬ ЗАДАВАТЬ ВОПРОСЫ  К ПРОЧИТАННОМУ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620688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СТУДЕНТАМ НАДО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260648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</a:rPr>
              <a:t>Online</a:t>
            </a:r>
            <a:r>
              <a:rPr lang="ru-RU" sz="2800" b="1" dirty="0" smtClean="0">
                <a:solidFill>
                  <a:srgbClr val="FFFF00"/>
                </a:solidFill>
              </a:rPr>
              <a:t>  </a:t>
            </a:r>
            <a:r>
              <a:rPr lang="ru-RU" sz="2800" b="1" dirty="0" err="1" smtClean="0">
                <a:solidFill>
                  <a:srgbClr val="FFFF00"/>
                </a:solidFill>
              </a:rPr>
              <a:t>Test</a:t>
            </a:r>
            <a:r>
              <a:rPr lang="ru-RU" sz="2800" b="1" dirty="0" smtClean="0">
                <a:solidFill>
                  <a:srgbClr val="FFFF00"/>
                </a:solidFill>
              </a:rPr>
              <a:t>   </a:t>
            </a:r>
            <a:r>
              <a:rPr lang="ru-RU" sz="2800" b="1" dirty="0" err="1" smtClean="0">
                <a:solidFill>
                  <a:srgbClr val="FFFF00"/>
                </a:solidFill>
              </a:rPr>
              <a:t>Pad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540552" cy="561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292080" y="3356992"/>
            <a:ext cx="3600400" cy="1440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Конструктор тестов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Простой и удобный сервис для создания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тестов и проведения тестирования.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3613322"/>
              </p:ext>
            </p:extLst>
          </p:nvPr>
        </p:nvGraphicFramePr>
        <p:xfrm>
          <a:off x="323528" y="908720"/>
          <a:ext cx="8496946" cy="216023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032451"/>
                <a:gridCol w="4464495"/>
              </a:tblGrid>
              <a:tr h="72105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Закрытые вопросы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Открытые вопросы</a:t>
                      </a:r>
                      <a:endParaRPr lang="ru-RU" sz="2800" dirty="0"/>
                    </a:p>
                  </a:txBody>
                  <a:tcPr/>
                </a:tc>
              </a:tr>
              <a:tr h="1439184">
                <a:tc>
                  <a:txBody>
                    <a:bodyPr/>
                    <a:lstStyle/>
                    <a:p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предполагают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ответ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0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»  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 «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нет».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«почему»,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«когда»,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«где»,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«что»,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«кто»</a:t>
                      </a:r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800" b="1" i="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8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«как»?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212976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«</a:t>
            </a:r>
            <a:r>
              <a:rPr lang="ru-RU" sz="3600" b="1" dirty="0" smtClean="0"/>
              <a:t>ТОНКИЕ»                         «ТОЛСТЫЕ»  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606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ВОПРОСЫ   БЫВАЮТ   РАЗНЫЕ…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 rot="10800000">
            <a:off x="2123728" y="3717032"/>
            <a:ext cx="4824536" cy="1584176"/>
          </a:xfrm>
          <a:prstGeom prst="downArrowCallou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83768" y="443711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ЗАДАЧА: ИСПОЛЬЗОВАТЬ В ТЕСТАХ ВОПРОСЫ РАЗНОГО ТИПА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3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88405">
            <a:off x="4052501" y="319829"/>
            <a:ext cx="1982330" cy="2853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86785">
            <a:off x="467544" y="476672"/>
            <a:ext cx="1887368" cy="2758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94297">
            <a:off x="2390185" y="430382"/>
            <a:ext cx="1955375" cy="2815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520" y="3212976"/>
            <a:ext cx="3347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Список рекомендованной литературы</a:t>
            </a:r>
            <a:endParaRPr lang="ru-RU" sz="2400" b="1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339752" y="4077072"/>
            <a:ext cx="432048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95736" y="4725144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Папка «Обмен»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Папка «М.Э.Волкова»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Папка «Мастер-класс»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236296" y="35010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491880" y="3284984"/>
            <a:ext cx="4625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Технологическая   карта  мастер-класса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995936" y="4077072"/>
            <a:ext cx="432048" cy="50405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https://grizly.club/uploads/posts/2022-12/1670119803_grizly-club-p-shablon-romashka-bluma-dlya-zapolneniya-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04664"/>
            <a:ext cx="2505684" cy="28607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2626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708920"/>
            <a:ext cx="7920880" cy="138499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КАЖДАЯ ГРУППА  ОТРЫВАЕТ ЛЕПЕСТОК РОМАШКИ С УКАЗАНИЕМ ОПРЕДЕЛЁННОГО ТИПА ВОПРОСА</a:t>
            </a:r>
            <a:endParaRPr lang="ru-RU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293096"/>
            <a:ext cx="8424936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Читаем фрагмент повести В.Распутина «Прощание с Матёрой» и  формулируем свой вопрос</a:t>
            </a:r>
            <a:endParaRPr lang="ru-RU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836712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27.11.23   гр. П-21</a:t>
            </a:r>
          </a:p>
          <a:p>
            <a:r>
              <a:rPr lang="ru-RU" sz="3200" b="1" dirty="0" smtClean="0"/>
              <a:t>(6 групп по 2 чел.)</a:t>
            </a:r>
            <a:endParaRPr lang="ru-RU" sz="3200" b="1" dirty="0"/>
          </a:p>
        </p:txBody>
      </p:sp>
      <p:pic>
        <p:nvPicPr>
          <p:cNvPr id="7" name="Picture 2" descr="https://grizly.club/uploads/posts/2022-12/1670119803_grizly-club-p-shablon-romashka-bluma-dlya-zapolneniya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6094" y="793237"/>
            <a:ext cx="1497572" cy="1709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548680"/>
            <a:ext cx="8712968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Открываем  страницу в  конструкторе  тестов  и  заносим  туда  вопросы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2708920"/>
            <a:ext cx="2808312" cy="25922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</a:rPr>
              <a:t>Создаём тест,  а дальше … только  отправляем студентам  ссылку!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</a:rPr>
              <a:t>Проверять не нужно, оценки придут  Вам на почту!</a:t>
            </a:r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8964488" cy="407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44624" y="2852936"/>
            <a:ext cx="994127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0688"/>
            <a:ext cx="7920880" cy="95410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Мы апробируем тот же метод, но упрощаем условия выполнения задания</a:t>
            </a:r>
            <a:endParaRPr lang="ru-RU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060848"/>
            <a:ext cx="8352928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Слушаем  текст и раскладываем готовые вопросы в соответствии с указанными типами по классификации </a:t>
            </a:r>
            <a:r>
              <a:rPr lang="ru-RU" sz="2800" b="1" dirty="0" err="1" smtClean="0">
                <a:solidFill>
                  <a:schemeClr val="accent6">
                    <a:lumMod val="25000"/>
                  </a:schemeClr>
                </a:solidFill>
              </a:rPr>
              <a:t>Блума</a:t>
            </a:r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</a:rPr>
              <a:t>.</a:t>
            </a:r>
            <a:endParaRPr lang="ru-RU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3717032"/>
            <a:ext cx="5256584" cy="9541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Нина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Садур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«Куда поставить стул?»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9698" name="Picture 2" descr="http://xn--g1arj2c.xn--p1ai/novosti/pisatel/RST/sadur_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573015"/>
            <a:ext cx="1728192" cy="2419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6EA39B3-0DA6-4B29-BAF4-CE14874C5A86}"/>
  <p:tag name="ISPRING_RESOURCE_FOLDER" val="H:\Мастер-класс\Новая папка\Презентация1\"/>
  <p:tag name="ISPRING_PRESENTATION_PATH" val="H:\Мастер-класс\Новая папка\Презентация1.pptx"/>
  <p:tag name="ISPRING_PROJECT_FOLDER_UPDATED" val="1"/>
  <p:tag name="ISPRING_SCREEN_RECS_UPDATED" val="H:\Мастер-класс\Новая папка\Презентация1\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1099</TotalTime>
  <Words>737</Words>
  <Application>Microsoft Office PowerPoint</Application>
  <PresentationFormat>Экран (4:3)</PresentationFormat>
  <Paragraphs>117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Литейная</vt:lpstr>
      <vt:lpstr>Есть вопросы?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Обратная связь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admin</cp:lastModifiedBy>
  <cp:revision>89</cp:revision>
  <dcterms:created xsi:type="dcterms:W3CDTF">2017-01-31T10:08:11Z</dcterms:created>
  <dcterms:modified xsi:type="dcterms:W3CDTF">2023-12-07T11:00:35Z</dcterms:modified>
</cp:coreProperties>
</file>