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91" d="100"/>
          <a:sy n="91" d="100"/>
        </p:scale>
        <p:origin x="370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5/11/2019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26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215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72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8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546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24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33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12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5/11/2019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69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5/11/2019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91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5/11/2019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audio" Target="../media/audio3.wav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1989" y="1493949"/>
            <a:ext cx="7023724" cy="21378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Интерактивная игра «Транспорт» для </a:t>
            </a:r>
            <a:r>
              <a:rPr lang="ru-RU" sz="5400" smtClean="0"/>
              <a:t>детей </a:t>
            </a:r>
            <a:r>
              <a:rPr lang="ru-RU" sz="5300" smtClean="0"/>
              <a:t>млад</a:t>
            </a:r>
            <a:r>
              <a:rPr lang="ru-RU" sz="5300" smtClean="0"/>
              <a:t>шего </a:t>
            </a:r>
            <a:r>
              <a:rPr lang="ru-RU" sz="5300" dirty="0" smtClean="0"/>
              <a:t>дошкольного возраста</a:t>
            </a: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3431" y="5487052"/>
            <a:ext cx="6508569" cy="1370948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акрепление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знаний детей о транспорте, умение различать и находить нужный транспорт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086471"/>
            <a:ext cx="6096000" cy="3737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1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4746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8113" y="5748526"/>
            <a:ext cx="1438781" cy="10120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180" y="5847538"/>
            <a:ext cx="1341236" cy="9815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6420" y="4866324"/>
            <a:ext cx="1396105" cy="7986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75070" y="4818891"/>
            <a:ext cx="1341236" cy="7986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9420" y="5689749"/>
            <a:ext cx="1408298" cy="11217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917" y="4838187"/>
            <a:ext cx="1481456" cy="109127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13773" y="5700486"/>
            <a:ext cx="1408298" cy="11156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0926" y="4784342"/>
            <a:ext cx="1316850" cy="9388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071" y="5354610"/>
            <a:ext cx="1186396" cy="111087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53163" y="4513948"/>
            <a:ext cx="1390008" cy="10668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636751" y="5715228"/>
            <a:ext cx="1496541" cy="107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27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7037E-6 L 0.02005 -0.649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" y="-3247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0.00023 L -0.12057 -0.7770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7" y="-388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0082 -0.23611 L -0.075 -0.35509 L -0.22721 -0.58055 " pathEditMode="relative" ptsTypes="AA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0.00024 L -0.15339 -0.32199 L -0.08659 -0.53935 L 0.15351 -0.74027 L 0.15117 -0.73634 " pathEditMode="relative" ptsTypes="AAA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-0.15586 -0.3111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560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81481E-6 L 0.0888 -0.14768 L 0.0888 -0.14768 " pathEditMode="relative" ptsTypes="AAA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051 L 0.11745 -0.31273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8" y="-1590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3982E-16 L -0.05208 -0.13704 L -0.16511 -0.30926 L -0.16511 -0.30903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55" y="-154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75</TotalTime>
  <Words>25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Метрополия</vt:lpstr>
      <vt:lpstr>Интерактивная игра «Транспорт» для детей младшего дошкольного возраста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«Транспорт» для детей старшего дошкольного возраста</dc:title>
  <dc:creator>Рустам</dc:creator>
  <cp:lastModifiedBy>Айсулу</cp:lastModifiedBy>
  <cp:revision>7</cp:revision>
  <dcterms:created xsi:type="dcterms:W3CDTF">2019-01-07T19:24:40Z</dcterms:created>
  <dcterms:modified xsi:type="dcterms:W3CDTF">2019-05-11T19:38:00Z</dcterms:modified>
</cp:coreProperties>
</file>