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9" r:id="rId3"/>
    <p:sldId id="287" r:id="rId4"/>
    <p:sldId id="288" r:id="rId5"/>
    <p:sldId id="277" r:id="rId6"/>
    <p:sldId id="280" r:id="rId7"/>
    <p:sldId id="276" r:id="rId8"/>
    <p:sldId id="260" r:id="rId9"/>
    <p:sldId id="263" r:id="rId10"/>
    <p:sldId id="264" r:id="rId11"/>
    <p:sldId id="265" r:id="rId12"/>
    <p:sldId id="262" r:id="rId13"/>
    <p:sldId id="279" r:id="rId14"/>
    <p:sldId id="281" r:id="rId15"/>
    <p:sldId id="282" r:id="rId16"/>
    <p:sldId id="269" r:id="rId17"/>
    <p:sldId id="257" r:id="rId18"/>
    <p:sldId id="285" r:id="rId19"/>
    <p:sldId id="278" r:id="rId20"/>
    <p:sldId id="283" r:id="rId21"/>
    <p:sldId id="26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D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D73">
            <a:alpha val="7098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E0B5A-D790-49D9-A6F9-A29D4AFADA28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09BB2-5747-466A-8EFB-9BD982DF7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8.wdp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11.wdp"/><Relationship Id="rId4" Type="http://schemas.openxmlformats.org/officeDocument/2006/relationships/image" Target="../media/image23.png"/><Relationship Id="rId9" Type="http://schemas.microsoft.com/office/2007/relationships/hdphoto" Target="../media/hdphoto13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microsoft.com/office/2007/relationships/hdphoto" Target="../media/hdphoto14.wdp"/><Relationship Id="rId7" Type="http://schemas.microsoft.com/office/2007/relationships/hdphoto" Target="../media/hdphoto1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15.wdp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microsoft.com/office/2007/relationships/hdphoto" Target="../media/hdphoto18.wdp"/><Relationship Id="rId7" Type="http://schemas.microsoft.com/office/2007/relationships/hdphoto" Target="../media/hdphoto20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microsoft.com/office/2007/relationships/hdphoto" Target="../media/hdphoto19.wdp"/><Relationship Id="rId10" Type="http://schemas.openxmlformats.org/officeDocument/2006/relationships/slide" Target="slide5.xml"/><Relationship Id="rId4" Type="http://schemas.openxmlformats.org/officeDocument/2006/relationships/image" Target="../media/image36.png"/><Relationship Id="rId9" Type="http://schemas.microsoft.com/office/2007/relationships/hdphoto" Target="../media/hdphoto2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liderflex.ru/tkanevyue_etiketki" TargetMode="External"/><Relationship Id="rId2" Type="http://schemas.openxmlformats.org/officeDocument/2006/relationships/hyperlink" Target="http://www.gpedia.com/ru/gpedia/&#1057;&#1080;&#1084;&#1074;&#1086;&#1083;&#1099;_&#1087;&#1086;_&#1091;&#1093;&#1086;&#1076;&#1091;_&#1079;&#1072;_&#1090;&#1077;&#1082;&#1089;&#1090;&#1080;&#1083;&#1100;&#1085;&#1099;&#1084;&#1080;_&#1080;&#1079;&#1076;&#1077;&#1083;&#1080;&#1103;&#1084;&#1080;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portnoypnz.ru/catalo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42;&#1096;&#1080;&#1074;&#1085;&#1099;&#1077;%20&#1103;&#1088;&#1083;&#1099;&#1082;&#1080;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9.xml"/><Relationship Id="rId5" Type="http://schemas.openxmlformats.org/officeDocument/2006/relationships/image" Target="../media/image7.png"/><Relationship Id="rId10" Type="http://schemas.openxmlformats.org/officeDocument/2006/relationships/slide" Target="slide13.xml"/><Relationship Id="rId4" Type="http://schemas.openxmlformats.org/officeDocument/2006/relationships/slide" Target="slide18.xml"/><Relationship Id="rId9" Type="http://schemas.openxmlformats.org/officeDocument/2006/relationships/slide" Target="slide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5.wdp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169" y="928670"/>
            <a:ext cx="742966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Символы операций </a:t>
            </a:r>
          </a:p>
          <a:p>
            <a:pPr lvl="0"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по уходу за изделиями </a:t>
            </a:r>
          </a:p>
          <a:p>
            <a:pPr lvl="0"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из ткани</a:t>
            </a:r>
          </a:p>
        </p:txBody>
      </p:sp>
      <p:pic>
        <p:nvPicPr>
          <p:cNvPr id="2050" name="Picture 2" descr="http://mylitta.ru/uploads/posts/2015-02/1424094859_polyester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5915" y="3786190"/>
            <a:ext cx="3392171" cy="24012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444500" cap="sq">
            <a:solidFill>
              <a:srgbClr val="FFCD73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h-washing-40deg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500042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wh-washing-40deg-permanent-press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2500306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wh-washing-40deg-extra-care.pn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4714884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214546" y="785794"/>
            <a:ext cx="6929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Обычная стирка в тёплой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Ручная или машинная стирка при температуре воды не выше 40°C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14546" y="2500306"/>
            <a:ext cx="69294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Щадящая стирка в тёплой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Деликатная ручная или машинная стирка при температуре воды не выше 40 °C,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отжим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ослабленный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4857760"/>
            <a:ext cx="68580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Особо деликатная стирка в тёплой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Особо деликатная стирка при температуре воды не выше 40°C,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отжим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ослабленный, не отжимать руками</a:t>
            </a:r>
          </a:p>
        </p:txBody>
      </p:sp>
      <p:sp>
        <p:nvSpPr>
          <p:cNvPr id="8" name="Нашивка 7"/>
          <p:cNvSpPr/>
          <p:nvPr/>
        </p:nvSpPr>
        <p:spPr>
          <a:xfrm>
            <a:off x="1714480" y="1142984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1714480" y="3143248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1714480" y="5357826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357166"/>
            <a:ext cx="7000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Обычная стирка в горячей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Ручная или машинная стирка при температуре воды до 50°C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3108" y="1928802"/>
            <a:ext cx="7000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Щадящая стирка в горячей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Деликатная ручная или машинная стирка при температуре до 50°C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,),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отжим ослабленный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3643314"/>
            <a:ext cx="6929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Обычная стирка в горячей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Ручная или машинная стирка при температуре воды до 60°C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5072074"/>
            <a:ext cx="69294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Щадящая стирка в горячей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Деликатная ручная или машинная стирка при температуре воды до 60 °C,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отжим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ослабленный</a:t>
            </a:r>
          </a:p>
        </p:txBody>
      </p:sp>
      <p:pic>
        <p:nvPicPr>
          <p:cNvPr id="6" name="Рисунок 5" descr="wh-washing-50deg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285728"/>
            <a:ext cx="1440000" cy="144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Рисунок 6" descr="wh-washing-50deg-permanent-press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1928802"/>
            <a:ext cx="1440000" cy="144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Рисунок 7" descr="wh-washing-60deg.pn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3500438"/>
            <a:ext cx="1440000" cy="144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Рисунок 8" descr="wh-washing-60deg-permanent-press.png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5000636"/>
            <a:ext cx="1440000" cy="1440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Нашивка 9"/>
          <p:cNvSpPr/>
          <p:nvPr/>
        </p:nvSpPr>
        <p:spPr>
          <a:xfrm>
            <a:off x="1714480" y="928670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1714480" y="2571744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1714480" y="4143380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1714480" y="5715016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714356"/>
            <a:ext cx="6929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Обычная стирка в горячей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Ручная или машинная стирка при начальной температуре воды до 70°C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14546" y="2786058"/>
            <a:ext cx="6929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Обычная стирка в очень горячей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Ручная или машинная стирка при температуре воды до 95°C, допускается кипячение</a:t>
            </a:r>
          </a:p>
        </p:txBody>
      </p:sp>
      <p:pic>
        <p:nvPicPr>
          <p:cNvPr id="5" name="Рисунок 4" descr="wh-washing-70deg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428604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214546" y="5000636"/>
            <a:ext cx="6173878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Не перекручивать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Нельзя выкручивать изделие при отжиме</a:t>
            </a:r>
          </a:p>
        </p:txBody>
      </p:sp>
      <p:pic>
        <p:nvPicPr>
          <p:cNvPr id="7" name="Рисунок 6" descr="wh-washing-90deg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2704225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wh-wringing-not-allowed.pn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720" y="4786322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ашивка 8"/>
          <p:cNvSpPr/>
          <p:nvPr/>
        </p:nvSpPr>
        <p:spPr>
          <a:xfrm>
            <a:off x="1714480" y="1071546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1714480" y="3286124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1714480" y="5429264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2" name="Управляющая кнопка: домой 11">
            <a:hlinkClick r:id="rId8" action="ppaction://hlinksldjump" highlightClick="1"/>
          </p:cNvPr>
          <p:cNvSpPr/>
          <p:nvPr/>
        </p:nvSpPr>
        <p:spPr>
          <a:xfrm>
            <a:off x="8424000" y="6138000"/>
            <a:ext cx="720000" cy="720000"/>
          </a:xfrm>
          <a:prstGeom prst="actionButtonHom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ile:Trocknen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000" y="2643182"/>
            <a:ext cx="3240000" cy="32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076527" y="848771"/>
            <a:ext cx="2990947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7200" b="0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Сушка</a:t>
            </a:r>
            <a:endParaRPr lang="ru-RU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50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24" y="2852936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24" y="4723735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24" y="846749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441282" y="1205530"/>
            <a:ext cx="6516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Влажное изделие сушить в подвешенном состоянии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1282" y="5028236"/>
            <a:ext cx="6732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Влажное изделие сушить разложенным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на ровной поверхности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968" y="35729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71720" y="3143248"/>
            <a:ext cx="6572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Сушка без отжима в подвешенном состоянии  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93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29" y="1268760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149080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8424000" y="6138000"/>
            <a:ext cx="720000" cy="720000"/>
          </a:xfrm>
          <a:prstGeom prst="actionButtonHom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1285860"/>
            <a:ext cx="57864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Разрешено отжимать и сушить в стиральной машине или в сушилке, не требует особой осторожности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4214818"/>
            <a:ext cx="56436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Отжимать и сушить в стиральной машине нельзя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82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File:Bügeln.sv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90674" y="2714620"/>
            <a:ext cx="3240000" cy="32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412884" y="1124744"/>
            <a:ext cx="4318233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7200" dirty="0">
                <a:latin typeface="Arial" pitchFamily="34" charset="0"/>
                <a:cs typeface="Arial" pitchFamily="34" charset="0"/>
              </a:rPr>
              <a:t>Глаженье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Bügeln 3.sv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AutoShape 6" descr="Bügeln 3.sv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AutoShape 8" descr="Bügeln 3.sv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34" name="Picture 10" descr="File:Bügeln 2.sv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8073" y="1595842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6" name="Picture 12" descr="File:Bügeln 3.sv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8073" y="65794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8" name="Picture 14" descr="File:Bügeln 1.sv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4218" y="3266206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40" name="Picture 16" descr="File:Nicht bügeln.sv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4282" y="5058000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428860" y="500042"/>
            <a:ext cx="6715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Гладить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при температуре подошвы утюга до 200 °C — соответствует символу в виде трёх точек на терморегуляторе утюга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28860" y="1857364"/>
            <a:ext cx="6715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Гладить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при температуре подошвы утюга до 150 °C — соответствует символу в виде двух точек на терморегуляторе утюга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28860" y="3429000"/>
            <a:ext cx="67151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Гладить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при температуре подошвы утюга до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100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 °C — соответствует символу в виде одной точки на терморегуляторе утюга.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Глаженье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 паром может вызвать необратимые повреждения обрабатываемого материала</a:t>
            </a:r>
          </a:p>
        </p:txBody>
      </p:sp>
      <p:sp>
        <p:nvSpPr>
          <p:cNvPr id="16" name="Нашивка 15"/>
          <p:cNvSpPr/>
          <p:nvPr/>
        </p:nvSpPr>
        <p:spPr>
          <a:xfrm>
            <a:off x="1865114" y="805345"/>
            <a:ext cx="428628" cy="35719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7" name="Нашивка 16"/>
          <p:cNvSpPr/>
          <p:nvPr/>
        </p:nvSpPr>
        <p:spPr>
          <a:xfrm>
            <a:off x="1839155" y="2416608"/>
            <a:ext cx="428628" cy="35719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8" name="Нашивка 17"/>
          <p:cNvSpPr/>
          <p:nvPr/>
        </p:nvSpPr>
        <p:spPr>
          <a:xfrm>
            <a:off x="1785918" y="3986206"/>
            <a:ext cx="428628" cy="35719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9" name="Нашивка 18"/>
          <p:cNvSpPr/>
          <p:nvPr/>
        </p:nvSpPr>
        <p:spPr>
          <a:xfrm>
            <a:off x="1785918" y="5778000"/>
            <a:ext cx="428628" cy="35719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00298" y="5778000"/>
            <a:ext cx="259468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Гладить нельзя</a:t>
            </a:r>
            <a:endParaRPr lang="ru-RU" sz="2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правляющая кнопка: домой 20">
            <a:hlinkClick r:id="rId10" action="ppaction://hlinksldjump" highlightClick="1"/>
          </p:cNvPr>
          <p:cNvSpPr/>
          <p:nvPr/>
        </p:nvSpPr>
        <p:spPr>
          <a:xfrm>
            <a:off x="8424000" y="6138000"/>
            <a:ext cx="720000" cy="720000"/>
          </a:xfrm>
          <a:prstGeom prst="actionButtonHom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2571" y="0"/>
            <a:ext cx="4958858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Отбеливание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wh-bleaching-not-allow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2071678"/>
            <a:ext cx="2520000" cy="2520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wh-bleachi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071678"/>
            <a:ext cx="2520000" cy="2520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143504" y="4643446"/>
            <a:ext cx="3714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Отбеливать изделие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нельзя, не использовать отбеливающие и хлорсодержащие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стиральные порошки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143512"/>
            <a:ext cx="3786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Отбеливание разрешено любыми окисляющими отбеливателями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285860"/>
            <a:ext cx="3075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Можно отбеливать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1285860"/>
            <a:ext cx="2437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Не отбеливать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424000" y="6138000"/>
            <a:ext cx="720000" cy="720000"/>
          </a:xfrm>
          <a:prstGeom prst="actionButtonHom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File:Professionelle reinigung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800" y="3140968"/>
            <a:ext cx="3240000" cy="32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160410" y="1292912"/>
            <a:ext cx="482318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7200" dirty="0" smtClean="0">
                <a:latin typeface="Arial" pitchFamily="34" charset="0"/>
                <a:cs typeface="Arial" pitchFamily="34" charset="0"/>
              </a:rPr>
              <a:t>Химчистка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90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00034" y="1071546"/>
            <a:ext cx="835824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Этикетка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– ярлычок с фабричным, торговым клеймом, надписью.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929066"/>
            <a:ext cx="86067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Символ</a:t>
            </a:r>
            <a:r>
              <a:rPr lang="ru-RU" sz="4000" i="1" dirty="0" smtClean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– изображение, которое служит обозначением чего-нибудь.</a:t>
            </a:r>
            <a:endParaRPr lang="ru-RU" sz="4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857232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Профессиональная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чистка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химчистка)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осуществляется только в условиях специализированных предприятий бытового обслуживания населения</a:t>
            </a: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424000" y="6138000"/>
            <a:ext cx="720000" cy="720000"/>
          </a:xfrm>
          <a:prstGeom prst="actionButtonHom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0"/>
            <a:ext cx="36222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atin typeface="Arial" pitchFamily="34" charset="0"/>
                <a:cs typeface="Arial" pitchFamily="34" charset="0"/>
              </a:rPr>
              <a:t>Химчистка</a:t>
            </a:r>
            <a:endParaRPr lang="ru-RU" sz="5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wh-drycleaning-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357430"/>
            <a:ext cx="1440000" cy="1440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wh-drycleaning-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04" y="4143380"/>
            <a:ext cx="1440000" cy="1440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wh-drycleaning-p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8860" y="2357430"/>
            <a:ext cx="1440000" cy="1440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File:Nicht chemisch reinigen.svg"/>
          <p:cNvPicPr>
            <a:picLocks noChangeAspect="1" noChangeArrowheads="1"/>
          </p:cNvPicPr>
          <p:nvPr/>
        </p:nvPicPr>
        <p:blipFill>
          <a:blip r:embed="rId6"/>
          <a:srcRect l="10000" t="13999" r="11999" b="12049"/>
          <a:stretch>
            <a:fillRect/>
          </a:stretch>
        </p:blipFill>
        <p:spPr bwMode="auto">
          <a:xfrm>
            <a:off x="6000760" y="2285992"/>
            <a:ext cx="1814161" cy="1800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286380" y="4500570"/>
            <a:ext cx="3526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химчистка запрещена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40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1857364"/>
            <a:ext cx="86439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  <a:hlinkClick r:id="rId2"/>
              </a:rPr>
              <a:t>http://www.gpedia.com/ru/gpedia/</a:t>
            </a:r>
            <a:r>
              <a:rPr lang="ru-RU" sz="2000" dirty="0" err="1" smtClean="0">
                <a:latin typeface="Arial" pitchFamily="34" charset="0"/>
                <a:cs typeface="Arial" pitchFamily="34" charset="0"/>
                <a:hlinkClick r:id="rId2"/>
              </a:rPr>
              <a:t>Символы_по_уходу_за_текстильными_изделиями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871755"/>
            <a:ext cx="42562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  <a:hlinkClick r:id="rId3"/>
              </a:rPr>
              <a:t>http://liderflex.ru/tkanevyue_etiketki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19" y="3717032"/>
            <a:ext cx="34275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  <a:hlinkClick r:id="rId4"/>
              </a:rPr>
              <a:t>http://portnoypnz.ru/catalog/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39112" y="428604"/>
            <a:ext cx="30657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Источники: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0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Arial" pitchFamily="34" charset="0"/>
                <a:cs typeface="Arial" pitchFamily="34" charset="0"/>
              </a:rPr>
              <a:t>Тканевые вшивные этикетки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 </a:t>
            </a:r>
          </a:p>
        </p:txBody>
      </p:sp>
      <p:pic>
        <p:nvPicPr>
          <p:cNvPr id="29698" name="Picture 2" descr="http://liderflex.ru/files/raz-07(2).jpg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/>
          <a:stretch>
            <a:fillRect/>
          </a:stretch>
        </p:blipFill>
        <p:spPr bwMode="auto">
          <a:xfrm>
            <a:off x="1357290" y="2571744"/>
            <a:ext cx="6389152" cy="331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000100" y="1285860"/>
            <a:ext cx="72152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используются для указания размеров одежды, состава, рекомендаций по уходу.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ivmark.ru/attachments/Image/96649879.jpg?template=generic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 l="20000" t="25635" r="6667" b="1798"/>
          <a:stretch>
            <a:fillRect/>
          </a:stretch>
        </p:blipFill>
        <p:spPr bwMode="auto">
          <a:xfrm>
            <a:off x="214282" y="1071547"/>
            <a:ext cx="3128160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890888" y="1142984"/>
            <a:ext cx="5253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Наименование изделия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(юбка, брюки, платье, рубашка и т.д</a:t>
            </a:r>
            <a:r>
              <a:rPr lang="ru-RU" dirty="0" smtClean="0"/>
              <a:t>.)</a:t>
            </a:r>
            <a:endParaRPr lang="ru-RU" dirty="0"/>
          </a:p>
        </p:txBody>
      </p:sp>
      <p:cxnSp>
        <p:nvCxnSpPr>
          <p:cNvPr id="6" name="Прямая со стрелкой 5"/>
          <p:cNvCxnSpPr>
            <a:stCxn id="4" idx="1"/>
          </p:cNvCxnSpPr>
          <p:nvPr/>
        </p:nvCxnSpPr>
        <p:spPr>
          <a:xfrm rot="10800000">
            <a:off x="3176508" y="1714489"/>
            <a:ext cx="714380" cy="2866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857620" y="457200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Порядок символов на этикетке назначен в таком порядке: стирка изделия, отбеливание, глажка, химчистка и сушка после стирки.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1000100" y="4814984"/>
            <a:ext cx="2786082" cy="54284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857620" y="2428868"/>
            <a:ext cx="52863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Информируют потребителей об основных свойствах и характеристиках товара: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его размере;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составе ткани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>
            <a:off x="2571736" y="2643182"/>
            <a:ext cx="1428760" cy="11002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 flipV="1">
            <a:off x="2285984" y="4100604"/>
            <a:ext cx="1714512" cy="39996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318353" y="285728"/>
            <a:ext cx="66868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  <a:hlinkClick r:id="rId3" action="ppaction://hlinkfile"/>
              </a:rPr>
              <a:t>Вшивные ярлыки (этикетки)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ile:Professionelle reinigung.sv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734" y="3764725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File:Bleichen.sv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734" y="1395201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732240" y="1996464"/>
            <a:ext cx="2094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4" action="ppaction://hlinksldjump"/>
              </a:rPr>
              <a:t>Отбеливание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File:Waschen.sv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13" y="1276464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409067" y="1968553"/>
            <a:ext cx="1204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6" action="ppaction://hlinksldjump"/>
              </a:rPr>
              <a:t>Стирка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File:Bügeln.sv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95" y="4971557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File:Trocknen.sv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20" y="3055094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061995" y="102984"/>
            <a:ext cx="50200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Символы операций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88184" y="695393"/>
            <a:ext cx="5167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Базовые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основные) </a:t>
            </a:r>
            <a:r>
              <a:rPr lang="ru-RU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символы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85726" y="5409892"/>
            <a:ext cx="1563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9" action="ppaction://hlinksldjump"/>
              </a:rPr>
              <a:t>Глаженье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85726" y="3580059"/>
            <a:ext cx="11211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10" action="ppaction://hlinksldjump"/>
              </a:rPr>
              <a:t>Сушка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142547"/>
            <a:ext cx="21596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11" action="ppaction://hlinksldjump"/>
              </a:rPr>
              <a:t>C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11" action="ppaction://hlinksldjump"/>
              </a:rPr>
              <a:t>ухая чистка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  <a:hlinkClick r:id="rId11" action="ppaction://hlinksldjump"/>
            </a:endParaRPr>
          </a:p>
          <a:p>
            <a:pPr lvl="0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11" action="ppaction://hlinksldjump"/>
              </a:rPr>
              <a:t>(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11" action="ppaction://hlinksldjump"/>
              </a:rPr>
              <a:t>химчистка</a:t>
            </a:r>
            <a:r>
              <a:rPr lang="ru-RU" sz="2400" dirty="0">
                <a:solidFill>
                  <a:srgbClr val="777777"/>
                </a:solidFill>
                <a:latin typeface="Tahoma"/>
                <a:hlinkClick r:id="rId11" action="ppaction://hlinksldjump"/>
              </a:rPr>
              <a:t>)</a:t>
            </a:r>
            <a:endParaRPr lang="ru-RU" sz="2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1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1995" y="102984"/>
            <a:ext cx="50200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Символы операций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17640" y="4902404"/>
            <a:ext cx="5526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Запрещено.  Запрет операции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175" name="Picture 7" descr="File:Щадящий режим.sv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2" t="80432" r="14030" b="10517"/>
          <a:stretch/>
        </p:blipFill>
        <p:spPr bwMode="auto">
          <a:xfrm>
            <a:off x="569704" y="1844823"/>
            <a:ext cx="2750908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File:Щадящий режим особый.sv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5" t="78604" r="16812"/>
          <a:stretch/>
        </p:blipFill>
        <p:spPr bwMode="auto">
          <a:xfrm>
            <a:off x="674278" y="3211234"/>
            <a:ext cx="2306473" cy="76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45131" y="749108"/>
            <a:ext cx="40537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Дополнительные знаки</a:t>
            </a:r>
          </a:p>
        </p:txBody>
      </p:sp>
      <p:pic>
        <p:nvPicPr>
          <p:cNvPr id="7179" name="Picture 11" descr="File:Запрещено.sv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8" t="22441" r="10862" b="18746"/>
          <a:stretch/>
        </p:blipFill>
        <p:spPr bwMode="auto">
          <a:xfrm>
            <a:off x="639868" y="4363363"/>
            <a:ext cx="1905263" cy="145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31465" y="1822855"/>
            <a:ext cx="5612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Щадящий режим.	Деликатный режим операции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13352" y="2951034"/>
            <a:ext cx="5530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Щадящий режим особый. Особо деликатный режим операции.</a:t>
            </a:r>
          </a:p>
        </p:txBody>
      </p:sp>
    </p:spTree>
    <p:extLst>
      <p:ext uri="{BB962C8B-B14F-4D97-AF65-F5344CB8AC3E}">
        <p14:creationId xmlns:p14="http://schemas.microsoft.com/office/powerpoint/2010/main" val="294080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le:Waschen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000" y="2924944"/>
            <a:ext cx="3240000" cy="32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925043" y="1196752"/>
            <a:ext cx="3293915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7200" dirty="0" smtClean="0">
                <a:latin typeface="Arial" pitchFamily="34" charset="0"/>
                <a:cs typeface="Arial" pitchFamily="34" charset="0"/>
              </a:rPr>
              <a:t>Стирка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695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500042"/>
            <a:ext cx="7072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Машинная стирка, нормальный режим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Разрешена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ручная и машинная стирка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включая замачивание, полоскание,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нагревание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wh-washing3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428604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3108" y="2357430"/>
            <a:ext cx="70008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Ручная стирка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Стирать только руками при температуре воды до 40 °C. Не тереть, отжимать аккуратно, без перекручивания</a:t>
            </a:r>
          </a:p>
        </p:txBody>
      </p:sp>
      <p:pic>
        <p:nvPicPr>
          <p:cNvPr id="5" name="Рисунок 4" descr="wh-washing-hand1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2357430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214546" y="4286256"/>
            <a:ext cx="69294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Стирка запрещена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Стирать нельзя, обращаться с осторожностью во влажном состоянии, не давать изделию намокнуть, изделие может быть подвержено химчистке</a:t>
            </a:r>
          </a:p>
        </p:txBody>
      </p:sp>
      <p:pic>
        <p:nvPicPr>
          <p:cNvPr id="10" name="Рисунок 9" descr="wh-washing-not-allowed.pn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4643446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Нашивка 10"/>
          <p:cNvSpPr/>
          <p:nvPr/>
        </p:nvSpPr>
        <p:spPr>
          <a:xfrm>
            <a:off x="1714480" y="1071546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1714480" y="3000372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1714480" y="5286388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4546" y="500042"/>
            <a:ext cx="6929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Обычная стирка в холодной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Ручная или машинная стирка при температуре воды не выше 30°C</a:t>
            </a:r>
          </a:p>
        </p:txBody>
      </p:sp>
      <p:pic>
        <p:nvPicPr>
          <p:cNvPr id="5" name="Рисунок 4" descr="wh-washing-30deg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357166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214546" y="1928802"/>
            <a:ext cx="69294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Щадящая стирка в холодной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Деликатная ручная или машинная стирка при температуре воды до 30 °C, нейтральные моющие средства, не подвергать сильной механической обработке, полоскание обычное, отжим ослабленный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4357694"/>
            <a:ext cx="69294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Особо деликатная стирка в холодной воде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Особо деликатная ручная или машинная стирка при температуре воды до 30°C, большой объем воды, минимальная механическая обработка, быстрое полоскание, не отжимать руками</a:t>
            </a:r>
          </a:p>
        </p:txBody>
      </p:sp>
      <p:pic>
        <p:nvPicPr>
          <p:cNvPr id="8" name="Рисунок 7" descr="wh-washing-30deg-permanent-press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2428868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wh-washing-30deg-extra-care.pn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282" y="4786322"/>
            <a:ext cx="1440000" cy="144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ашивка 9"/>
          <p:cNvSpPr/>
          <p:nvPr/>
        </p:nvSpPr>
        <p:spPr>
          <a:xfrm>
            <a:off x="1714480" y="1000108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1714480" y="3214686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1714480" y="5572140"/>
            <a:ext cx="360000" cy="180000"/>
          </a:xfrm>
          <a:prstGeom prst="chevron">
            <a:avLst>
              <a:gd name="adj" fmla="val 8103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3170</TotalTime>
  <Words>558</Words>
  <Application>Microsoft Office PowerPoint</Application>
  <PresentationFormat>Экран (4:3)</PresentationFormat>
  <Paragraphs>87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символы</dc:title>
  <dc:subject>Одежда и обувь</dc:subject>
  <dc:creator>Зеликова Т.В., Лунькова А.А.</dc:creator>
  <cp:lastModifiedBy>user</cp:lastModifiedBy>
  <cp:revision>214</cp:revision>
  <dcterms:created xsi:type="dcterms:W3CDTF">2017-02-03T12:14:46Z</dcterms:created>
  <dcterms:modified xsi:type="dcterms:W3CDTF">2017-02-09T12:36:10Z</dcterms:modified>
  <cp:category>СБО</cp:category>
</cp:coreProperties>
</file>