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edg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F071045-E3E4-4311-962F-5E2724432C8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41F72C8-DF79-4FCC-B15E-354DBAEEA5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edg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sus\Desktop\&#1053;&#1072;&#1076;&#1077;&#1078;&#1076;&#1072;\&#1053;&#1072;&#1076;&#1077;&#1078;&#1076;&#1072;%20-%20&#1087;&#1077;&#1089;&#1085;&#1103;%20&#1086;%20&#1090;&#1086;&#1085;&#1082;&#1080;&#1085;&#1086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=478,324_wm_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7910696" cy="201622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Социокультурный проект по краеведению</a:t>
            </a: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« Хочу все знать»</a:t>
            </a:r>
          </a:p>
          <a:p>
            <a:pPr algn="ctr"/>
            <a:r>
              <a:rPr lang="ru-RU" sz="3200" b="1" i="1" u="sng" dirty="0" smtClean="0">
                <a:solidFill>
                  <a:schemeClr val="bg1"/>
                </a:solidFill>
              </a:rPr>
              <a:t>МБДОУ Детский сад </a:t>
            </a:r>
            <a:r>
              <a:rPr lang="ru-RU" sz="3200" b="1" i="1" u="sng" dirty="0" smtClean="0">
                <a:solidFill>
                  <a:schemeClr val="bg1"/>
                </a:solidFill>
              </a:rPr>
              <a:t>№5 «</a:t>
            </a:r>
            <a:r>
              <a:rPr lang="ru-RU" sz="3200" b="1" i="1" u="sng" dirty="0" smtClean="0">
                <a:solidFill>
                  <a:schemeClr val="bg1"/>
                </a:solidFill>
              </a:rPr>
              <a:t>Сказка</a:t>
            </a:r>
            <a:r>
              <a:rPr lang="ru-RU" sz="3200" b="1" i="1" u="sng" dirty="0" smtClean="0">
                <a:solidFill>
                  <a:schemeClr val="bg1"/>
                </a:solidFill>
              </a:rPr>
              <a:t>»</a:t>
            </a:r>
            <a:endParaRPr lang="ru-RU" sz="3200" b="1" i="1" u="sng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i="1" u="sng" dirty="0" smtClean="0">
                <a:solidFill>
                  <a:schemeClr val="bg1"/>
                </a:solidFill>
              </a:rPr>
              <a:t>Старший воспитатель:</a:t>
            </a:r>
          </a:p>
          <a:p>
            <a:pPr algn="ctr"/>
            <a:r>
              <a:rPr lang="ru-RU" sz="3200" b="1" i="1" u="sng" dirty="0" smtClean="0">
                <a:solidFill>
                  <a:schemeClr val="bg1"/>
                </a:solidFill>
              </a:rPr>
              <a:t> </a:t>
            </a:r>
            <a:r>
              <a:rPr lang="ru-RU" sz="3200" b="1" i="1" u="sng" dirty="0" smtClean="0">
                <a:solidFill>
                  <a:schemeClr val="bg1"/>
                </a:solidFill>
              </a:rPr>
              <a:t>Буйских Ирина Сергеевна.</a:t>
            </a:r>
            <a:endParaRPr lang="ru-RU" sz="3200" b="1" i="1" u="sng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92696"/>
            <a:ext cx="84603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Славный поселок Тонкино</a:t>
            </a:r>
            <a:r>
              <a:rPr lang="ru-RU" sz="5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Надежда - песня о тонки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x_20b5ab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3563888" y="2420888"/>
            <a:ext cx="2592288" cy="194421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Мой поселок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5" idx="7"/>
          </p:cNvCxnSpPr>
          <p:nvPr/>
        </p:nvCxnSpPr>
        <p:spPr>
          <a:xfrm flipV="1">
            <a:off x="5776544" y="1988840"/>
            <a:ext cx="1027704" cy="71677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24128" y="4149080"/>
            <a:ext cx="1008112" cy="7920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3"/>
          </p:cNvCxnSpPr>
          <p:nvPr/>
        </p:nvCxnSpPr>
        <p:spPr>
          <a:xfrm flipH="1">
            <a:off x="2843808" y="4080380"/>
            <a:ext cx="1099712" cy="8607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627784" y="1916832"/>
            <a:ext cx="1224136" cy="86409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6228184" y="692696"/>
            <a:ext cx="2088232" cy="136815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Беседы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228184" y="4869160"/>
            <a:ext cx="2232248" cy="158417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Презентация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9592" y="476672"/>
            <a:ext cx="2232248" cy="158417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Экскурсии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971600" y="4509120"/>
            <a:ext cx="2016224" cy="18722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Рассказ по фото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6093296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Краеведческий музей р.п.Тонкино.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unrTxrNEq2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0"/>
            <a:ext cx="8172400" cy="5805264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=698,324_wm_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88640"/>
            <a:ext cx="7560840" cy="6048672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=619,367_wm_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60648"/>
            <a:ext cx="7632848" cy="6408712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_c6dd2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260648"/>
            <a:ext cx="3600400" cy="2700300"/>
          </a:xfrm>
          <a:prstGeom prst="rect">
            <a:avLst/>
          </a:prstGeom>
        </p:spPr>
      </p:pic>
      <p:pic>
        <p:nvPicPr>
          <p:cNvPr id="3" name="Рисунок 2" descr="ou2-uCHp6Q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60648"/>
            <a:ext cx="4029925" cy="2676629"/>
          </a:xfrm>
          <a:prstGeom prst="rect">
            <a:avLst/>
          </a:prstGeom>
        </p:spPr>
      </p:pic>
      <p:pic>
        <p:nvPicPr>
          <p:cNvPr id="4" name="Рисунок 3" descr="x_ea02dbd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2996952"/>
            <a:ext cx="4892774" cy="3669581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_5bffd87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88640"/>
            <a:ext cx="3888432" cy="2664296"/>
          </a:xfrm>
          <a:prstGeom prst="rect">
            <a:avLst/>
          </a:prstGeom>
        </p:spPr>
      </p:pic>
      <p:pic>
        <p:nvPicPr>
          <p:cNvPr id="3" name="Рисунок 2" descr="y_324ef3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0"/>
            <a:ext cx="3803597" cy="2851519"/>
          </a:xfrm>
          <a:prstGeom prst="rect">
            <a:avLst/>
          </a:prstGeom>
        </p:spPr>
      </p:pic>
      <p:pic>
        <p:nvPicPr>
          <p:cNvPr id="4" name="Рисунок 3" descr="y_22b4c5c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3212976"/>
            <a:ext cx="6768752" cy="3384376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x_e79c127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SAM_1055 - копия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27585" y="1844824"/>
            <a:ext cx="727280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332656"/>
            <a:ext cx="74168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Экскурсия в музей ДОУ «Русская изба»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1054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88640"/>
            <a:ext cx="2808312" cy="3744416"/>
          </a:xfrm>
          <a:prstGeom prst="rect">
            <a:avLst/>
          </a:prstGeom>
        </p:spPr>
      </p:pic>
      <p:pic>
        <p:nvPicPr>
          <p:cNvPr id="3" name="Рисунок 2" descr="SAM_1056 -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88640"/>
            <a:ext cx="3347864" cy="2510898"/>
          </a:xfrm>
          <a:prstGeom prst="rect">
            <a:avLst/>
          </a:prstGeom>
        </p:spPr>
      </p:pic>
      <p:pic>
        <p:nvPicPr>
          <p:cNvPr id="4" name="Рисунок 3" descr="SAM_1057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2780928"/>
            <a:ext cx="2787774" cy="3717032"/>
          </a:xfrm>
          <a:prstGeom prst="rect">
            <a:avLst/>
          </a:prstGeom>
        </p:spPr>
      </p:pic>
      <p:pic>
        <p:nvPicPr>
          <p:cNvPr id="5" name="Рисунок 4" descr="SAM_1067 - коп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1640" y="4077072"/>
            <a:ext cx="3456384" cy="2592288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1066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88640"/>
            <a:ext cx="7920880" cy="648072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=432,324_wm_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61764" y="1166842"/>
            <a:ext cx="882047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Паспорт проекта</a:t>
            </a:r>
          </a:p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Вид проекта: творческо-исследовательский.</a:t>
            </a:r>
          </a:p>
          <a:p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Продолжительность проекта :</a:t>
            </a:r>
          </a:p>
          <a:p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долгосрочный.</a:t>
            </a:r>
          </a:p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Участники: 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дети, 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воспитатели.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1060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260648"/>
            <a:ext cx="7560840" cy="6597352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17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60648"/>
            <a:ext cx="4176464" cy="3132348"/>
          </a:xfrm>
          <a:prstGeom prst="rect">
            <a:avLst/>
          </a:prstGeom>
        </p:spPr>
      </p:pic>
      <p:pic>
        <p:nvPicPr>
          <p:cNvPr id="3" name="Рисунок 2" descr="SAM_17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501008"/>
            <a:ext cx="4211960" cy="315897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1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17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692696"/>
            <a:ext cx="8515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738729977980256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916833"/>
            <a:ext cx="5040560" cy="4450494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60848"/>
            <a:ext cx="7498080" cy="4187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/>
              <a:t> </a:t>
            </a:r>
          </a:p>
          <a:p>
            <a:r>
              <a:rPr lang="ru-RU" i="1" dirty="0" smtClean="0"/>
              <a:t>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Социально-коммуникативная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Познавательная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Художественно-эстетическая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88640"/>
            <a:ext cx="77405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Образовательные области: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734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4437112"/>
            <a:ext cx="1800200" cy="2307001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Заключается в том, что в настоящее время наблюдается повышенный интерес к изучению родного края. Одной из главных ступеней духовно-нравственного развития ребёнка, определённых в «Концепции духовно-нравственного развития и воспитания личности гражданина России» является «осознанное принятие традиций, ценностей, особых форм культурно-исторической, социальной и духовной жизни его родного города, района, области, страны. В данном проекте речь пойдёт о значении истории родного поселка и его влияние на патриотическое воспитание дошкольников.</a:t>
            </a:r>
            <a:r>
              <a:rPr lang="ru-RU" sz="3600" dirty="0" smtClean="0"/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60648"/>
            <a:ext cx="7656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Актуальность темы: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воспитание гражданина и патриота своей страны;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формирование у детей любви к Родине, к родному поселку и его истории, чувства ответственности за судьбу поселка, желания трудиться на его благо, беречь и умножать его богатства.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воспитание любви к родному краю, городу,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представлений о достопримечательностях поселка;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воспитание чувства гордости за поселок, в котором живем;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обобщить и систематизировать знания о родном  крае,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познакомить с краеведческим музеем поселка Тонкино,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расширение детского кругозора,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существление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комплексного подхода к воспитанию в духе патриотизма, способствовать более углубленному изучению истории родного поселка, местным достопримечательностям, воспитание любви и привязанности к родному краю.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60648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 проекта: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Развивать у дошкольников навыки познавательной, творческой деятельности;</a:t>
            </a: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Обучать детей вести посильную исследовательскую работу, собирать материалы, классифицировать, сопоставлять их;</a:t>
            </a: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Создать условия для восприятия сведений об историческом прошлом и 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культурном облике родного края; </a:t>
            </a: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Обучать детей умению использовать различные источники краеведческой информации; </a:t>
            </a: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Развивать связную речь детей; обогащать и активизировать словарь детей, </a:t>
            </a: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учить свободно мыслить, фантазировать; </a:t>
            </a: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Приобщать дошкольников к миру прекрасного, формировать чувства патриотизма и уважения к народу, к его обычаям, традициям, языку.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60648"/>
            <a:ext cx="73448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 проекта: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2132856"/>
            <a:ext cx="7498080" cy="446449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Проживая в поселке Тонкино, на территории уникальных мест, мы не только не посещаем их, но и мало знаем о них. В ходе реализации проекта дети получат знания о прекрасных местах. Не следует ждать от детей взрослых форм проявления любви к родному поселку, но если в ходе реализации проекта дети приобретут знания об истории  поселка, символике, достопримечательностях, будут знать имена тех, кто основал и прославил поселок, начнут проявлять интерес к событиям  жизни и отражать свои впечатления в продуктивной деятельности, то можно считать, что цель и задачи проекта выполнены.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должны знать и называть свой поселок, его значимость; символику поселка, достопримечательности, климатические условия; известных личностей нашего края;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детей должно быть сформировано чувство гордости за свой поселок и желание сохранить его чистым и красивым.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60648"/>
            <a:ext cx="777686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Предполагаемый результат: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1.Подготовительный этап.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Включает в себя совместное планирование деятельности, составление схемы реализации проекта, подбор методической литературы, составление планов работы.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2. Практическая деятельность детей.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условий для реализации проекта.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Разработка образовательных маршрутов для участников проекта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Внедрение в практику работы с детьми комплексы занятий соответствующих возрасту.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Привлечение родителей к сбору краеведческого и познавательного материала.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Организация работы по следующим направлениям: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Организованные мероприятия</a:t>
            </a:r>
          </a:p>
          <a:p>
            <a:pPr lvl="0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Досуговые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мероприятия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Открытые просмотры</a:t>
            </a:r>
          </a:p>
          <a:p>
            <a:pPr lvl="0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Творческо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оформительская деятельность и др.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Осуществление контроля над реализацией проекта.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3. Заключительный (аналитический)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Презентация проекта на заседании педагогического совета МБДОУ.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Обработка результатов по реализации проекта.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60648"/>
            <a:ext cx="78488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реализации проекта: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47558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Путешествие по фотографиям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воспитателя(местоположение, особенности застройки) 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 достопримечательностями поселка, района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Экскурсия в краеведческий музей. 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 на тему «Мой поселок»; « Мой дом».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Конструирование с крупным строительным материалом: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Моя улица»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Рассматривание фотографий о родном поселке,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историей поселка на основе материалов музеев (краеведческий).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 личных вещей, книг, фотографий, как рядовых граждан, так и известных людей, участников войн.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Целевые прогулки: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близлежащим улицам. 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парк. 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Экскурсия в краеведческий музей и музей ДОУ «Русская изба»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7" y="260648"/>
            <a:ext cx="78488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 мероприятий по проекту: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165</TotalTime>
  <Words>405</Words>
  <Application>Microsoft Office PowerPoint</Application>
  <PresentationFormat>Экран (4:3)</PresentationFormat>
  <Paragraphs>77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Малышок</cp:lastModifiedBy>
  <cp:revision>27</cp:revision>
  <dcterms:created xsi:type="dcterms:W3CDTF">2014-06-03T08:01:33Z</dcterms:created>
  <dcterms:modified xsi:type="dcterms:W3CDTF">2023-02-08T12:04:46Z</dcterms:modified>
</cp:coreProperties>
</file>