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67" r:id="rId2"/>
    <p:sldId id="274" r:id="rId3"/>
    <p:sldId id="275" r:id="rId4"/>
    <p:sldId id="276" r:id="rId5"/>
    <p:sldId id="257" r:id="rId6"/>
    <p:sldId id="268" r:id="rId7"/>
    <p:sldId id="269" r:id="rId8"/>
    <p:sldId id="270" r:id="rId9"/>
    <p:sldId id="259" r:id="rId10"/>
    <p:sldId id="271" r:id="rId11"/>
    <p:sldId id="272" r:id="rId12"/>
    <p:sldId id="273" r:id="rId13"/>
    <p:sldId id="261" r:id="rId14"/>
    <p:sldId id="262" r:id="rId15"/>
    <p:sldId id="263" r:id="rId16"/>
    <p:sldId id="264" r:id="rId17"/>
    <p:sldId id="26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9" d="100"/>
          <a:sy n="79" d="100"/>
        </p:scale>
        <p:origin x="-1260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F895C-0826-4068-B658-67AAAE408E61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43ACC1E-B038-488A-BBA2-3FD28D7B8654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F895C-0826-4068-B658-67AAAE408E61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ACC1E-B038-488A-BBA2-3FD28D7B86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F895C-0826-4068-B658-67AAAE408E61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ACC1E-B038-488A-BBA2-3FD28D7B86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F895C-0826-4068-B658-67AAAE408E61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43ACC1E-B038-488A-BBA2-3FD28D7B8654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F895C-0826-4068-B658-67AAAE408E61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43ACC1E-B038-488A-BBA2-3FD28D7B8654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F895C-0826-4068-B658-67AAAE408E61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43ACC1E-B038-488A-BBA2-3FD28D7B865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F895C-0826-4068-B658-67AAAE408E61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43ACC1E-B038-488A-BBA2-3FD28D7B8654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F895C-0826-4068-B658-67AAAE408E61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43ACC1E-B038-488A-BBA2-3FD28D7B865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F895C-0826-4068-B658-67AAAE408E61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43ACC1E-B038-488A-BBA2-3FD28D7B8654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F895C-0826-4068-B658-67AAAE408E61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43ACC1E-B038-488A-BBA2-3FD28D7B8654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F895C-0826-4068-B658-67AAAE408E61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43ACC1E-B038-488A-BBA2-3FD28D7B8654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F93F895C-0826-4068-B658-67AAAE408E61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243ACC1E-B038-488A-BBA2-3FD28D7B8654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924712"/>
          </a:xfrm>
        </p:spPr>
        <p:txBody>
          <a:bodyPr/>
          <a:lstStyle/>
          <a:p>
            <a:pPr algn="ctr"/>
            <a:r>
              <a:rPr lang="ru-RU" dirty="0" smtClean="0"/>
              <a:t>Агитбригада «Светофор»</a:t>
            </a:r>
            <a:br>
              <a:rPr lang="ru-RU" dirty="0" smtClean="0"/>
            </a:br>
            <a:r>
              <a:rPr lang="ru-RU" dirty="0" smtClean="0"/>
              <a:t>МБДОУ № 43 «Рябинушка»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71"/>
          <a:stretch/>
        </p:blipFill>
        <p:spPr bwMode="auto">
          <a:xfrm>
            <a:off x="2279776" y="1772816"/>
            <a:ext cx="4679976" cy="4292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07168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6056" y="4869160"/>
            <a:ext cx="3244984" cy="92204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3888432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5" t="2734" r="11825" b="-2734"/>
          <a:stretch/>
        </p:blipFill>
        <p:spPr bwMode="auto">
          <a:xfrm>
            <a:off x="4764504" y="2744656"/>
            <a:ext cx="3958391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82597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240" y="260648"/>
            <a:ext cx="7543800" cy="1008112"/>
          </a:xfrm>
        </p:spPr>
        <p:txBody>
          <a:bodyPr/>
          <a:lstStyle/>
          <a:p>
            <a:pPr algn="ctr"/>
            <a:r>
              <a:rPr lang="ru-RU" sz="3600" dirty="0" smtClean="0"/>
              <a:t>Схема дорожной безопасности МБДОУ № 43 «Рябинушка» </a:t>
            </a:r>
            <a:endParaRPr lang="ru-RU" sz="36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40768"/>
            <a:ext cx="7812000" cy="439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11186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240" y="116632"/>
            <a:ext cx="7543800" cy="936104"/>
          </a:xfrm>
        </p:spPr>
        <p:txBody>
          <a:bodyPr/>
          <a:lstStyle/>
          <a:p>
            <a:pPr algn="ctr"/>
            <a:r>
              <a:rPr lang="ru-RU" sz="3600" dirty="0" smtClean="0"/>
              <a:t>Уголки дорожной безопасности</a:t>
            </a:r>
            <a:endParaRPr lang="ru-RU" sz="36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56792"/>
            <a:ext cx="8400256" cy="4725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74666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 descr="665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691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 descr="717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 descr="694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240" y="332656"/>
            <a:ext cx="7543800" cy="1080120"/>
          </a:xfrm>
        </p:spPr>
        <p:txBody>
          <a:bodyPr/>
          <a:lstStyle/>
          <a:p>
            <a:pPr algn="ctr"/>
            <a:r>
              <a:rPr lang="ru-RU" sz="2800" dirty="0" smtClean="0"/>
              <a:t>Команда МБДОУ № 43 «Рябинушка» агитбригады «Светофор</a:t>
            </a:r>
            <a:endParaRPr lang="ru-RU" sz="2800" dirty="0"/>
          </a:p>
        </p:txBody>
      </p:sp>
      <p:pic>
        <p:nvPicPr>
          <p:cNvPr id="1026" name="Picture 2" descr="C:\Users\1\Desktop\фото  Агидбригада Светофор ДОУ 43\1  Агидбригада Светофо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988840"/>
            <a:ext cx="6048000" cy="45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68500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240" y="188640"/>
            <a:ext cx="7543800" cy="1224136"/>
          </a:xfrm>
        </p:spPr>
        <p:txBody>
          <a:bodyPr/>
          <a:lstStyle/>
          <a:p>
            <a:pPr algn="ctr"/>
            <a:r>
              <a:rPr lang="ru-RU" sz="3200" dirty="0" smtClean="0"/>
              <a:t>Выступление  команды  агитбригады «Светофор»</a:t>
            </a:r>
            <a:endParaRPr lang="ru-RU" sz="3200" dirty="0"/>
          </a:p>
        </p:txBody>
      </p:sp>
      <p:pic>
        <p:nvPicPr>
          <p:cNvPr id="2050" name="Picture 2" descr="C:\Users\1\Desktop\фото  Агидбригада Светофор ДОУ 43\IMG_10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460" y="1700808"/>
            <a:ext cx="32512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1\Desktop\фото  Агидбригада Светофор ДОУ 43\IMG_104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00808"/>
            <a:ext cx="32512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1\Desktop\фото  Агидбригада Светофор ДОУ 43\IMG_103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838" y="4279900"/>
            <a:ext cx="32512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1\Desktop\фото  Агидбригада Светофор ДОУ 43\IMG_103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363787"/>
            <a:ext cx="32512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08990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263880" cy="1296144"/>
          </a:xfrm>
        </p:spPr>
        <p:txBody>
          <a:bodyPr/>
          <a:lstStyle/>
          <a:p>
            <a:pPr algn="ctr"/>
            <a:r>
              <a:rPr lang="ru-RU" sz="3200" dirty="0" smtClean="0"/>
              <a:t>Соблюдайте взрослые и дети правила дорожного движения! </a:t>
            </a:r>
            <a:endParaRPr lang="ru-RU" sz="3200" dirty="0"/>
          </a:p>
        </p:txBody>
      </p:sp>
      <p:pic>
        <p:nvPicPr>
          <p:cNvPr id="3074" name="Picture 2" descr="C:\Users\1\Desktop\фото  Агидбригада Светофор ДОУ 43\IMG_10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82872" y="2941615"/>
            <a:ext cx="32512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1\Desktop\фото  Агидбригада Светофор ДОУ 43\IMG_104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003550"/>
            <a:ext cx="32512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1\Desktop\фото  Агидбригада Светофор ДОУ 43\IMG_104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038850" y="3003550"/>
            <a:ext cx="32512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92937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4642204_LESNIE_PRAVILA_kopij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rot="338471">
            <a:off x="4656243" y="1925361"/>
            <a:ext cx="4132863" cy="4080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00B050"/>
                </a:solidFill>
                <a:latin typeface="Georgia" pitchFamily="18" charset="0"/>
              </a:rPr>
              <a:t>Правила движения соблюдай всегда, </a:t>
            </a:r>
            <a:br>
              <a:rPr lang="ru-RU" sz="3600" b="1" i="1" dirty="0" smtClean="0">
                <a:solidFill>
                  <a:srgbClr val="00B050"/>
                </a:solidFill>
                <a:latin typeface="Georgia" pitchFamily="18" charset="0"/>
              </a:rPr>
            </a:br>
            <a:r>
              <a:rPr lang="ru-RU" sz="3600" b="1" i="1" dirty="0" smtClean="0">
                <a:solidFill>
                  <a:srgbClr val="00B050"/>
                </a:solidFill>
                <a:latin typeface="Georgia" pitchFamily="18" charset="0"/>
              </a:rPr>
              <a:t>Чтоб не приключилась на улице беда!</a:t>
            </a:r>
            <a:endParaRPr lang="ru-RU" sz="3600" b="1" i="1" dirty="0">
              <a:solidFill>
                <a:srgbClr val="00B050"/>
              </a:solidFill>
              <a:latin typeface="Georgia" pitchFamily="18" charset="0"/>
            </a:endParaRPr>
          </a:p>
        </p:txBody>
      </p:sp>
      <p:pic>
        <p:nvPicPr>
          <p:cNvPr id="11" name="Рисунок 10" descr="GAI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80131" flipH="1">
            <a:off x="7432474" y="1106899"/>
            <a:ext cx="1428760" cy="18573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9982"/>
            <a:ext cx="8928992" cy="6661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40433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8856984" cy="5949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01488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/>
              <a:t/>
            </a:r>
            <a:br>
              <a:rPr lang="ru-RU" sz="6000" dirty="0"/>
            </a:b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5400" dirty="0" smtClean="0"/>
              <a:t>Пристегните </a:t>
            </a:r>
            <a:r>
              <a:rPr lang="ru-RU" sz="5400" dirty="0" smtClean="0"/>
              <a:t>ремни!</a:t>
            </a:r>
            <a:endParaRPr lang="ru-RU" sz="5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459" y="332656"/>
            <a:ext cx="8640000" cy="4027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04142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 descr="663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115</TotalTime>
  <Words>49</Words>
  <Application>Microsoft Office PowerPoint</Application>
  <PresentationFormat>Экран (4:3)</PresentationFormat>
  <Paragraphs>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Базовая</vt:lpstr>
      <vt:lpstr>Агитбригада «Светофор» МБДОУ № 43 «Рябинушка»</vt:lpstr>
      <vt:lpstr>Команда МБДОУ № 43 «Рябинушка» агитбригады «Светофор</vt:lpstr>
      <vt:lpstr>Выступление  команды  агитбригады «Светофор»</vt:lpstr>
      <vt:lpstr>Соблюдайте взрослые и дети правила дорожного движения! </vt:lpstr>
      <vt:lpstr>Презентация PowerPoint</vt:lpstr>
      <vt:lpstr>Презентация PowerPoint</vt:lpstr>
      <vt:lpstr>Презентация PowerPoint</vt:lpstr>
      <vt:lpstr>   Пристегните ремни!</vt:lpstr>
      <vt:lpstr>Презентация PowerPoint</vt:lpstr>
      <vt:lpstr>Презентация PowerPoint</vt:lpstr>
      <vt:lpstr>Схема дорожной безопасности МБДОУ № 43 «Рябинушка» </vt:lpstr>
      <vt:lpstr>Уголки дорожной безопасности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>RePack by SPecialiST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www</dc:creator>
  <cp:lastModifiedBy>User</cp:lastModifiedBy>
  <cp:revision>12</cp:revision>
  <dcterms:created xsi:type="dcterms:W3CDTF">2014-03-25T10:27:04Z</dcterms:created>
  <dcterms:modified xsi:type="dcterms:W3CDTF">2020-08-27T06:29:26Z</dcterms:modified>
</cp:coreProperties>
</file>