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57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p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viEs_UQ2XL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3363"/>
            <a:ext cx="9144000" cy="63912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1675490734_foni-club-p-fon-dereva-s-kornyami-dlya-detei-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95500" y="-1238250"/>
            <a:ext cx="13335000" cy="93345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08937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viEs_UQ2XL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3363"/>
            <a:ext cx="9144000" cy="63912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52901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p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98638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Экран (4:3)</PresentationFormat>
  <Paragraphs>0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Слайд 1</vt:lpstr>
      <vt:lpstr>Слайд 2</vt:lpstr>
      <vt:lpstr>Слайд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Natalia Sergeevna</cp:lastModifiedBy>
  <cp:revision>3</cp:revision>
  <dcterms:created xsi:type="dcterms:W3CDTF">2024-01-30T08:10:48Z</dcterms:created>
  <dcterms:modified xsi:type="dcterms:W3CDTF">2024-10-06T08:10:28Z</dcterms:modified>
</cp:coreProperties>
</file>