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857364"/>
            <a:ext cx="6486548" cy="37814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73514424-38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414" y="357166"/>
            <a:ext cx="6715172" cy="492922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0</Words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2015-11-10T19:30:00Z</dcterms:created>
  <dcterms:modified xsi:type="dcterms:W3CDTF">2015-11-10T19:59:42Z</dcterms:modified>
</cp:coreProperties>
</file>