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media/image14.jpg" ContentType="image/gif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7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1" r:id="rId15"/>
    <p:sldId id="287" r:id="rId16"/>
    <p:sldId id="276" r:id="rId17"/>
    <p:sldId id="275" r:id="rId18"/>
    <p:sldId id="277" r:id="rId19"/>
    <p:sldId id="278" r:id="rId20"/>
    <p:sldId id="279" r:id="rId21"/>
    <p:sldId id="280" r:id="rId22"/>
    <p:sldId id="281" r:id="rId23"/>
    <p:sldId id="284" r:id="rId24"/>
    <p:sldId id="285" r:id="rId25"/>
    <p:sldId id="286" r:id="rId26"/>
    <p:sldId id="283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Мы помним\Pomni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848" y="4149080"/>
            <a:ext cx="7772400" cy="115212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63780" y="5877272"/>
            <a:ext cx="6400800" cy="7200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7873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265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В работе\Мы помним\PomnimSlid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5193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60375" y="908050"/>
            <a:ext cx="82296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506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5" r:id="rId2"/>
  </p:sldLayoutIdLst>
  <mc:AlternateContent xmlns:mc="http://schemas.openxmlformats.org/markup-compatibility/2006" xmlns:p14="http://schemas.microsoft.com/office/powerpoint/2010/main">
    <mc:Choice Requires="p14">
      <p:transition spd="slow" p14:dur="3400" advClick="0" advTm="3000">
        <p14:reveal/>
      </p:transition>
    </mc:Choice>
    <mc:Fallback xmlns="">
      <p:transition spd="slow" advClick="0" advTm="3000">
        <p:fade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30163" y="4149725"/>
            <a:ext cx="7772400" cy="1150938"/>
          </a:xfrm>
        </p:spPr>
        <p:txBody>
          <a:bodyPr/>
          <a:lstStyle/>
          <a:p>
            <a:r>
              <a:rPr lang="ru-RU" dirty="0" smtClean="0"/>
              <a:t>«</a:t>
            </a:r>
            <a:r>
              <a:rPr lang="ru-RU" dirty="0" smtClean="0">
                <a:latin typeface="Arial Black" pitchFamily="34" charset="0"/>
                <a:cs typeface="Aharoni" pitchFamily="2" charset="-79"/>
              </a:rPr>
              <a:t>Великая </a:t>
            </a:r>
            <a:r>
              <a:rPr lang="ru-RU" dirty="0">
                <a:latin typeface="Arial Black" pitchFamily="34" charset="0"/>
                <a:cs typeface="Aharoni" pitchFamily="2" charset="-79"/>
              </a:rPr>
              <a:t>О</a:t>
            </a:r>
            <a:r>
              <a:rPr lang="ru-RU" dirty="0" smtClean="0">
                <a:latin typeface="Arial Black" pitchFamily="34" charset="0"/>
                <a:cs typeface="Aharoni" pitchFamily="2" charset="-79"/>
              </a:rPr>
              <a:t>течественная </a:t>
            </a:r>
            <a:r>
              <a:rPr lang="ru-RU" dirty="0">
                <a:latin typeface="Arial Black" pitchFamily="34" charset="0"/>
                <a:cs typeface="Aharoni" pitchFamily="2" charset="-79"/>
              </a:rPr>
              <a:t>В</a:t>
            </a:r>
            <a:r>
              <a:rPr lang="ru-RU" dirty="0" smtClean="0">
                <a:latin typeface="Arial Black" pitchFamily="34" charset="0"/>
                <a:cs typeface="Aharoni" pitchFamily="2" charset="-79"/>
              </a:rPr>
              <a:t>ойна в судьбе моего народа</a:t>
            </a:r>
            <a:r>
              <a:rPr lang="ru-RU" dirty="0" smtClean="0"/>
              <a:t>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63838" y="5876925"/>
            <a:ext cx="6400800" cy="7207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/>
              <a:t>АВТОР: </a:t>
            </a:r>
            <a:r>
              <a:rPr lang="ru-RU" sz="2400" dirty="0" err="1" smtClean="0"/>
              <a:t>Алныкина</a:t>
            </a:r>
            <a:r>
              <a:rPr lang="ru-RU" sz="2400" dirty="0" smtClean="0"/>
              <a:t> </a:t>
            </a:r>
            <a:r>
              <a:rPr lang="ru-RU" sz="2400" smtClean="0"/>
              <a:t>Лилия Владимировна</a:t>
            </a:r>
          </a:p>
        </p:txBody>
      </p:sp>
      <p:pic>
        <p:nvPicPr>
          <p:cNvPr id="4" name="Muzyka_dlya_prezentacii_-_Tragicheskaya_muzyka_o_vojne_(Dydka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628800" y="594928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Поздравляют ветеранов</a:t>
            </a: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28800"/>
            <a:ext cx="4673899" cy="3200339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367" y="3632505"/>
            <a:ext cx="4807913" cy="3204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0583" y="6066000"/>
            <a:ext cx="1584000" cy="7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565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Несут цветы к памятнику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140968"/>
            <a:ext cx="4645823" cy="309600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628800"/>
            <a:ext cx="3801666" cy="5068888"/>
          </a:xfrm>
        </p:spPr>
      </p:pic>
    </p:spTree>
    <p:extLst>
      <p:ext uri="{BB962C8B-B14F-4D97-AF65-F5344CB8AC3E}">
        <p14:creationId xmlns:p14="http://schemas.microsoft.com/office/powerpoint/2010/main" val="3755565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Здесь проходят акции </a:t>
            </a:r>
            <a:b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Бессмертный пол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88840"/>
            <a:ext cx="7272000" cy="4872992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5905500"/>
            <a:ext cx="19050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26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0070C0"/>
                </a:solidFill>
                <a:latin typeface="Arial Black" pitchFamily="34" charset="0"/>
              </a:rPr>
              <a:t>Зажги Свечу Памяти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779806"/>
            <a:ext cx="3801666" cy="50688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000969"/>
            <a:ext cx="4320000" cy="324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7" y="5094000"/>
            <a:ext cx="2403279" cy="17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640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1152128"/>
          </a:xfrm>
        </p:spPr>
        <p:txBody>
          <a:bodyPr/>
          <a:lstStyle/>
          <a:p>
            <a:r>
              <a:rPr lang="ru-RU" sz="4000" dirty="0" smtClean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4000" dirty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ru-RU" sz="4000" dirty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Arial Black" pitchFamily="34" charset="0"/>
              </a:rPr>
              <a:t>«У каждой из них была своя война…»</a:t>
            </a:r>
            <a:br>
              <a:rPr lang="ru-RU" sz="4000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4000" dirty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ru-RU" sz="4000" dirty="0">
                <a:solidFill>
                  <a:srgbClr val="C00000"/>
                </a:solidFill>
                <a:latin typeface="Arial Black" pitchFamily="34" charset="0"/>
              </a:rPr>
            </a:br>
            <a:endParaRPr lang="ru-RU" sz="4000" dirty="0" smtClean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5068888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Arial Black" pitchFamily="34" charset="0"/>
              </a:rPr>
              <a:t>Женщины  </a:t>
            </a:r>
            <a:r>
              <a:rPr lang="ru-RU" sz="3600" b="1" dirty="0" err="1" smtClean="0">
                <a:solidFill>
                  <a:srgbClr val="7030A0"/>
                </a:solidFill>
                <a:latin typeface="Arial Black" pitchFamily="34" charset="0"/>
              </a:rPr>
              <a:t>ст.Михайловской</a:t>
            </a:r>
            <a:endParaRPr lang="ru-RU" sz="3600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Arial Black" pitchFamily="34" charset="0"/>
              </a:rPr>
              <a:t>Участницы Великой Отечественной  Войны.</a:t>
            </a:r>
            <a:endParaRPr lang="ru-RU" b="1" dirty="0" smtClean="0">
              <a:solidFill>
                <a:srgbClr val="C0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11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539551" y="908050"/>
            <a:ext cx="8150423" cy="5257254"/>
          </a:xfrm>
        </p:spPr>
        <p:txBody>
          <a:bodyPr/>
          <a:lstStyle/>
          <a:p>
            <a:endParaRPr lang="ru-RU" dirty="0" smtClean="0"/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>
          <a:xfrm>
            <a:off x="539552" y="1124744"/>
            <a:ext cx="8229600" cy="5068888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Arial Black" pitchFamily="34" charset="0"/>
              </a:rPr>
              <a:t>М</a:t>
            </a:r>
            <a:r>
              <a:rPr lang="ru-RU" sz="2800" b="1" dirty="0" err="1" smtClean="0">
                <a:solidFill>
                  <a:srgbClr val="C00000"/>
                </a:solidFill>
                <a:latin typeface="Arial Black" pitchFamily="34" charset="0"/>
              </a:rPr>
              <a:t>еркешкина</a:t>
            </a:r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</a:rPr>
              <a:t>  Марфа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</a:rPr>
              <a:t>Ивановна -</a:t>
            </a:r>
            <a:r>
              <a:rPr lang="ru-RU" sz="2800" b="1" dirty="0" smtClean="0">
                <a:latin typeface="Arial Black" pitchFamily="34" charset="0"/>
              </a:rPr>
              <a:t> </a:t>
            </a:r>
            <a:r>
              <a:rPr lang="ru-RU" sz="2000" dirty="0" smtClean="0">
                <a:latin typeface="Arial Black" pitchFamily="34" charset="0"/>
              </a:rPr>
              <a:t>одна из тех, кто</a:t>
            </a:r>
          </a:p>
          <a:p>
            <a:pPr marL="0" indent="0">
              <a:buNone/>
            </a:pPr>
            <a:r>
              <a:rPr lang="ru-RU" sz="2000" b="1" dirty="0">
                <a:latin typeface="Arial Black" pitchFamily="34" charset="0"/>
              </a:rPr>
              <a:t>п</a:t>
            </a:r>
            <a:r>
              <a:rPr lang="ru-RU" sz="2000" b="1" dirty="0" smtClean="0">
                <a:latin typeface="Arial Black" pitchFamily="34" charset="0"/>
              </a:rPr>
              <a:t>од пулями, разрывами снарядов</a:t>
            </a:r>
          </a:p>
          <a:p>
            <a:pPr marL="0" indent="0">
              <a:buNone/>
            </a:pPr>
            <a:r>
              <a:rPr lang="ru-RU" sz="2000" b="1" dirty="0">
                <a:latin typeface="Arial Black" pitchFamily="34" charset="0"/>
              </a:rPr>
              <a:t>в</a:t>
            </a:r>
            <a:r>
              <a:rPr lang="ru-RU" sz="2000" b="1" dirty="0" smtClean="0">
                <a:latin typeface="Arial Black" pitchFamily="34" charset="0"/>
              </a:rPr>
              <a:t>ыносила с поля боя раненых,</a:t>
            </a:r>
          </a:p>
          <a:p>
            <a:pPr marL="0" indent="0">
              <a:buNone/>
            </a:pPr>
            <a:r>
              <a:rPr lang="ru-RU" sz="2000" b="1" dirty="0">
                <a:latin typeface="Arial Black" pitchFamily="34" charset="0"/>
              </a:rPr>
              <a:t>р</a:t>
            </a:r>
            <a:r>
              <a:rPr lang="ru-RU" sz="2000" b="1" dirty="0" smtClean="0">
                <a:latin typeface="Arial Black" pitchFamily="34" charset="0"/>
              </a:rPr>
              <a:t>искуя собой, спасала солдат.</a:t>
            </a:r>
          </a:p>
          <a:p>
            <a:pPr marL="0" indent="0">
              <a:buNone/>
            </a:pPr>
            <a:r>
              <a:rPr lang="ru-RU" sz="2000" b="1" dirty="0" smtClean="0">
                <a:latin typeface="Arial Black" pitchFamily="34" charset="0"/>
              </a:rPr>
              <a:t>За боевые заслуги имела два</a:t>
            </a:r>
          </a:p>
          <a:p>
            <a:pPr marL="0" indent="0">
              <a:buNone/>
            </a:pPr>
            <a:r>
              <a:rPr lang="ru-RU" sz="2000" b="1" dirty="0" smtClean="0">
                <a:latin typeface="Arial Black" pitchFamily="34" charset="0"/>
              </a:rPr>
              <a:t>Ордена славы 2 и 3 степени, два</a:t>
            </a:r>
          </a:p>
          <a:p>
            <a:pPr marL="0" indent="0">
              <a:buNone/>
            </a:pPr>
            <a:r>
              <a:rPr lang="ru-RU" sz="2000" b="1" dirty="0" smtClean="0">
                <a:latin typeface="Arial Black" pitchFamily="34" charset="0"/>
              </a:rPr>
              <a:t>Ордена Красной Звезды, медаль</a:t>
            </a:r>
          </a:p>
          <a:p>
            <a:pPr marL="0" indent="0">
              <a:buNone/>
            </a:pPr>
            <a:r>
              <a:rPr lang="ru-RU" sz="2000" b="1" dirty="0" smtClean="0">
                <a:latin typeface="Arial Black" pitchFamily="34" charset="0"/>
              </a:rPr>
              <a:t>«За Отвагу», Орден </a:t>
            </a:r>
          </a:p>
          <a:p>
            <a:pPr marL="0" indent="0">
              <a:buNone/>
            </a:pPr>
            <a:r>
              <a:rPr lang="ru-RU" sz="2000" b="1" dirty="0" smtClean="0">
                <a:latin typeface="Arial Black" pitchFamily="34" charset="0"/>
              </a:rPr>
              <a:t>Отечественной</a:t>
            </a:r>
            <a:r>
              <a:rPr lang="ru-RU" sz="2000" b="1" dirty="0">
                <a:latin typeface="Arial Black" pitchFamily="34" charset="0"/>
              </a:rPr>
              <a:t> в</a:t>
            </a:r>
            <a:r>
              <a:rPr lang="ru-RU" sz="2000" b="1" dirty="0" smtClean="0">
                <a:latin typeface="Arial Black" pitchFamily="34" charset="0"/>
              </a:rPr>
              <a:t>ойны, </a:t>
            </a:r>
          </a:p>
          <a:p>
            <a:pPr marL="0" indent="0">
              <a:buNone/>
            </a:pPr>
            <a:r>
              <a:rPr lang="ru-RU" sz="2000" b="1" dirty="0" smtClean="0">
                <a:latin typeface="Arial Black" pitchFamily="34" charset="0"/>
              </a:rPr>
              <a:t>Юбилейные медали.</a:t>
            </a:r>
          </a:p>
          <a:p>
            <a:pPr marL="0" indent="0">
              <a:buNone/>
            </a:pPr>
            <a:r>
              <a:rPr lang="ru-RU" sz="2000" b="1" dirty="0" smtClean="0">
                <a:latin typeface="Arial Black" pitchFamily="34" charset="0"/>
              </a:rPr>
              <a:t>Всего 20 медалей.</a:t>
            </a:r>
          </a:p>
          <a:p>
            <a:pPr marL="0" indent="0">
              <a:buNone/>
            </a:pPr>
            <a:endParaRPr lang="ru-RU" sz="2800" b="1" dirty="0" smtClean="0">
              <a:latin typeface="Arial Black" pitchFamily="34" charset="0"/>
            </a:endParaRPr>
          </a:p>
          <a:p>
            <a:pPr marL="0" indent="0">
              <a:buNone/>
            </a:pPr>
            <a:endParaRPr lang="ru-RU" b="1" dirty="0" smtClean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1026" name="Picture 2" descr="C:\Users\user\Desktop\КОНКУРС\teCkpwsPVI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8808" y="1628800"/>
            <a:ext cx="3600000" cy="5088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799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395536" y="1772816"/>
            <a:ext cx="7856124" cy="4897214"/>
          </a:xfrm>
        </p:spPr>
        <p:txBody>
          <a:bodyPr/>
          <a:lstStyle/>
          <a:p>
            <a:endParaRPr lang="ru-RU" dirty="0" smtClean="0"/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>
          <a:xfrm>
            <a:off x="113379" y="1181084"/>
            <a:ext cx="8769152" cy="4780856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3600" b="1" dirty="0">
                <a:solidFill>
                  <a:srgbClr val="C00000"/>
                </a:solidFill>
                <a:latin typeface="Arial Black" pitchFamily="34" charset="0"/>
              </a:rPr>
              <a:t>Б</a:t>
            </a: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агрова Елизавета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Петровна - </a:t>
            </a:r>
            <a:r>
              <a:rPr lang="ru-RU" sz="2400" b="1" dirty="0" smtClean="0">
                <a:latin typeface="Arial Black" pitchFamily="34" charset="0"/>
              </a:rPr>
              <a:t>участница </a:t>
            </a:r>
          </a:p>
          <a:p>
            <a:pPr marL="0" indent="0">
              <a:buNone/>
            </a:pPr>
            <a:r>
              <a:rPr lang="ru-RU" sz="2400" b="1" dirty="0" smtClean="0">
                <a:latin typeface="Arial Black" pitchFamily="34" charset="0"/>
              </a:rPr>
              <a:t>Сталинградской  битвы.</a:t>
            </a:r>
          </a:p>
          <a:p>
            <a:pPr marL="0" indent="0">
              <a:buNone/>
            </a:pPr>
            <a:r>
              <a:rPr lang="ru-RU" sz="2400" b="1" dirty="0" smtClean="0">
                <a:latin typeface="Arial Black" pitchFamily="34" charset="0"/>
              </a:rPr>
              <a:t>Прошла с боями от </a:t>
            </a:r>
          </a:p>
          <a:p>
            <a:pPr marL="0" indent="0">
              <a:buNone/>
            </a:pPr>
            <a:r>
              <a:rPr lang="ru-RU" sz="2400" b="1" dirty="0" smtClean="0">
                <a:latin typeface="Arial Black" pitchFamily="34" charset="0"/>
              </a:rPr>
              <a:t>Сталинграда до Будапешта.</a:t>
            </a:r>
          </a:p>
          <a:p>
            <a:pPr marL="0" indent="0">
              <a:buNone/>
            </a:pPr>
            <a:r>
              <a:rPr lang="ru-RU" sz="2400" b="1" dirty="0" smtClean="0">
                <a:latin typeface="Arial Black" pitchFamily="34" charset="0"/>
              </a:rPr>
              <a:t>Награждена медалями  «За</a:t>
            </a:r>
          </a:p>
          <a:p>
            <a:pPr marL="0" indent="0">
              <a:buNone/>
            </a:pPr>
            <a:r>
              <a:rPr lang="ru-RU" sz="2400" b="1" dirty="0" smtClean="0">
                <a:latin typeface="Arial Black" pitchFamily="34" charset="0"/>
              </a:rPr>
              <a:t>Оборону Сталинграда», «За</a:t>
            </a:r>
          </a:p>
          <a:p>
            <a:pPr marL="0" indent="0">
              <a:buNone/>
            </a:pPr>
            <a:r>
              <a:rPr lang="ru-RU" sz="2400" b="1" dirty="0" smtClean="0">
                <a:latin typeface="Arial Black" pitchFamily="34" charset="0"/>
              </a:rPr>
              <a:t>Победу над Германией»,</a:t>
            </a:r>
          </a:p>
          <a:p>
            <a:pPr marL="0" indent="0">
              <a:buNone/>
            </a:pPr>
            <a:r>
              <a:rPr lang="ru-RU" sz="2400" b="1" dirty="0" smtClean="0">
                <a:latin typeface="Arial Black" pitchFamily="34" charset="0"/>
              </a:rPr>
              <a:t>Орденом Отечественной </a:t>
            </a:r>
          </a:p>
          <a:p>
            <a:pPr marL="0" indent="0">
              <a:buNone/>
            </a:pPr>
            <a:r>
              <a:rPr lang="ru-RU" sz="2400" b="1" dirty="0" smtClean="0">
                <a:latin typeface="Arial Black" pitchFamily="34" charset="0"/>
              </a:rPr>
              <a:t>Войны 2 степени.</a:t>
            </a:r>
          </a:p>
        </p:txBody>
      </p:sp>
      <p:pic>
        <p:nvPicPr>
          <p:cNvPr id="4" name="Объект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8104" y="1196752"/>
            <a:ext cx="3650882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6038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60375" y="908050"/>
            <a:ext cx="8229600" cy="5689302"/>
          </a:xfrm>
        </p:spPr>
        <p:txBody>
          <a:bodyPr/>
          <a:lstStyle/>
          <a:p>
            <a:endParaRPr lang="ru-RU" dirty="0" smtClean="0"/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>
          <a:xfrm>
            <a:off x="0" y="1124744"/>
            <a:ext cx="8769152" cy="5068888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Arial Black" pitchFamily="34" charset="0"/>
              </a:rPr>
              <a:t>Ч</a:t>
            </a:r>
            <a:r>
              <a:rPr lang="ru-RU" b="1" dirty="0" err="1" smtClean="0">
                <a:solidFill>
                  <a:srgbClr val="C00000"/>
                </a:solidFill>
                <a:latin typeface="Arial Black" pitchFamily="34" charset="0"/>
              </a:rPr>
              <a:t>етвертухина</a:t>
            </a: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 Мария Александровна-</a:t>
            </a:r>
          </a:p>
          <a:p>
            <a:pPr marL="0" indent="0">
              <a:buNone/>
            </a:pPr>
            <a:r>
              <a:rPr lang="ru-RU" sz="2400" b="1" dirty="0" smtClean="0">
                <a:latin typeface="Arial Black" pitchFamily="34" charset="0"/>
              </a:rPr>
              <a:t>Боевой путь ее прошел от</a:t>
            </a:r>
          </a:p>
          <a:p>
            <a:pPr marL="0" indent="0">
              <a:buNone/>
            </a:pPr>
            <a:r>
              <a:rPr lang="ru-RU" sz="2400" b="1" dirty="0" smtClean="0">
                <a:latin typeface="Arial Black" pitchFamily="34" charset="0"/>
              </a:rPr>
              <a:t>Сталинграда до Румынии.</a:t>
            </a:r>
          </a:p>
          <a:p>
            <a:pPr marL="0" indent="0">
              <a:buNone/>
            </a:pPr>
            <a:r>
              <a:rPr lang="ru-RU" sz="2400" b="1" dirty="0" smtClean="0">
                <a:latin typeface="Arial Black" pitchFamily="34" charset="0"/>
              </a:rPr>
              <a:t>Награждена  Орденом </a:t>
            </a:r>
          </a:p>
          <a:p>
            <a:pPr marL="0" indent="0">
              <a:buNone/>
            </a:pPr>
            <a:r>
              <a:rPr lang="ru-RU" sz="2400" b="1" dirty="0" smtClean="0">
                <a:latin typeface="Arial Black" pitchFamily="34" charset="0"/>
              </a:rPr>
              <a:t>Красной  Звезды, медалями</a:t>
            </a:r>
          </a:p>
          <a:p>
            <a:pPr marL="0" indent="0">
              <a:buNone/>
            </a:pPr>
            <a:r>
              <a:rPr lang="ru-RU" sz="2400" b="1" dirty="0" smtClean="0">
                <a:latin typeface="Arial Black" pitchFamily="34" charset="0"/>
              </a:rPr>
              <a:t>«За Отвагу», «За Оборону</a:t>
            </a:r>
          </a:p>
          <a:p>
            <a:pPr marL="0" indent="0">
              <a:buNone/>
            </a:pPr>
            <a:r>
              <a:rPr lang="ru-RU" sz="2400" b="1" dirty="0" smtClean="0">
                <a:latin typeface="Arial Black" pitchFamily="34" charset="0"/>
              </a:rPr>
              <a:t>Сталинграда», «За Победу</a:t>
            </a:r>
          </a:p>
          <a:p>
            <a:pPr marL="0" indent="0">
              <a:buNone/>
            </a:pPr>
            <a:r>
              <a:rPr lang="ru-RU" sz="2400" b="1" dirty="0">
                <a:latin typeface="Arial Black" pitchFamily="34" charset="0"/>
              </a:rPr>
              <a:t>н</a:t>
            </a:r>
            <a:r>
              <a:rPr lang="ru-RU" sz="2400" b="1" dirty="0" smtClean="0">
                <a:latin typeface="Arial Black" pitchFamily="34" charset="0"/>
              </a:rPr>
              <a:t>ад Германией», «За</a:t>
            </a:r>
          </a:p>
          <a:p>
            <a:pPr marL="0" indent="0">
              <a:buNone/>
            </a:pPr>
            <a:r>
              <a:rPr lang="ru-RU" sz="2400" b="1" dirty="0">
                <a:latin typeface="Arial Black" pitchFamily="34" charset="0"/>
              </a:rPr>
              <a:t>б</a:t>
            </a:r>
            <a:r>
              <a:rPr lang="ru-RU" sz="2400" b="1" dirty="0" smtClean="0">
                <a:latin typeface="Arial Black" pitchFamily="34" charset="0"/>
              </a:rPr>
              <a:t>оевые заслуги».</a:t>
            </a:r>
          </a:p>
          <a:p>
            <a:pPr marL="0" indent="0">
              <a:buNone/>
            </a:pPr>
            <a:endParaRPr lang="ru-RU" b="1" dirty="0" smtClean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2050" name="Picture 2" descr="C:\Users\user\Desktop\КОНКУРС\m0p9eYrwa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8969" y="1700808"/>
            <a:ext cx="3514856" cy="49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213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107504" y="908719"/>
            <a:ext cx="8229600" cy="5917201"/>
          </a:xfrm>
        </p:spPr>
        <p:txBody>
          <a:bodyPr/>
          <a:lstStyle/>
          <a:p>
            <a:endParaRPr lang="ru-RU" dirty="0" smtClean="0"/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>
          <a:xfrm>
            <a:off x="0" y="1065921"/>
            <a:ext cx="8769152" cy="5675447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Arial Black" pitchFamily="34" charset="0"/>
              </a:rPr>
              <a:t>А</a:t>
            </a: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лферова Клавдия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Семеновна –</a:t>
            </a:r>
          </a:p>
          <a:p>
            <a:pPr marL="0" indent="0">
              <a:buNone/>
            </a:pPr>
            <a:r>
              <a:rPr lang="ru-RU" sz="2400" b="1" dirty="0" smtClean="0">
                <a:latin typeface="Arial Black" pitchFamily="34" charset="0"/>
              </a:rPr>
              <a:t>Была телефонисткой,</a:t>
            </a:r>
          </a:p>
          <a:p>
            <a:pPr marL="0" indent="0">
              <a:buNone/>
            </a:pPr>
            <a:r>
              <a:rPr lang="ru-RU" sz="2400" b="1" dirty="0">
                <a:latin typeface="Arial Black" pitchFamily="34" charset="0"/>
              </a:rPr>
              <a:t>о</a:t>
            </a:r>
            <a:r>
              <a:rPr lang="ru-RU" sz="2400" b="1" dirty="0" smtClean="0">
                <a:latin typeface="Arial Black" pitchFamily="34" charset="0"/>
              </a:rPr>
              <a:t>свобождала Украину,</a:t>
            </a:r>
          </a:p>
          <a:p>
            <a:pPr marL="0" indent="0">
              <a:buNone/>
            </a:pPr>
            <a:r>
              <a:rPr lang="ru-RU" sz="2400" b="1" dirty="0" smtClean="0">
                <a:latin typeface="Arial Black" pitchFamily="34" charset="0"/>
              </a:rPr>
              <a:t>Румынию, Болгарию.</a:t>
            </a:r>
          </a:p>
          <a:p>
            <a:pPr marL="0" indent="0">
              <a:buNone/>
            </a:pPr>
            <a:r>
              <a:rPr lang="ru-RU" sz="2400" b="1" dirty="0" smtClean="0">
                <a:latin typeface="Arial Black" pitchFamily="34" charset="0"/>
              </a:rPr>
              <a:t>От телефонистов зависел</a:t>
            </a:r>
          </a:p>
          <a:p>
            <a:pPr marL="0" indent="0">
              <a:buNone/>
            </a:pPr>
            <a:r>
              <a:rPr lang="ru-RU" sz="2400" b="1" dirty="0">
                <a:latin typeface="Arial Black" pitchFamily="34" charset="0"/>
              </a:rPr>
              <a:t>у</a:t>
            </a:r>
            <a:r>
              <a:rPr lang="ru-RU" sz="2400" b="1" dirty="0" smtClean="0">
                <a:latin typeface="Arial Black" pitchFamily="34" charset="0"/>
              </a:rPr>
              <a:t>спех  боев с врагом.</a:t>
            </a:r>
          </a:p>
          <a:p>
            <a:pPr marL="0" indent="0">
              <a:buNone/>
            </a:pPr>
            <a:r>
              <a:rPr lang="ru-RU" sz="2400" b="1" dirty="0" smtClean="0">
                <a:latin typeface="Arial Black" pitchFamily="34" charset="0"/>
              </a:rPr>
              <a:t>Была награждена </a:t>
            </a:r>
          </a:p>
          <a:p>
            <a:pPr marL="0" indent="0">
              <a:buNone/>
            </a:pPr>
            <a:r>
              <a:rPr lang="ru-RU" sz="2400" b="1" dirty="0" smtClean="0">
                <a:latin typeface="Arial Black" pitchFamily="34" charset="0"/>
              </a:rPr>
              <a:t>Медалями «За Победу над</a:t>
            </a:r>
          </a:p>
          <a:p>
            <a:pPr marL="0" indent="0">
              <a:buNone/>
            </a:pPr>
            <a:r>
              <a:rPr lang="ru-RU" sz="2400" b="1" dirty="0" smtClean="0">
                <a:latin typeface="Arial Black" pitchFamily="34" charset="0"/>
              </a:rPr>
              <a:t>Германией», юбилейными</a:t>
            </a:r>
          </a:p>
          <a:p>
            <a:pPr marL="0" indent="0">
              <a:buNone/>
            </a:pPr>
            <a:r>
              <a:rPr lang="ru-RU" sz="2400" b="1" dirty="0" smtClean="0">
                <a:latin typeface="Arial Black" pitchFamily="34" charset="0"/>
              </a:rPr>
              <a:t>                  медалями.</a:t>
            </a:r>
          </a:p>
        </p:txBody>
      </p:sp>
      <p:pic>
        <p:nvPicPr>
          <p:cNvPr id="3074" name="Picture 2" descr="C:\Users\user\Desktop\КОНКУРС\x95dMNQTpU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065921"/>
            <a:ext cx="4074659" cy="57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9602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60375" y="908050"/>
            <a:ext cx="8229600" cy="5949950"/>
          </a:xfrm>
        </p:spPr>
        <p:txBody>
          <a:bodyPr/>
          <a:lstStyle/>
          <a:p>
            <a:endParaRPr lang="ru-RU" dirty="0" smtClean="0"/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>
          <a:xfrm>
            <a:off x="0" y="1124744"/>
            <a:ext cx="8769152" cy="5068888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Arial Black" pitchFamily="34" charset="0"/>
              </a:rPr>
              <a:t>Ж</a:t>
            </a: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идкова Валентина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Семеновна –</a:t>
            </a:r>
          </a:p>
          <a:p>
            <a:pPr marL="0" indent="0">
              <a:buNone/>
            </a:pPr>
            <a:r>
              <a:rPr lang="ru-RU" sz="2400" b="1" dirty="0" smtClean="0">
                <a:latin typeface="Arial Black" pitchFamily="34" charset="0"/>
              </a:rPr>
              <a:t>Тоже была телефонисткой,</a:t>
            </a:r>
          </a:p>
          <a:p>
            <a:pPr marL="0" indent="0">
              <a:buNone/>
            </a:pPr>
            <a:r>
              <a:rPr lang="ru-RU" sz="2400" b="1" dirty="0">
                <a:latin typeface="Arial Black" pitchFamily="34" charset="0"/>
              </a:rPr>
              <a:t>е</a:t>
            </a:r>
            <a:r>
              <a:rPr lang="ru-RU" sz="2400" b="1" dirty="0" smtClean="0">
                <a:latin typeface="Arial Black" pitchFamily="34" charset="0"/>
              </a:rPr>
              <a:t>ё боевой путь начался от</a:t>
            </a:r>
          </a:p>
          <a:p>
            <a:pPr marL="0" indent="0">
              <a:buNone/>
            </a:pPr>
            <a:r>
              <a:rPr lang="ru-RU" sz="2400" b="1" dirty="0">
                <a:latin typeface="Arial Black" pitchFamily="34" charset="0"/>
              </a:rPr>
              <a:t>с</a:t>
            </a:r>
            <a:r>
              <a:rPr lang="ru-RU" sz="2400" b="1" dirty="0" smtClean="0">
                <a:latin typeface="Arial Black" pitchFamily="34" charset="0"/>
              </a:rPr>
              <a:t>тен Сталинграда и </a:t>
            </a:r>
          </a:p>
          <a:p>
            <a:pPr marL="0" indent="0">
              <a:buNone/>
            </a:pPr>
            <a:r>
              <a:rPr lang="ru-RU" sz="2400" b="1" dirty="0">
                <a:latin typeface="Arial Black" pitchFamily="34" charset="0"/>
              </a:rPr>
              <a:t>з</a:t>
            </a:r>
            <a:r>
              <a:rPr lang="ru-RU" sz="2400" b="1" dirty="0" smtClean="0">
                <a:latin typeface="Arial Black" pitchFamily="34" charset="0"/>
              </a:rPr>
              <a:t>акончился  в Берлине.</a:t>
            </a:r>
          </a:p>
          <a:p>
            <a:pPr marL="0" indent="0">
              <a:buNone/>
            </a:pPr>
            <a:r>
              <a:rPr lang="ru-RU" sz="2400" b="1" dirty="0" smtClean="0">
                <a:latin typeface="Arial Black" pitchFamily="34" charset="0"/>
              </a:rPr>
              <a:t>Была награждена медалями</a:t>
            </a:r>
          </a:p>
          <a:p>
            <a:pPr marL="0" indent="0">
              <a:buNone/>
            </a:pPr>
            <a:r>
              <a:rPr lang="ru-RU" sz="2400" b="1" dirty="0" smtClean="0">
                <a:latin typeface="Arial Black" pitchFamily="34" charset="0"/>
              </a:rPr>
              <a:t>«За Оборону Сталинграда»,</a:t>
            </a:r>
          </a:p>
          <a:p>
            <a:pPr marL="0" indent="0">
              <a:buNone/>
            </a:pPr>
            <a:r>
              <a:rPr lang="ru-RU" sz="2400" b="1" dirty="0" smtClean="0">
                <a:latin typeface="Arial Black" pitchFamily="34" charset="0"/>
              </a:rPr>
              <a:t>«За боевые заслуги»,</a:t>
            </a:r>
          </a:p>
          <a:p>
            <a:pPr marL="0" indent="0">
              <a:buNone/>
            </a:pPr>
            <a:r>
              <a:rPr lang="ru-RU" sz="2400" b="1" dirty="0" smtClean="0">
                <a:latin typeface="Arial Black" pitchFamily="34" charset="0"/>
              </a:rPr>
              <a:t>«За Победу над Германией»</a:t>
            </a:r>
          </a:p>
          <a:p>
            <a:pPr marL="0" indent="0">
              <a:buNone/>
            </a:pPr>
            <a:r>
              <a:rPr lang="ru-RU" sz="2400" b="1" dirty="0" smtClean="0">
                <a:latin typeface="Arial Black" pitchFamily="34" charset="0"/>
              </a:rPr>
              <a:t>Юбилейными медалями.</a:t>
            </a:r>
          </a:p>
          <a:p>
            <a:pPr marL="0" indent="0">
              <a:buNone/>
            </a:pPr>
            <a:endParaRPr lang="ru-RU" sz="2400" b="1" dirty="0" smtClean="0">
              <a:latin typeface="Arial Black" pitchFamily="34" charset="0"/>
            </a:endParaRPr>
          </a:p>
          <a:p>
            <a:pPr marL="0" indent="0">
              <a:buNone/>
            </a:pPr>
            <a:endParaRPr lang="ru-RU" sz="2400" b="1" dirty="0" smtClean="0">
              <a:latin typeface="Arial Black" pitchFamily="34" charset="0"/>
            </a:endParaRPr>
          </a:p>
        </p:txBody>
      </p:sp>
      <p:pic>
        <p:nvPicPr>
          <p:cNvPr id="4098" name="Picture 2" descr="C:\Users\user\Desktop\КОНКУРС\lidUugsHTj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000" y="1158305"/>
            <a:ext cx="4032000" cy="5699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2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ProPowerPoint\Шаблоны\В работе\Мы помним\PomnimPr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4000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107504" y="764704"/>
            <a:ext cx="7848600" cy="720725"/>
          </a:xfrm>
        </p:spPr>
        <p:txBody>
          <a:bodyPr/>
          <a:lstStyle/>
          <a:p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Нет ни дома, ни хаты,</a:t>
            </a:r>
            <a:b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Где б  ни глянул на нас со стены,</a:t>
            </a:r>
            <a:b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Молодыми глазами солдата</a:t>
            </a:r>
            <a:b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Окрыляющий подвиг войны</a:t>
            </a:r>
            <a:r>
              <a:rPr lang="ru-RU" sz="2000" dirty="0" smtClean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105025"/>
            <a:ext cx="6840760" cy="4752975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229600" cy="6381328"/>
          </a:xfrm>
        </p:spPr>
        <p:txBody>
          <a:bodyPr/>
          <a:lstStyle/>
          <a:p>
            <a:endParaRPr lang="ru-RU" dirty="0" smtClean="0"/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>
          <a:xfrm>
            <a:off x="107504" y="980728"/>
            <a:ext cx="8301608" cy="5140896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Arial Black" pitchFamily="34" charset="0"/>
              </a:rPr>
              <a:t>З</a:t>
            </a: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инченко Евдокия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Александровна –</a:t>
            </a:r>
          </a:p>
          <a:p>
            <a:pPr marL="0" indent="0">
              <a:buNone/>
            </a:pPr>
            <a:r>
              <a:rPr lang="ru-RU" sz="2400" b="1" dirty="0" smtClean="0">
                <a:latin typeface="Arial Black" pitchFamily="34" charset="0"/>
              </a:rPr>
              <a:t>Была артиллеристом. За </a:t>
            </a:r>
          </a:p>
          <a:p>
            <a:pPr marL="0" indent="0">
              <a:buNone/>
            </a:pPr>
            <a:r>
              <a:rPr lang="ru-RU" sz="2400" b="1" dirty="0">
                <a:latin typeface="Arial Black" pitchFamily="34" charset="0"/>
              </a:rPr>
              <a:t>п</a:t>
            </a:r>
            <a:r>
              <a:rPr lang="ru-RU" sz="2400" b="1" dirty="0" smtClean="0">
                <a:latin typeface="Arial Black" pitchFamily="34" charset="0"/>
              </a:rPr>
              <a:t>роявленное мужество в </a:t>
            </a:r>
          </a:p>
          <a:p>
            <a:pPr marL="0" indent="0">
              <a:buNone/>
            </a:pPr>
            <a:r>
              <a:rPr lang="ru-RU" sz="2400" b="1" dirty="0">
                <a:latin typeface="Arial Black" pitchFamily="34" charset="0"/>
              </a:rPr>
              <a:t>б</a:t>
            </a:r>
            <a:r>
              <a:rPr lang="ru-RU" sz="2400" b="1" dirty="0" smtClean="0">
                <a:latin typeface="Arial Black" pitchFamily="34" charset="0"/>
              </a:rPr>
              <a:t>оях  неоднократно</a:t>
            </a:r>
          </a:p>
          <a:p>
            <a:pPr marL="0" indent="0">
              <a:buNone/>
            </a:pPr>
            <a:r>
              <a:rPr lang="ru-RU" sz="2400" b="1" dirty="0">
                <a:latin typeface="Arial Black" pitchFamily="34" charset="0"/>
              </a:rPr>
              <a:t>п</a:t>
            </a:r>
            <a:r>
              <a:rPr lang="ru-RU" sz="2400" b="1" dirty="0" smtClean="0">
                <a:latin typeface="Arial Black" pitchFamily="34" charset="0"/>
              </a:rPr>
              <a:t>олучала благодарности</a:t>
            </a:r>
          </a:p>
          <a:p>
            <a:pPr marL="0" indent="0">
              <a:buNone/>
            </a:pPr>
            <a:r>
              <a:rPr lang="ru-RU" sz="2400" b="1" dirty="0">
                <a:latin typeface="Arial Black" pitchFamily="34" charset="0"/>
              </a:rPr>
              <a:t>о</a:t>
            </a:r>
            <a:r>
              <a:rPr lang="ru-RU" sz="2400" b="1" dirty="0" smtClean="0">
                <a:latin typeface="Arial Black" pitchFamily="34" charset="0"/>
              </a:rPr>
              <a:t>т командования, </a:t>
            </a:r>
          </a:p>
          <a:p>
            <a:pPr marL="0" indent="0">
              <a:buNone/>
            </a:pPr>
            <a:r>
              <a:rPr lang="ru-RU" sz="2400" b="1" dirty="0">
                <a:latin typeface="Arial Black" pitchFamily="34" charset="0"/>
              </a:rPr>
              <a:t>н</a:t>
            </a:r>
            <a:r>
              <a:rPr lang="ru-RU" sz="2400" b="1" dirty="0" smtClean="0">
                <a:latin typeface="Arial Black" pitchFamily="34" charset="0"/>
              </a:rPr>
              <a:t>аграждена юбилейными </a:t>
            </a:r>
          </a:p>
          <a:p>
            <a:pPr marL="0" indent="0">
              <a:buNone/>
            </a:pPr>
            <a:r>
              <a:rPr lang="ru-RU" sz="2400" b="1" dirty="0" smtClean="0">
                <a:latin typeface="Arial Black" pitchFamily="34" charset="0"/>
              </a:rPr>
              <a:t>медалями.</a:t>
            </a:r>
          </a:p>
        </p:txBody>
      </p:sp>
      <p:pic>
        <p:nvPicPr>
          <p:cNvPr id="2" name="Picture 2" descr="C:\Users\user\Desktop\КОНКУРС\Uki2eRZzpZ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701" y="1230611"/>
            <a:ext cx="3998258" cy="56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613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60375" y="908050"/>
            <a:ext cx="8229600" cy="4897214"/>
          </a:xfrm>
        </p:spPr>
        <p:txBody>
          <a:bodyPr/>
          <a:lstStyle/>
          <a:p>
            <a:endParaRPr lang="ru-RU" dirty="0" smtClean="0"/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>
          <a:xfrm>
            <a:off x="0" y="1052736"/>
            <a:ext cx="8769152" cy="5572944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Arial Black" pitchFamily="34" charset="0"/>
              </a:rPr>
              <a:t>Моторыгина</a:t>
            </a: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 Мария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Ивановна –</a:t>
            </a:r>
          </a:p>
          <a:p>
            <a:pPr marL="0" indent="0">
              <a:buNone/>
            </a:pPr>
            <a:r>
              <a:rPr lang="ru-RU" sz="2800" b="1" dirty="0" smtClean="0">
                <a:latin typeface="Arial Black" pitchFamily="34" charset="0"/>
              </a:rPr>
              <a:t>Прошла свой боевой</a:t>
            </a:r>
          </a:p>
          <a:p>
            <a:pPr marL="0" indent="0">
              <a:buNone/>
            </a:pPr>
            <a:r>
              <a:rPr lang="ru-RU" sz="2800" b="1" dirty="0">
                <a:latin typeface="Arial Black" pitchFamily="34" charset="0"/>
              </a:rPr>
              <a:t>п</a:t>
            </a:r>
            <a:r>
              <a:rPr lang="ru-RU" sz="2800" b="1" dirty="0" smtClean="0">
                <a:latin typeface="Arial Black" pitchFamily="34" charset="0"/>
              </a:rPr>
              <a:t>уть от Сталинграда до</a:t>
            </a:r>
          </a:p>
          <a:p>
            <a:pPr marL="0" indent="0">
              <a:buNone/>
            </a:pPr>
            <a:r>
              <a:rPr lang="ru-RU" sz="2800" b="1" dirty="0" smtClean="0">
                <a:latin typeface="Arial Black" pitchFamily="34" charset="0"/>
              </a:rPr>
              <a:t>Берлина. Была награждена</a:t>
            </a:r>
          </a:p>
          <a:p>
            <a:pPr marL="0" indent="0">
              <a:buNone/>
            </a:pPr>
            <a:r>
              <a:rPr lang="ru-RU" sz="2800" b="1" dirty="0">
                <a:latin typeface="Arial Black" pitchFamily="34" charset="0"/>
              </a:rPr>
              <a:t>м</a:t>
            </a:r>
            <a:r>
              <a:rPr lang="ru-RU" sz="2800" b="1" dirty="0" smtClean="0">
                <a:latin typeface="Arial Black" pitchFamily="34" charset="0"/>
              </a:rPr>
              <a:t>едалью «За Победу над</a:t>
            </a:r>
          </a:p>
          <a:p>
            <a:pPr marL="0" indent="0">
              <a:buNone/>
            </a:pPr>
            <a:r>
              <a:rPr lang="ru-RU" sz="2800" b="1" dirty="0" smtClean="0">
                <a:latin typeface="Arial Black" pitchFamily="34" charset="0"/>
              </a:rPr>
              <a:t>Германией».</a:t>
            </a:r>
          </a:p>
        </p:txBody>
      </p:sp>
      <p:pic>
        <p:nvPicPr>
          <p:cNvPr id="6146" name="Picture 2" descr="C:\Users\user\Desktop\кружковая работа\5641817517a7a04a160671a7ef0e59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340768"/>
            <a:ext cx="3275856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932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60375" y="908050"/>
            <a:ext cx="8229600" cy="576734"/>
          </a:xfrm>
        </p:spPr>
        <p:txBody>
          <a:bodyPr/>
          <a:lstStyle/>
          <a:p>
            <a:endParaRPr lang="ru-RU" dirty="0" smtClean="0"/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>
          <a:xfrm>
            <a:off x="539552" y="1124744"/>
            <a:ext cx="8229600" cy="5068888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ru-RU" b="1" dirty="0" smtClean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7170" name="Picture 2" descr="C:\Users\user\Desktop\КОНКУРС\Zifofyk_7n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2648516" cy="37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ser\Desktop\КОНКУРС\H2wF3tjTu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132856"/>
            <a:ext cx="3005047" cy="42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user\Desktop\КОНКУРС\0xJpd8n8RX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852936"/>
            <a:ext cx="2699449" cy="38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680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60375" y="908050"/>
            <a:ext cx="8229600" cy="4321150"/>
          </a:xfrm>
        </p:spPr>
        <p:txBody>
          <a:bodyPr/>
          <a:lstStyle/>
          <a:p>
            <a:endParaRPr lang="ru-RU" dirty="0" smtClean="0"/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>
          <a:xfrm>
            <a:off x="539552" y="1124744"/>
            <a:ext cx="8229600" cy="5068888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Все эти женщины станицы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Михайловской достойно воевали на фронтах Великой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Отечественной войны. Каждый день на войне был для них  подвигом.</a:t>
            </a:r>
            <a:endParaRPr lang="ru-RU" b="1" dirty="0" smtClean="0">
              <a:solidFill>
                <a:srgbClr val="C0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450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0" y="894766"/>
            <a:ext cx="8229600" cy="5833318"/>
          </a:xfrm>
        </p:spPr>
        <p:txBody>
          <a:bodyPr/>
          <a:lstStyle/>
          <a:p>
            <a:endParaRPr lang="ru-RU" dirty="0" smtClean="0"/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>
          <a:xfrm>
            <a:off x="107504" y="1124744"/>
            <a:ext cx="8661648" cy="5616624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2000" b="1" dirty="0">
                <a:latin typeface="Arial Black" pitchFamily="34" charset="0"/>
              </a:rPr>
              <a:t>Н</a:t>
            </a:r>
            <a:r>
              <a:rPr lang="ru-RU" sz="2000" b="1" dirty="0" smtClean="0">
                <a:latin typeface="Arial Black" pitchFamily="34" charset="0"/>
              </a:rPr>
              <a:t>аш знаменитый земляк   - </a:t>
            </a:r>
          </a:p>
          <a:p>
            <a:pPr marL="0" indent="0">
              <a:buNone/>
            </a:pPr>
            <a:r>
              <a:rPr lang="ru-RU" sz="2000" b="1" dirty="0" smtClean="0">
                <a:latin typeface="Arial Black" pitchFamily="34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</a:rPr>
              <a:t>Самохин  Михаил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</a:rPr>
              <a:t>Иванович</a:t>
            </a:r>
            <a:r>
              <a:rPr lang="en-US" sz="2800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Arial Black" pitchFamily="34" charset="0"/>
              </a:rPr>
              <a:t>-</a:t>
            </a:r>
            <a:endParaRPr lang="ru-RU" sz="2800" b="1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ru-RU" sz="2400" b="1" dirty="0" smtClean="0">
                <a:latin typeface="Arial Black" pitchFamily="34" charset="0"/>
              </a:rPr>
              <a:t>Герой</a:t>
            </a:r>
            <a:r>
              <a:rPr lang="ru-RU" sz="2400" b="1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2400" b="1" dirty="0" smtClean="0">
                <a:latin typeface="Arial Black" pitchFamily="34" charset="0"/>
              </a:rPr>
              <a:t>Советского  Союза,</a:t>
            </a:r>
          </a:p>
          <a:p>
            <a:pPr marL="0" indent="0">
              <a:buNone/>
            </a:pPr>
            <a:r>
              <a:rPr lang="ru-RU" sz="2400" b="1" dirty="0" smtClean="0">
                <a:latin typeface="Arial Black" pitchFamily="34" charset="0"/>
              </a:rPr>
              <a:t>генерал-полковник, советский</a:t>
            </a:r>
          </a:p>
          <a:p>
            <a:pPr marL="0" indent="0">
              <a:buNone/>
            </a:pPr>
            <a:r>
              <a:rPr lang="ru-RU" sz="2400" b="1" dirty="0" err="1" smtClean="0">
                <a:latin typeface="Arial Black" pitchFamily="34" charset="0"/>
              </a:rPr>
              <a:t>военноначальник</a:t>
            </a:r>
            <a:r>
              <a:rPr lang="ru-RU" sz="2400" b="1" dirty="0" smtClean="0">
                <a:latin typeface="Arial Black" pitchFamily="34" charset="0"/>
              </a:rPr>
              <a:t>.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Награды: </a:t>
            </a:r>
          </a:p>
          <a:p>
            <a:pPr marL="0" indent="0">
              <a:buNone/>
            </a:pPr>
            <a:r>
              <a:rPr lang="ru-RU" sz="1800" b="1" dirty="0" smtClean="0">
                <a:latin typeface="Arial Black" pitchFamily="34" charset="0"/>
              </a:rPr>
              <a:t>Медаль «Золотая Звезда», три</a:t>
            </a:r>
          </a:p>
          <a:p>
            <a:pPr marL="0" indent="0">
              <a:buNone/>
            </a:pPr>
            <a:r>
              <a:rPr lang="ru-RU" sz="1800" b="1" dirty="0" smtClean="0">
                <a:latin typeface="Arial Black" pitchFamily="34" charset="0"/>
              </a:rPr>
              <a:t>Ордена Ленина, четыре ордена</a:t>
            </a:r>
          </a:p>
          <a:p>
            <a:pPr marL="0" indent="0">
              <a:buNone/>
            </a:pPr>
            <a:r>
              <a:rPr lang="ru-RU" sz="1800" b="1" dirty="0" smtClean="0">
                <a:latin typeface="Arial Black" pitchFamily="34" charset="0"/>
              </a:rPr>
              <a:t>Красного Знамени, орден </a:t>
            </a:r>
          </a:p>
          <a:p>
            <a:pPr marL="0" indent="0">
              <a:buNone/>
            </a:pPr>
            <a:r>
              <a:rPr lang="ru-RU" sz="1800" b="1" dirty="0" smtClean="0">
                <a:latin typeface="Arial Black" pitchFamily="34" charset="0"/>
              </a:rPr>
              <a:t>Суворова 2-й степени, два</a:t>
            </a:r>
          </a:p>
          <a:p>
            <a:pPr marL="0" indent="0">
              <a:buNone/>
            </a:pPr>
            <a:r>
              <a:rPr lang="ru-RU" sz="1800" b="1" dirty="0" smtClean="0">
                <a:latin typeface="Arial Black" pitchFamily="34" charset="0"/>
              </a:rPr>
              <a:t> ордена Ушакова 1-й степени, орден</a:t>
            </a:r>
          </a:p>
          <a:p>
            <a:pPr marL="0" indent="0">
              <a:buNone/>
            </a:pPr>
            <a:r>
              <a:rPr lang="ru-RU" sz="1800" b="1" dirty="0" smtClean="0">
                <a:latin typeface="Arial Black" pitchFamily="34" charset="0"/>
              </a:rPr>
              <a:t>                       трудового Красного Знамени, орден «Знак Почета»</a:t>
            </a:r>
          </a:p>
          <a:p>
            <a:pPr marL="0" indent="0">
              <a:buNone/>
            </a:pPr>
            <a:r>
              <a:rPr lang="ru-RU" sz="1800" b="1" dirty="0">
                <a:latin typeface="Arial Black" pitchFamily="34" charset="0"/>
              </a:rPr>
              <a:t> </a:t>
            </a:r>
            <a:r>
              <a:rPr lang="ru-RU" sz="1800" b="1" dirty="0" smtClean="0">
                <a:latin typeface="Arial Black" pitchFamily="34" charset="0"/>
              </a:rPr>
              <a:t>                        медали.</a:t>
            </a:r>
          </a:p>
          <a:p>
            <a:pPr marL="0" indent="0">
              <a:buNone/>
            </a:pPr>
            <a:endParaRPr lang="ru-RU" sz="2400" b="1" dirty="0" smtClean="0">
              <a:latin typeface="Arial Black" pitchFamily="34" charset="0"/>
            </a:endParaRPr>
          </a:p>
        </p:txBody>
      </p:sp>
      <p:pic>
        <p:nvPicPr>
          <p:cNvPr id="8194" name="Picture 2" descr="C:\Users\user\Desktop\КОНКУРС\фото 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000" y="1058772"/>
            <a:ext cx="3384000" cy="5185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2122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60375" y="908050"/>
            <a:ext cx="8229600" cy="2808982"/>
          </a:xfrm>
        </p:spPr>
        <p:txBody>
          <a:bodyPr/>
          <a:lstStyle/>
          <a:p>
            <a:endParaRPr lang="ru-RU" dirty="0" smtClean="0"/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>
          <a:xfrm>
            <a:off x="467544" y="2852936"/>
            <a:ext cx="8229600" cy="5068888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«Память – это оружие, а знание прошлого Отечества делает людей богаче духом, тверже характером, зорче умом.»</a:t>
            </a:r>
          </a:p>
          <a:p>
            <a:pPr marL="0" indent="0">
              <a:buNone/>
            </a:pPr>
            <a:r>
              <a:rPr lang="ru-RU" b="1" smtClean="0">
                <a:solidFill>
                  <a:srgbClr val="C00000"/>
                </a:solidFill>
                <a:latin typeface="Arial Black" pitchFamily="34" charset="0"/>
              </a:rPr>
              <a:t>                            Валентин </a:t>
            </a: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Пикуль.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268760"/>
            <a:ext cx="6048672" cy="168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894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60375" y="908050"/>
            <a:ext cx="8229600" cy="1440830"/>
          </a:xfrm>
        </p:spPr>
        <p:txBody>
          <a:bodyPr/>
          <a:lstStyle/>
          <a:p>
            <a:r>
              <a:rPr lang="ru-RU" sz="4800" b="1" dirty="0" smtClean="0">
                <a:solidFill>
                  <a:srgbClr val="FF0000"/>
                </a:solidFill>
                <a:latin typeface="Arial Black" pitchFamily="34" charset="0"/>
              </a:rPr>
              <a:t>Спасибо за внимание!</a:t>
            </a:r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>
          <a:xfrm>
            <a:off x="539552" y="1275556"/>
            <a:ext cx="8229600" cy="5068888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</a:p>
          <a:p>
            <a:pPr marL="0" indent="0">
              <a:buNone/>
            </a:pPr>
            <a:endParaRPr lang="ru-RU" sz="3600" b="1" dirty="0">
              <a:solidFill>
                <a:srgbClr val="C00000"/>
              </a:solidFill>
              <a:latin typeface="Arial Black" pitchFamily="34" charset="0"/>
            </a:endParaRPr>
          </a:p>
          <a:p>
            <a:pPr marL="0" indent="0">
              <a:buNone/>
            </a:pPr>
            <a:endParaRPr lang="ru-RU" b="1" dirty="0" smtClean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780928"/>
            <a:ext cx="33337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172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ProPowerPoint\Шаблоны\В работе\Мы помним\PomnimPr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175"/>
            <a:ext cx="9144000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7848600" cy="1224136"/>
          </a:xfrm>
        </p:spPr>
        <p:txBody>
          <a:bodyPr/>
          <a:lstStyle/>
          <a:p>
            <a:endParaRPr lang="ru-RU" dirty="0" smtClean="0">
              <a:solidFill>
                <a:schemeClr val="bg1"/>
              </a:solidFill>
            </a:endParaRPr>
          </a:p>
        </p:txBody>
      </p:sp>
      <p:sp>
        <p:nvSpPr>
          <p:cNvPr id="4100" name="Объект 2"/>
          <p:cNvSpPr>
            <a:spLocks noGrp="1"/>
          </p:cNvSpPr>
          <p:nvPr>
            <p:ph idx="1"/>
          </p:nvPr>
        </p:nvSpPr>
        <p:spPr>
          <a:xfrm>
            <a:off x="179512" y="2276872"/>
            <a:ext cx="7848600" cy="5543550"/>
          </a:xfrm>
        </p:spPr>
        <p:txBody>
          <a:bodyPr/>
          <a:lstStyle/>
          <a:p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С каждым днем мы все дальше и дальше уходим от военной поры, каждый год  становится все меньше и меньше тех, кто участвовал в военных действиях. Нынешнее  поколение должно всегда помнить о  наших ветеранах, о наших героях, по – настоящему уважать и любить их всем сердцем!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00146"/>
            <a:ext cx="7830488" cy="1768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788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ProPowerPoint\Шаблоны\В работе\Мы помним\PomnimPr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179512" y="8175"/>
            <a:ext cx="7848600" cy="1224136"/>
          </a:xfrm>
        </p:spPr>
        <p:txBody>
          <a:bodyPr/>
          <a:lstStyle/>
          <a:p>
            <a:endParaRPr lang="ru-RU" dirty="0" smtClean="0">
              <a:solidFill>
                <a:schemeClr val="bg1"/>
              </a:solidFill>
            </a:endParaRPr>
          </a:p>
        </p:txBody>
      </p:sp>
      <p:sp>
        <p:nvSpPr>
          <p:cNvPr id="4100" name="Объект 2"/>
          <p:cNvSpPr>
            <a:spLocks noGrp="1"/>
          </p:cNvSpPr>
          <p:nvPr>
            <p:ph idx="1"/>
          </p:nvPr>
        </p:nvSpPr>
        <p:spPr>
          <a:xfrm>
            <a:off x="179512" y="1340768"/>
            <a:ext cx="7848600" cy="6479654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sz="3600" dirty="0" smtClean="0">
                <a:solidFill>
                  <a:schemeClr val="bg1"/>
                </a:solidFill>
                <a:latin typeface="Arial Black" pitchFamily="34" charset="0"/>
              </a:rPr>
              <a:t>На нашей земле после войны осталось много Братских  могил, обелисков, мемориалов,  памятников. </a:t>
            </a:r>
          </a:p>
          <a:p>
            <a:pPr marL="0" indent="0">
              <a:buNone/>
            </a:pPr>
            <a:r>
              <a:rPr lang="ru-RU" sz="3600" dirty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sz="3600" dirty="0" smtClean="0">
                <a:solidFill>
                  <a:schemeClr val="bg1"/>
                </a:solidFill>
                <a:latin typeface="Arial Black" pitchFamily="34" charset="0"/>
              </a:rPr>
              <a:t>   К  ним  приходят люди, чтобы почтить память защитников Родины.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55" y="8175"/>
            <a:ext cx="9144000" cy="11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3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720725"/>
          </a:xfrm>
        </p:spPr>
        <p:txBody>
          <a:bodyPr/>
          <a:lstStyle/>
          <a:p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Мамаев курган</a:t>
            </a:r>
            <a:b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город – герой Волгоград</a:t>
            </a: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128" y="1988840"/>
            <a:ext cx="7355268" cy="4664223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0070C0"/>
                </a:solidFill>
                <a:latin typeface="Arial Black" pitchFamily="34" charset="0"/>
              </a:rPr>
              <a:t>Вечный огонь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916832"/>
            <a:ext cx="6696744" cy="3792860"/>
          </a:xfrm>
        </p:spPr>
      </p:pic>
    </p:spTree>
    <p:extLst>
      <p:ext uri="{BB962C8B-B14F-4D97-AF65-F5344CB8AC3E}">
        <p14:creationId xmlns:p14="http://schemas.microsoft.com/office/powerpoint/2010/main" val="3713367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720725"/>
          </a:xfrm>
        </p:spPr>
        <p:txBody>
          <a:bodyPr/>
          <a:lstStyle/>
          <a:p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Аллея Славы в </a:t>
            </a:r>
            <a:r>
              <a:rPr lang="ru-RU" sz="3600" dirty="0" err="1" smtClean="0">
                <a:solidFill>
                  <a:srgbClr val="0070C0"/>
                </a:solidFill>
                <a:latin typeface="Arial Black" pitchFamily="34" charset="0"/>
              </a:rPr>
              <a:t>г.Урюпинске</a:t>
            </a:r>
            <a:endParaRPr lang="ru-RU" sz="3600" dirty="0" smtClean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772816"/>
            <a:ext cx="6804248" cy="4608512"/>
          </a:xfrm>
        </p:spPr>
      </p:pic>
    </p:spTree>
    <p:extLst>
      <p:ext uri="{BB962C8B-B14F-4D97-AF65-F5344CB8AC3E}">
        <p14:creationId xmlns:p14="http://schemas.microsoft.com/office/powerpoint/2010/main" val="3755565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720725"/>
          </a:xfrm>
        </p:spPr>
        <p:txBody>
          <a:bodyPr/>
          <a:lstStyle/>
          <a:p>
            <a:r>
              <a:rPr lang="ru-RU" sz="3200" dirty="0">
                <a:solidFill>
                  <a:srgbClr val="0070C0"/>
                </a:solidFill>
                <a:latin typeface="Arial Black" pitchFamily="34" charset="0"/>
              </a:rPr>
              <a:t>В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 ст. Михайловской тоже есть аллея Славы</a:t>
            </a: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789113"/>
            <a:ext cx="2851248" cy="5068887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000" y="2420888"/>
            <a:ext cx="5724000" cy="32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565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60375" y="908050"/>
            <a:ext cx="8229600" cy="1080790"/>
          </a:xfrm>
        </p:spPr>
        <p:txBody>
          <a:bodyPr/>
          <a:lstStyle/>
          <a:p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Каждый год 9 мая </a:t>
            </a:r>
            <a:r>
              <a:rPr lang="ru-RU" sz="3200" dirty="0">
                <a:solidFill>
                  <a:srgbClr val="0070C0"/>
                </a:solidFill>
                <a:latin typeface="Arial Black" pitchFamily="34" charset="0"/>
              </a:rPr>
              <a:t>з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десь проходят митинги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962000"/>
            <a:ext cx="8856984" cy="489600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5940136"/>
            <a:ext cx="19050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565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mnim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Pomnim</Template>
  <TotalTime>315</TotalTime>
  <Words>519</Words>
  <Application>Microsoft Office PowerPoint</Application>
  <PresentationFormat>Экран (4:3)</PresentationFormat>
  <Paragraphs>111</Paragraphs>
  <Slides>26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Pomnim</vt:lpstr>
      <vt:lpstr>«Великая Отечественная Война в судьбе моего народа»</vt:lpstr>
      <vt:lpstr>Нет ни дома, ни хаты, Где б  ни глянул на нас со стены, Молодыми глазами солдата Окрыляющий подвиг войны.</vt:lpstr>
      <vt:lpstr>Презентация PowerPoint</vt:lpstr>
      <vt:lpstr>Презентация PowerPoint</vt:lpstr>
      <vt:lpstr>Мамаев курган город – герой Волгоград</vt:lpstr>
      <vt:lpstr>Вечный огонь</vt:lpstr>
      <vt:lpstr>Аллея Славы в г.Урюпинске</vt:lpstr>
      <vt:lpstr>В ст. Михайловской тоже есть аллея Славы</vt:lpstr>
      <vt:lpstr>Каждый год 9 мая здесь проходят митинги</vt:lpstr>
      <vt:lpstr>Поздравляют ветеранов</vt:lpstr>
      <vt:lpstr>Несут цветы к памятнику</vt:lpstr>
      <vt:lpstr>Здесь проходят акции  Бессмертный пол </vt:lpstr>
      <vt:lpstr>Зажги Свечу Памяти</vt:lpstr>
      <vt:lpstr>  «У каждой из них была своя война…»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«Великая Отечественная Война в судьбе моего народа»</dc:title>
  <dc:creator>user</dc:creator>
  <dc:description>http://propowerpoint.ru - Бесплатные шаблоны для презентаций. Полезные советы и уроки  PowerPoint .</dc:description>
  <cp:lastModifiedBy>user</cp:lastModifiedBy>
  <cp:revision>34</cp:revision>
  <dcterms:created xsi:type="dcterms:W3CDTF">2020-02-05T10:00:00Z</dcterms:created>
  <dcterms:modified xsi:type="dcterms:W3CDTF">2020-02-09T12:17:20Z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00080008050000000000010243100207f8000400038000</vt:lpwstr>
  </property>
</Properties>
</file>