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3" r:id="rId12"/>
    <p:sldId id="289" r:id="rId13"/>
    <p:sldId id="272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9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0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3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4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5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6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7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8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9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0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3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4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5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3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4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5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6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7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8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292" name="Picture 4" descr="https://i.siteapi.org/3lyTjvlm2A6T16dqTEKIHlmplJY=/0x0:960x720/d6f45e4ec637428.s2.siteapi.org/img/25tcmty1i5twkkccc4cgw44swkk0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380312" y="35010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115616" y="5877272"/>
            <a:ext cx="71287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МДОУ «</a:t>
            </a:r>
            <a:r>
              <a:rPr lang="ru-RU" sz="2400" b="1" dirty="0" err="1" smtClean="0">
                <a:solidFill>
                  <a:srgbClr val="FF0000"/>
                </a:solidFill>
                <a:latin typeface="Monotype Corsiva" pitchFamily="66" charset="0"/>
              </a:rPr>
              <a:t>Тоншаловский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 детский сад «Солнышко»  2018 год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835696" y="476672"/>
            <a:ext cx="5335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Презентация к занятию в старшей 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группе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92280" y="3861048"/>
            <a:ext cx="17441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</a:rPr>
              <a:t>Воспитатель:</a:t>
            </a:r>
          </a:p>
          <a:p>
            <a:pPr algn="r"/>
            <a:r>
              <a:rPr lang="ru-RU" b="1" dirty="0" err="1" smtClean="0">
                <a:solidFill>
                  <a:srgbClr val="002060"/>
                </a:solidFill>
              </a:rPr>
              <a:t>Моченова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r"/>
            <a:r>
              <a:rPr lang="ru-RU" b="1" dirty="0" smtClean="0">
                <a:solidFill>
                  <a:srgbClr val="002060"/>
                </a:solidFill>
              </a:rPr>
              <a:t>Татьяна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</a:rPr>
              <a:t>Александровна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097" name="Слайд" r:id="rId3" imgW="4570541" imgH="342732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0" y="0"/>
          <a:ext cx="9144000" cy="6866730"/>
        </p:xfrm>
        <a:graphic>
          <a:graphicData uri="http://schemas.openxmlformats.org/presentationml/2006/ole">
            <p:oleObj spid="_x0000_s29698" name="Слайд" r:id="rId3" imgW="4570541" imgH="342732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60418" name="Слайд" r:id="rId3" imgW="4570541" imgH="342732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0" y="0"/>
          <a:ext cx="9144000" cy="6855724"/>
        </p:xfrm>
        <a:graphic>
          <a:graphicData uri="http://schemas.openxmlformats.org/presentationml/2006/ole">
            <p:oleObj spid="_x0000_s28674" name="Слайд" r:id="rId3" imgW="4570541" imgH="342732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6865" name="Слайд" r:id="rId3" imgW="4570610" imgH="342764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0" y="-1"/>
          <a:ext cx="9144000" cy="6853411"/>
        </p:xfrm>
        <a:graphic>
          <a:graphicData uri="http://schemas.openxmlformats.org/presentationml/2006/ole">
            <p:oleObj spid="_x0000_s35841" name="Слайд" r:id="rId3" imgW="4570610" imgH="342764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0" y="0"/>
          <a:ext cx="9144000" cy="6879344"/>
        </p:xfrm>
        <a:graphic>
          <a:graphicData uri="http://schemas.openxmlformats.org/presentationml/2006/ole">
            <p:oleObj spid="_x0000_s34817" name="Слайд" r:id="rId3" imgW="4570610" imgH="3427643" progId="PowerPoint.Slide.12">
              <p:embed/>
            </p:oleObj>
          </a:graphicData>
        </a:graphic>
      </p:graphicFrame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2887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3793" name="Слайд" r:id="rId3" imgW="4570541" imgH="342732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0" y="0"/>
          <a:ext cx="9144000" cy="6847675"/>
        </p:xfrm>
        <a:graphic>
          <a:graphicData uri="http://schemas.openxmlformats.org/presentationml/2006/ole">
            <p:oleObj spid="_x0000_s32769" name="Слайд" r:id="rId3" imgW="4570541" imgH="342732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0" y="0"/>
          <a:ext cx="8904400" cy="6669360"/>
        </p:xfrm>
        <a:graphic>
          <a:graphicData uri="http://schemas.openxmlformats.org/presentationml/2006/ole">
            <p:oleObj spid="_x0000_s31745" name="Слайд" r:id="rId3" imgW="4570541" imgH="342732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0" y="0"/>
          <a:ext cx="9144000" cy="6869113"/>
        </p:xfrm>
        <a:graphic>
          <a:graphicData uri="http://schemas.openxmlformats.org/presentationml/2006/ole">
            <p:oleObj spid="_x0000_s46082" name="Слайд" r:id="rId3" imgW="4570610" imgH="342764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0" y="-1"/>
          <a:ext cx="9036496" cy="6787803"/>
        </p:xfrm>
        <a:graphic>
          <a:graphicData uri="http://schemas.openxmlformats.org/presentationml/2006/ole">
            <p:oleObj spid="_x0000_s41985" name="Слайд" r:id="rId3" imgW="4133108" imgH="3098271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0" y="-1"/>
          <a:ext cx="9144000" cy="6853411"/>
        </p:xfrm>
        <a:graphic>
          <a:graphicData uri="http://schemas.openxmlformats.org/presentationml/2006/ole">
            <p:oleObj spid="_x0000_s40961" name="Слайд" r:id="rId3" imgW="4570610" imgH="342764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0" y="0"/>
          <a:ext cx="9144000" cy="6852328"/>
        </p:xfrm>
        <a:graphic>
          <a:graphicData uri="http://schemas.openxmlformats.org/presentationml/2006/ole">
            <p:oleObj spid="_x0000_s39937" name="Слайд" r:id="rId3" imgW="4570541" imgH="342732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8913" name="Слайд" r:id="rId3" imgW="4570541" imgH="342732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0" y="0"/>
          <a:ext cx="9144000" cy="6864783"/>
        </p:xfrm>
        <a:graphic>
          <a:graphicData uri="http://schemas.openxmlformats.org/presentationml/2006/ole">
            <p:oleObj spid="_x0000_s43010" name="Слайд" r:id="rId3" imgW="4570541" imgH="342732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4034" name="Слайд" r:id="rId3" imgW="4570541" imgH="342732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5058" name="Слайд" r:id="rId3" imgW="4570541" imgH="342732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5" name="Object 1"/>
          <p:cNvGraphicFramePr>
            <a:graphicFrameLocks noChangeAspect="1"/>
          </p:cNvGraphicFramePr>
          <p:nvPr/>
        </p:nvGraphicFramePr>
        <p:xfrm>
          <a:off x="323528" y="0"/>
          <a:ext cx="9144000" cy="6858000"/>
        </p:xfrm>
        <a:graphic>
          <a:graphicData uri="http://schemas.openxmlformats.org/presentationml/2006/ole">
            <p:oleObj spid="_x0000_s11265" name="Слайд" r:id="rId3" imgW="4570541" imgH="342732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0" y="0"/>
          <a:ext cx="9144000" cy="6869709"/>
        </p:xfrm>
        <a:graphic>
          <a:graphicData uri="http://schemas.openxmlformats.org/presentationml/2006/ole">
            <p:oleObj spid="_x0000_s10241" name="Слайд" r:id="rId3" imgW="4570610" imgH="342764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217" name="Object 1"/>
          <p:cNvGraphicFramePr>
            <a:graphicFrameLocks noChangeAspect="1"/>
          </p:cNvGraphicFramePr>
          <p:nvPr/>
        </p:nvGraphicFramePr>
        <p:xfrm>
          <a:off x="0" y="6464"/>
          <a:ext cx="9144000" cy="6851536"/>
        </p:xfrm>
        <a:graphic>
          <a:graphicData uri="http://schemas.openxmlformats.org/presentationml/2006/ole">
            <p:oleObj spid="_x0000_s9217" name="Слайд" r:id="rId3" imgW="4965130" imgH="3724694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0" y="0"/>
          <a:ext cx="9144000" cy="6890408"/>
        </p:xfrm>
        <a:graphic>
          <a:graphicData uri="http://schemas.openxmlformats.org/presentationml/2006/ole">
            <p:oleObj spid="_x0000_s8193" name="Слайд" r:id="rId3" imgW="4570610" imgH="342764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7169" name="Слайд" r:id="rId3" imgW="4570541" imgH="342732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6145" name="Слайд" r:id="rId3" imgW="4204754" imgH="315299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121" name="Object 1"/>
          <p:cNvGraphicFramePr>
            <a:graphicFrameLocks noChangeAspect="1"/>
          </p:cNvGraphicFramePr>
          <p:nvPr/>
        </p:nvGraphicFramePr>
        <p:xfrm>
          <a:off x="0" y="0"/>
          <a:ext cx="9144000" cy="6848122"/>
        </p:xfrm>
        <a:graphic>
          <a:graphicData uri="http://schemas.openxmlformats.org/presentationml/2006/ole">
            <p:oleObj spid="_x0000_s5121" name="Слайд" r:id="rId3" imgW="4570610" imgH="3427643" progId="PowerPoint.Slide.12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22</Words>
  <Application>Microsoft Office PowerPoint</Application>
  <PresentationFormat>Экран (4:3)</PresentationFormat>
  <Paragraphs>7</Paragraphs>
  <Slides>26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 Office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Любовь</dc:creator>
  <cp:lastModifiedBy>Любовь</cp:lastModifiedBy>
  <cp:revision>7</cp:revision>
  <dcterms:created xsi:type="dcterms:W3CDTF">2022-03-07T11:17:41Z</dcterms:created>
  <dcterms:modified xsi:type="dcterms:W3CDTF">2022-03-12T19:02:29Z</dcterms:modified>
</cp:coreProperties>
</file>