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22"/>
  </p:notesMasterIdLst>
  <p:sldIdLst>
    <p:sldId id="335" r:id="rId2"/>
    <p:sldId id="323" r:id="rId3"/>
    <p:sldId id="300" r:id="rId4"/>
    <p:sldId id="312" r:id="rId5"/>
    <p:sldId id="336" r:id="rId6"/>
    <p:sldId id="320" r:id="rId7"/>
    <p:sldId id="337" r:id="rId8"/>
    <p:sldId id="307" r:id="rId9"/>
    <p:sldId id="333" r:id="rId10"/>
    <p:sldId id="327" r:id="rId11"/>
    <p:sldId id="330" r:id="rId12"/>
    <p:sldId id="328" r:id="rId13"/>
    <p:sldId id="309" r:id="rId14"/>
    <p:sldId id="326" r:id="rId15"/>
    <p:sldId id="334" r:id="rId16"/>
    <p:sldId id="324" r:id="rId17"/>
    <p:sldId id="315" r:id="rId18"/>
    <p:sldId id="317" r:id="rId19"/>
    <p:sldId id="331" r:id="rId20"/>
    <p:sldId id="33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2" autoAdjust="0"/>
    <p:restoredTop sz="91159" autoAdjust="0"/>
  </p:normalViewPr>
  <p:slideViewPr>
    <p:cSldViewPr>
      <p:cViewPr varScale="1">
        <p:scale>
          <a:sx n="67" d="100"/>
          <a:sy n="67" d="100"/>
        </p:scale>
        <p:origin x="148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BEE274-5E6E-40E0-B148-E6F35A0309AE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30554-261E-495A-8C57-B510C6F2EC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683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30554-261E-495A-8C57-B510C6F2EC1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3CED428-D743-450E-BCD3-9E5CF0B9DB2F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CF45FD7-6DB5-4D89-86B1-0C043BDD4C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D428-D743-450E-BCD3-9E5CF0B9DB2F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5FD7-6DB5-4D89-86B1-0C043BDD4C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D428-D743-450E-BCD3-9E5CF0B9DB2F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5FD7-6DB5-4D89-86B1-0C043BDD4C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D428-D743-450E-BCD3-9E5CF0B9DB2F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5FD7-6DB5-4D89-86B1-0C043BDD4C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3CED428-D743-450E-BCD3-9E5CF0B9DB2F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CF45FD7-6DB5-4D89-86B1-0C043BDD4C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D428-D743-450E-BCD3-9E5CF0B9DB2F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5FD7-6DB5-4D89-86B1-0C043BDD4C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D428-D743-450E-BCD3-9E5CF0B9DB2F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5FD7-6DB5-4D89-86B1-0C043BDD4C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D428-D743-450E-BCD3-9E5CF0B9DB2F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5FD7-6DB5-4D89-86B1-0C043BDD4C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D428-D743-450E-BCD3-9E5CF0B9DB2F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5FD7-6DB5-4D89-86B1-0C043BDD4C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D428-D743-450E-BCD3-9E5CF0B9DB2F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5FD7-6DB5-4D89-86B1-0C043BDD4C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ED428-D743-450E-BCD3-9E5CF0B9DB2F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5FD7-6DB5-4D89-86B1-0C043BDD4C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3CED428-D743-450E-BCD3-9E5CF0B9DB2F}" type="datetimeFigureOut">
              <a:rPr lang="ru-RU" smtClean="0"/>
              <a:pPr/>
              <a:t>23.09.2021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CF45FD7-6DB5-4D89-86B1-0C043BDD4C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картины\холокост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988840"/>
            <a:ext cx="6397339" cy="4705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школа\Desktop\Биб-ка 2017\делаем\бух 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132856"/>
            <a:ext cx="5148063" cy="3861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E:\Новая папка\лагерь 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132856"/>
            <a:ext cx="6060165" cy="4545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Новая папка\лагерь 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060848"/>
            <a:ext cx="6012160" cy="4509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скоро\кар 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5" y="2123471"/>
            <a:ext cx="6120681" cy="4590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школа\Desktop\Биб-ка 2017\делаем\майданек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5720" y="2420888"/>
            <a:ext cx="5592623" cy="4194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Новая папка\еда 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916832"/>
            <a:ext cx="6420205" cy="48151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школа\Desktop\Биб-ка 2017\делаем\саласпилс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0556" y="1948614"/>
            <a:ext cx="5441724" cy="4081293"/>
          </a:xfrm>
          <a:prstGeom prst="rect">
            <a:avLst/>
          </a:prstGeom>
          <a:noFill/>
        </p:spPr>
      </p:pic>
      <p:pic>
        <p:nvPicPr>
          <p:cNvPr id="4" name="Picture 2" descr="F:\скоро\мне 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762492"/>
            <a:ext cx="5472608" cy="34369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скоро\мне 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132856"/>
            <a:ext cx="5724127" cy="4293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школа\Desktop\Биб-ка 2017\к мероприятию января\22 ИЮНЯ-ДЕНЬ ПАМЯТИ И СКОРБИ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348880"/>
            <a:ext cx="5609787" cy="41579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E:\Новая папка\небо 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988840"/>
            <a:ext cx="5544616" cy="4158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Жертвы Холокоста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2420888"/>
            <a:ext cx="7488832" cy="3733875"/>
          </a:xfrm>
        </p:spPr>
        <p:txBody>
          <a:bodyPr>
            <a:normAutofit fontScale="925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27 января, день освобождения  Освенцима,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объявлен  Генеральной  Ассамблеей  ООН Международным  днём  памяти  жертв Холокоста: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- 6 млн. евреев                                                                            - 2,4 млн. поляков 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- 15,5—19,5 млн. человек советских жертв геноцида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- до 3 000  чернокожих  жителей  Германии                                                                                                             - около миллиона инвалидов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85860"/>
            <a:ext cx="778674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91264" cy="576064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Холокост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63688" y="1916832"/>
            <a:ext cx="6923112" cy="4240128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От греческого  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Сожжён целиком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научной литературе -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гибель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значительной части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еврейского населения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ходе систематического  преследования  и уничтожения  нацистами в годы Второй мировой войны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Израиле называют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Шоа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Катастрофа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скоро\мне 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348880"/>
            <a:ext cx="5184576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гетто\гетто 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3" y="1943452"/>
            <a:ext cx="6264696" cy="4698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060848"/>
            <a:ext cx="77152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Повязка со   звездой Давида, которую носили евреи </a:t>
            </a:r>
            <a:endParaRPr lang="ru-RU" dirty="0"/>
          </a:p>
        </p:txBody>
      </p:sp>
      <p:pic>
        <p:nvPicPr>
          <p:cNvPr id="4" name="Содержимое 3" descr="hello_html_m54417c98.gif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996952"/>
            <a:ext cx="4499992" cy="3340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делаем презентацию\бабий яр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150579"/>
            <a:ext cx="6252187" cy="4689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15616" y="2204864"/>
            <a:ext cx="7200800" cy="3952096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Концлагерь - места массового заключения с крайне жестокими условиями содержания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         Лагерь Дахау</a:t>
            </a:r>
          </a:p>
        </p:txBody>
      </p:sp>
      <p:pic>
        <p:nvPicPr>
          <p:cNvPr id="1026" name="Picture 2" descr="E:\Новая папка\дахау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51720" y="2636912"/>
            <a:ext cx="4513684" cy="30918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353</TotalTime>
  <Words>111</Words>
  <Application>Microsoft Office PowerPoint</Application>
  <PresentationFormat>Экран (4:3)</PresentationFormat>
  <Paragraphs>15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Bookman Old Style</vt:lpstr>
      <vt:lpstr>Calibri</vt:lpstr>
      <vt:lpstr>Cambria</vt:lpstr>
      <vt:lpstr>Gill Sans MT</vt:lpstr>
      <vt:lpstr>Times New Roman</vt:lpstr>
      <vt:lpstr>Wingdings</vt:lpstr>
      <vt:lpstr>Wingdings 3</vt:lpstr>
      <vt:lpstr>Начальная</vt:lpstr>
      <vt:lpstr>Презентация PowerPoint</vt:lpstr>
      <vt:lpstr>                            Жертвы Холокоста</vt:lpstr>
      <vt:lpstr>                                   Холокост</vt:lpstr>
      <vt:lpstr>Презентация PowerPoint</vt:lpstr>
      <vt:lpstr>Презентация PowerPoint</vt:lpstr>
      <vt:lpstr>Повязка со   звездой Давида, которую носили евреи </vt:lpstr>
      <vt:lpstr>Презентация PowerPoint</vt:lpstr>
      <vt:lpstr>Презентация PowerPoint</vt:lpstr>
      <vt:lpstr>         Лагерь Дахау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Юзер</cp:lastModifiedBy>
  <cp:revision>244</cp:revision>
  <dcterms:created xsi:type="dcterms:W3CDTF">2017-01-30T19:02:40Z</dcterms:created>
  <dcterms:modified xsi:type="dcterms:W3CDTF">2021-09-23T18:05:32Z</dcterms:modified>
</cp:coreProperties>
</file>