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5300" b="1" dirty="0" smtClean="0">
                <a:solidFill>
                  <a:srgbClr val="FF0000"/>
                </a:solidFill>
              </a:rPr>
              <a:t>На какой странице ставится личная подпись владельца паспорта? 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357694"/>
            <a:ext cx="6400800" cy="1752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Ответ: на 2 стр.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На какой странице ставится личная подпись владельца паспорта?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какой странице ставится личная подпись владельца паспорта?  </dc:title>
  <dc:creator>111</dc:creator>
  <cp:lastModifiedBy>111</cp:lastModifiedBy>
  <cp:revision>1</cp:revision>
  <dcterms:created xsi:type="dcterms:W3CDTF">2016-04-22T18:24:59Z</dcterms:created>
  <dcterms:modified xsi:type="dcterms:W3CDTF">2016-04-22T20:45:11Z</dcterms:modified>
</cp:coreProperties>
</file>