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93DCFFF-D0D7-480A-8D80-5AAB98A30262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CD535F-FEFC-4E58-9B8E-DADEE9CCE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2500306"/>
            <a:ext cx="6858000" cy="214314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Школьная Научно – практическая конференция учащихся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214950"/>
            <a:ext cx="7148538" cy="785818"/>
          </a:xfrm>
        </p:spPr>
        <p:txBody>
          <a:bodyPr/>
          <a:lstStyle/>
          <a:p>
            <a:r>
              <a:rPr lang="ru-RU" dirty="0" smtClean="0"/>
              <a:t>21.04.2014 – 26.04.2014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гора книг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10285" y="1714488"/>
            <a:ext cx="8105119" cy="49597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авописание позвони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643050"/>
            <a:ext cx="8715436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55732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Иностранный язык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клавиатур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7967" y="2071678"/>
            <a:ext cx="437975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спасибо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632325" y="2071678"/>
            <a:ext cx="4041775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430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Физика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что такое физика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32325" y="1785926"/>
            <a:ext cx="4368831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радуга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14282" y="1785926"/>
            <a:ext cx="4284693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В.В. Вернадский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1863 – 1945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вернадски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714489"/>
            <a:ext cx="3845348" cy="504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714488"/>
            <a:ext cx="4041648" cy="5143512"/>
          </a:xfrm>
        </p:spPr>
        <p:txBody>
          <a:bodyPr/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Биогеохимик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Естествоиспыта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тель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Мыслитель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Общественный деятель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К.Э. Циолковский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1857 - 1935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циолковски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792364"/>
            <a:ext cx="4163682" cy="4779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714488"/>
            <a:ext cx="4041648" cy="51435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Ученый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Основоположник теоретической космонавтики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И.М. Сеченов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1829 – 1905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еченов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597" y="1714500"/>
            <a:ext cx="3776394" cy="4959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643050"/>
            <a:ext cx="4041648" cy="5214950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Естествоиспыта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тель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Основатель русской физиологической научной школы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И.П. Павлов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1849 - 1936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павлов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596" y="1714488"/>
            <a:ext cx="3794131" cy="4964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643050"/>
            <a:ext cx="4041648" cy="5214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Ученый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Физиолог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Создатель науки о высшей нервной деятельности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716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впереди?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785926"/>
            <a:ext cx="8715436" cy="5072074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много еще впереди откровений,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Волнений, исканий, открытий – не счесть!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Науке себя посвятить без сомнений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вклад привнести – для каждого честь!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Научно – исследовательская работа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219200"/>
            <a:ext cx="8715436" cy="4937760"/>
          </a:xfrm>
        </p:spPr>
        <p:txBody>
          <a:bodyPr/>
          <a:lstStyle/>
          <a:p>
            <a:r>
              <a:rPr lang="ru-RU" dirty="0" smtClean="0"/>
              <a:t>1 тема исследования</a:t>
            </a:r>
          </a:p>
          <a:p>
            <a:r>
              <a:rPr lang="ru-RU" dirty="0" smtClean="0"/>
              <a:t>2 гипотеза</a:t>
            </a:r>
          </a:p>
          <a:p>
            <a:r>
              <a:rPr lang="ru-RU" dirty="0" smtClean="0"/>
              <a:t>3 методы исследования:</a:t>
            </a:r>
          </a:p>
          <a:p>
            <a:r>
              <a:rPr lang="ru-RU" dirty="0" smtClean="0"/>
              <a:t>Анализ, Дедукция, Моделирование, Наблюдение, Эксперимент</a:t>
            </a:r>
          </a:p>
          <a:p>
            <a:r>
              <a:rPr lang="ru-RU" dirty="0" smtClean="0"/>
              <a:t>4 объект исследования</a:t>
            </a:r>
          </a:p>
          <a:p>
            <a:r>
              <a:rPr lang="ru-RU" dirty="0" smtClean="0"/>
              <a:t>5 предмет исследования</a:t>
            </a:r>
          </a:p>
          <a:p>
            <a:r>
              <a:rPr lang="ru-RU" dirty="0" smtClean="0"/>
              <a:t>6 выводы</a:t>
            </a:r>
          </a:p>
          <a:p>
            <a:r>
              <a:rPr lang="ru-RU" dirty="0" smtClean="0"/>
              <a:t>7 библиография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И. Менделеев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1834 – 1907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менделеев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2205" y="1643050"/>
            <a:ext cx="3884008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4632198" y="1643050"/>
            <a:ext cx="4041648" cy="48577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Химик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Метролог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Экономист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Технолог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Геолог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Метеоролог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Исаак Ньютон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1643 – 1727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Англия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ьютон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857364"/>
            <a:ext cx="3622193" cy="4808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785926"/>
            <a:ext cx="4041648" cy="47149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Математик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Механик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Астроном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Архимед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281 до н.э. – 212 до н.э.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Древняя Греция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рхимед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400" y="1785926"/>
            <a:ext cx="3807864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714488"/>
            <a:ext cx="4041648" cy="49292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Математик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Инженер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М.В. Ломоносов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1711 - 1765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ломоносов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44487" y="1614487"/>
            <a:ext cx="3810000" cy="520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571612"/>
            <a:ext cx="4041648" cy="52863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Химик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Энциклопедист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Астроном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Географ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Геолог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Поэт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Историк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Художник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Майкл Фарадей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1791 – 1867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Англия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фараде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84558" y="1704514"/>
            <a:ext cx="3544500" cy="5010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643050"/>
            <a:ext cx="4041648" cy="521495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Физик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Химик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царь природы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28859" y="1643050"/>
            <a:ext cx="4470559" cy="50085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0496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томная решетк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39352" y="1923885"/>
            <a:ext cx="5590167" cy="457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273</TotalTime>
  <Words>136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Начальная</vt:lpstr>
      <vt:lpstr>Школьная Научно – практическая конференция учащихся</vt:lpstr>
      <vt:lpstr>Научно – исследовательская работа</vt:lpstr>
      <vt:lpstr>Д. И. Менделеев 1834 – 1907 Россия</vt:lpstr>
      <vt:lpstr>Исаак Ньютон 1643 – 1727 Англия</vt:lpstr>
      <vt:lpstr>Архимед 281 до н.э. – 212 до н.э. Древняя Греция</vt:lpstr>
      <vt:lpstr>М.В. Ломоносов 1711 - 1765 Россия</vt:lpstr>
      <vt:lpstr> Майкл Фарадей 1791 – 1867 Англия</vt:lpstr>
      <vt:lpstr>Биология</vt:lpstr>
      <vt:lpstr>Химия</vt:lpstr>
      <vt:lpstr>Литература</vt:lpstr>
      <vt:lpstr>Русский язык</vt:lpstr>
      <vt:lpstr>Иностранный язык</vt:lpstr>
      <vt:lpstr>Физика</vt:lpstr>
      <vt:lpstr>В.В. Вернадский  1863 – 1945 Россия</vt:lpstr>
      <vt:lpstr>К.Э. Циолковский 1857 - 1935 Россия</vt:lpstr>
      <vt:lpstr>И.М. Сеченов 1829 – 1905 Россия</vt:lpstr>
      <vt:lpstr>И.П. Павлов 1849 - 1936 Россия</vt:lpstr>
      <vt:lpstr>Что впереди?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Школьная Научно – практическая конференция учащихся</dc:title>
  <dc:creator>User</dc:creator>
  <cp:lastModifiedBy>User</cp:lastModifiedBy>
  <cp:revision>30</cp:revision>
  <dcterms:created xsi:type="dcterms:W3CDTF">2014-04-11T18:26:26Z</dcterms:created>
  <dcterms:modified xsi:type="dcterms:W3CDTF">2014-04-12T17:28:20Z</dcterms:modified>
</cp:coreProperties>
</file>