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3" r:id="rId4"/>
    <p:sldId id="269" r:id="rId5"/>
    <p:sldId id="259" r:id="rId6"/>
    <p:sldId id="265" r:id="rId7"/>
    <p:sldId id="258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24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71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85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725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512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49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23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88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86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55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19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D6E9DEC-419B-4CC5-A080-3B06BD5A82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12/6/2019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D22F896-40B5-4ADD-8801-0D06FADFA09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1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3;&#1086;&#1074;&#1072;&#1103;%20&#1087;&#1072;&#1087;&#1082;&#1072;%20(2)\&#1043;&#1086;&#1083;&#1091;&#1073;&#1099;&#1077;%20&#1073;&#1077;&#1088;&#1077;&#1090;&#1099;%20-%20&#1050;&#1091;&#1082;&#1091;&#1096;&#1082;&#1072;%20(minus%204)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3-tub-ru.yandex.net/i?id=0caa5b6f87096a6029596731e86a2987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764704"/>
            <a:ext cx="3960440" cy="4522514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Кельчин</a:t>
            </a:r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4800" b="1" dirty="0" smtClean="0"/>
              <a:t>Олег Никифорович</a:t>
            </a:r>
            <a:endParaRPr lang="ru-RU" sz="4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3728535" cy="472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600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3-tub-ru.yandex.net/i?id=0caa5b6f87096a6029596731e86a2987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1974"/>
            <a:ext cx="3524510" cy="467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14683" r="46525"/>
          <a:stretch/>
        </p:blipFill>
        <p:spPr>
          <a:xfrm>
            <a:off x="5292080" y="2276872"/>
            <a:ext cx="3195575" cy="4750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843808" y="735973"/>
            <a:ext cx="3888432" cy="279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8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АФГАН\99473fe73fa78e827001c5bb13c246b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6341" t="17587" r="7356" b="17502"/>
          <a:stretch>
            <a:fillRect/>
          </a:stretch>
        </p:blipFill>
        <p:spPr bwMode="auto">
          <a:xfrm>
            <a:off x="0" y="498980"/>
            <a:ext cx="9144000" cy="63826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908720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Segoe Script" pitchFamily="34" charset="0"/>
                <a:cs typeface="Arabic Typesetting" panose="03020402040406030203" pitchFamily="66" charset="-78"/>
              </a:rPr>
              <a:t>…</a:t>
            </a:r>
            <a:r>
              <a:rPr lang="ru-RU" sz="2000" dirty="0" smtClean="0">
                <a:latin typeface="Segoe Script" pitchFamily="34" charset="0"/>
                <a:cs typeface="Arabic Typesetting" panose="03020402040406030203" pitchFamily="66" charset="-78"/>
              </a:rPr>
              <a:t>Многоуважаемая Татьяна Михайловна! ВАМ пишет бывший командир Вашего супруга </a:t>
            </a:r>
            <a:r>
              <a:rPr lang="ru-RU" sz="2000" dirty="0" err="1" smtClean="0">
                <a:latin typeface="Segoe Script" pitchFamily="34" charset="0"/>
                <a:cs typeface="Arabic Typesetting" panose="03020402040406030203" pitchFamily="66" charset="-78"/>
              </a:rPr>
              <a:t>О.Н.Кельчина</a:t>
            </a:r>
            <a:r>
              <a:rPr lang="ru-RU" sz="2000" dirty="0" smtClean="0">
                <a:latin typeface="Segoe Script" pitchFamily="34" charset="0"/>
                <a:cs typeface="Arabic Typesetting" panose="03020402040406030203" pitchFamily="66" charset="-78"/>
              </a:rPr>
              <a:t>. Вы, конечно, удивлены моему письму, ведь уже прошло столько </a:t>
            </a:r>
          </a:p>
          <a:p>
            <a:r>
              <a:rPr lang="ru-RU" sz="2000" dirty="0" smtClean="0">
                <a:latin typeface="Segoe Script" pitchFamily="34" charset="0"/>
                <a:cs typeface="Arabic Typesetting" panose="03020402040406030203" pitchFamily="66" charset="-78"/>
              </a:rPr>
              <a:t>времени, как погиб Ваш муж. Понимаете, я всё это время думал, и смог решиться написать всю правду боя только сейчас, стараясь Вас успокоить и чтобы Вы могли рассказать своим детям, когда они подрастут….</a:t>
            </a:r>
            <a:endParaRPr lang="ru-RU" sz="2000" dirty="0">
              <a:latin typeface="Segoe Script" pitchFamily="34" charset="0"/>
            </a:endParaRPr>
          </a:p>
        </p:txBody>
      </p:sp>
      <p:pic>
        <p:nvPicPr>
          <p:cNvPr id="6146" name="Picture 2" descr="J:\АФГАН\img27.jpg"/>
          <p:cNvPicPr>
            <a:picLocks noChangeAspect="1" noChangeArrowheads="1"/>
          </p:cNvPicPr>
          <p:nvPr/>
        </p:nvPicPr>
        <p:blipFill>
          <a:blip r:embed="rId4"/>
          <a:srcRect l="42968" t="2083" b="55208"/>
          <a:stretch>
            <a:fillRect/>
          </a:stretch>
        </p:blipFill>
        <p:spPr bwMode="auto">
          <a:xfrm rot="20506984">
            <a:off x="266623" y="3604916"/>
            <a:ext cx="4250385" cy="2387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Голубые береты - Кукушка (minus 4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1112"/>
          <a:stretch/>
        </p:blipFill>
        <p:spPr>
          <a:xfrm rot="244622">
            <a:off x="3948814" y="3447100"/>
            <a:ext cx="4905689" cy="3075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8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3-tub-ru.yandex.net/i?id=0caa5b6f87096a6029596731e86a2987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052736"/>
            <a:ext cx="6983376" cy="52375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581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"/>
            <a:ext cx="9073008" cy="67381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1" y="667266"/>
            <a:ext cx="4692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2888" y="1173894"/>
            <a:ext cx="314170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ru-RU" sz="2400" b="1" dirty="0" smtClean="0">
                <a:ln w="12700">
                  <a:solidFill>
                    <a:srgbClr val="4F81BD"/>
                  </a:solidFill>
                  <a:prstDash val="solid"/>
                </a:ln>
                <a:solidFill>
                  <a:prstClr val="white">
                    <a:lumMod val="85000"/>
                    <a:lumOff val="15000"/>
                  </a:prstClr>
                </a:solidFill>
                <a:effectLst>
                  <a:outerShdw dist="38100" dir="2640000" algn="bl" rotWithShape="0">
                    <a:srgbClr val="4F81BD"/>
                  </a:outerShdw>
                </a:effectLst>
              </a:rPr>
              <a:t> </a:t>
            </a:r>
            <a:endParaRPr lang="ru-RU" sz="2400" b="1" dirty="0">
              <a:ln w="12700">
                <a:solidFill>
                  <a:srgbClr val="4F81BD"/>
                </a:solidFill>
                <a:prstDash val="solid"/>
              </a:ln>
              <a:solidFill>
                <a:prstClr val="white">
                  <a:lumMod val="85000"/>
                  <a:lumOff val="15000"/>
                </a:prstClr>
              </a:solidFill>
              <a:effectLst>
                <a:outerShdw dist="38100" dir="2640000" algn="bl" rotWithShape="0">
                  <a:srgbClr val="4F81BD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6913" y="679268"/>
            <a:ext cx="4075611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4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 проявленное мужество и отвагу при выполнении боевого задания командования указом Президиума Верховного Совета СССР от 23 ноября 1981 года  </a:t>
            </a:r>
            <a:r>
              <a:rPr lang="ru-RU" sz="2800" b="1" dirty="0" err="1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Кельчин</a:t>
            </a:r>
            <a:r>
              <a:rPr lang="ru-RU" sz="28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Олег Никифорович посмертно  награжден </a:t>
            </a:r>
          </a:p>
          <a:p>
            <a:pPr defTabSz="457200"/>
            <a:endParaRPr lang="ru-RU" sz="2400" b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algn="ctr" defTabSz="457200"/>
            <a:r>
              <a:rPr lang="ru-RU" sz="24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</a:t>
            </a:r>
          </a:p>
          <a:p>
            <a:pPr algn="ctr" defTabSz="457200"/>
            <a:r>
              <a:rPr lang="ru-RU" sz="3600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орденом</a:t>
            </a:r>
          </a:p>
          <a:p>
            <a:pPr algn="ctr" defTabSz="457200"/>
            <a:endParaRPr lang="ru-RU" sz="3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algn="ctr" defTabSz="457200"/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«Красная Звезда»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25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3-tub-ru.yandex.net/i?id=0caa5b6f87096a6029596731e86a2987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0768"/>
            <a:ext cx="3816424" cy="5098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46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2"/>
          <a:stretch/>
        </p:blipFill>
        <p:spPr>
          <a:xfrm>
            <a:off x="395536" y="908720"/>
            <a:ext cx="8064896" cy="56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38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100</Words>
  <Application>Microsoft Office PowerPoint</Application>
  <PresentationFormat>Экран (4:3)</PresentationFormat>
  <Paragraphs>11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1_Тема Office</vt:lpstr>
      <vt:lpstr>Кельчин  Олег Никифорович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ЗамВР</dc:creator>
  <cp:lastModifiedBy>ЗамВР</cp:lastModifiedBy>
  <cp:revision>8</cp:revision>
  <dcterms:created xsi:type="dcterms:W3CDTF">2019-12-06T04:49:42Z</dcterms:created>
  <dcterms:modified xsi:type="dcterms:W3CDTF">2019-12-06T06:32:53Z</dcterms:modified>
</cp:coreProperties>
</file>