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78" r:id="rId5"/>
    <p:sldId id="261" r:id="rId6"/>
    <p:sldId id="262" r:id="rId7"/>
    <p:sldId id="263" r:id="rId8"/>
    <p:sldId id="265" r:id="rId9"/>
    <p:sldId id="281" r:id="rId10"/>
    <p:sldId id="267" r:id="rId11"/>
    <p:sldId id="268" r:id="rId12"/>
    <p:sldId id="269" r:id="rId13"/>
    <p:sldId id="270" r:id="rId14"/>
    <p:sldId id="271" r:id="rId15"/>
    <p:sldId id="280" r:id="rId16"/>
    <p:sldId id="282" r:id="rId17"/>
    <p:sldId id="273" r:id="rId18"/>
    <p:sldId id="274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0B91"/>
    <a:srgbClr val="68BC14"/>
    <a:srgbClr val="5E024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40" autoAdjust="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8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7464F-F432-436A-93E5-2D54FB71C5B4}" type="datetimeFigureOut">
              <a:rPr lang="ru-RU" smtClean="0"/>
              <a:pPr/>
              <a:t>13.01.2007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76AF9-462B-45D1-A7A5-F55E046CA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chemeClr val="accent3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ages.yandex.ru/yandsearch?source=wiz&amp;text=%D1%84%D0%BE%D1%82%D0%BE%20%D0%B1%D0%B5%D0%B6%D0%B5%D0%BD%D1%86%D1%8B&amp;noreask=1&amp;img_url=http://img0.liveinternet.ru/images/attach/b/3/20/929/20929989_kos8.jpg&amp;pos=23&amp;rpt=simage&amp;lr=7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://images.yandex.ru/yandsearch?source=wiz&amp;text=%D1%84%D0%BE%D1%82%D0%BE%20%D0%B1%D0%B5%D0%B6%D0%B5%D0%BD%D1%86%D1%8B&amp;noreask=1&amp;img_url=http://novostivl.ru/files/files/42/27742.jpg&amp;pos=31&amp;rpt=simage&amp;lr=78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://images.yandex.ru/yandsearch?source=wiz&amp;text=%D1%84%D0%BE%D1%82%D0%BE%20%20%D0%BC%D0%B8%D0%BB%D0%BE%D1%81%D0%B5%D1%80%D0%B4%D0%B8%D1%8F%20%20%D0%B1%D1%80%D0%BE%D0%B4%D1%8F%D0%B3%D0%B0%20%D0%B8%20%D0%B4%D0%B5%D0%B2%D1%83%D1%88%D0%BA%D0%B0&amp;noreask=1&amp;img_url=http://wap.mplaza.ru/parser/images/22845ded42783ab19d9da2f9f8a8a9d3.jpg&amp;pos=255&amp;rpt=simage&amp;lr=78" TargetMode="External"/><Relationship Id="rId7" Type="http://schemas.openxmlformats.org/officeDocument/2006/relationships/hyperlink" Target="http://images.yandex.ru/yandsearch?img_url=http://img0.liveinternet.ru/images/attach/c/6/89/860/89860012_1217940_reWalls_com51302.jpg&amp;iorient=&amp;ih=&amp;icolor=&amp;site=&amp;text=%D1%84%D0%BE%D1%82%D0%BE%20%D0%B4%D0%B5%D0%B2%D1%83%D1%88%D0%BA%D0%B0%20%D0%BF%D0%BE%D1%80%D1%83%D0%B3%D0%B0%D0%BB%D0%B0%D1%81%D1%8C%20%D1%81%20%D0%BF%D0%B0%D1%80%D0%BD%D0%B5%D0%BC&amp;iw=&amp;wp=&amp;pos=28&amp;recent=&amp;type=&amp;isize=&amp;rpt=simage&amp;itype=&amp;nojs=1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8.jpeg"/><Relationship Id="rId5" Type="http://schemas.openxmlformats.org/officeDocument/2006/relationships/hyperlink" Target="http://images.yandex.ru/yandsearch?source=wiz&amp;text=%D1%84%D0%BE%D1%82%D0%BE%20%20%D0%BC%D0%B8%D0%BB%D0%BE%D1%81%D0%B5%D1%80%D0%B4%D0%B8%D1%8F%20%20%D0%B1%D1%80%D0%BE%D0%B4%D1%8F%D0%B3%D0%B0%20%D0%B8%20%D0%B4%D0%B5%D0%B2%D1%83%D1%88%D0%BA%D0%B0&amp;noreask=1&amp;img_url=http://img.nr2.ru/pict/arts1/23/74/237497.jpg&amp;pos=92&amp;rpt=simage&amp;lr=78" TargetMode="Externa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yandsearch?img_url=http://cs308721.userapi.com/v308721316/3cc0/LvtAbxROWRY.jpg&amp;iorient=&amp;ih=&amp;icolor=&amp;p=1&amp;site=&amp;text=%D1%84%D0%BE%D1%82%D0%BE%20%D0%BF%D0%BE%D0%B4%D0%B0%D1%80%D0%B8%D1%82%D1%8C%20%D0%B4%D0%BE%D0%B1%D1%80%D0%BE%D1%82%D1%83&amp;iw=&amp;wp=&amp;pos=37&amp;recent=&amp;type=&amp;isize=&amp;rpt=simage&amp;itype=&amp;nojs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img_url=http://img1.liveinternet.ru/images/attach/c/7/97/421/97421563_4962380_2512313df150e7139715a78.gif&amp;iorient=&amp;ih=&amp;icolor=&amp;p=1&amp;site=&amp;text=%D1%84%D0%BE%D1%82%D0%BE%20%D0%BF%D0%BE%D0%B4%D0%B0%D1%80%D0%B8%D1%82%D1%8C%20%D0%B4%D0%BE%D0%B1%D1%80%D0%BE%D1%82%D1%83&amp;iw=&amp;wp=&amp;pos=54&amp;recent=&amp;type=&amp;isize=&amp;rpt=simage&amp;itype=&amp;nojs=1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ages.yandex.ru/yandsearch?source=wiz&amp;text=%D0%BA%D0%B0%D1%80%D1%82%D0%B8%D0%BD%D0%BA%D0%B0%20%D0%BF%D1%80%D0%BE%20%D1%81%D1%87%D0%B0%D1%81%D1%82%D1%8C%D0%B5&amp;noreask=1&amp;img_url=http://miranimashek.com/_ph/112/2/948774197.gif&amp;pos=102&amp;rpt=simage&amp;lr=78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img1.liveinternet.ru/images/attach/c/6/93/742/93742951_79909483715891_44e3ac7c66ac41f58aba3e59d69070b5_971.jpg&amp;p=0&amp;text=%D0%B4%D0%BE%D0%B1%D1%80%D0%BE%20%D0%B6%D0%B8%D0%B2%D1%91%D1%82%20%D0%B2%20%D0%BC%D0%B8%D1%80%D0%B5%20%D0%BA%D0%B0%D1%80%D1%82%D0%B8%D0%BD%D0%BA%D0%B0&amp;noreask=1&amp;pos=6&amp;lr=78&amp;rpt=simage&amp;nojs=1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15_RYB~1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3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hyperlink" Target="http://images.yandex.ru/yandsearch?img_url=http://img-fotki.yandex.ru/get/4611/64843573.97/0_78b25_8776f2f9_orig.jpg&amp;iorient=&amp;ih=&amp;icolor=&amp;p=2&amp;site=&amp;text=%D1%84%D0%BE%D1%82%D0%BE%20%D0%BC%D0%B8%D1%80&amp;iw=&amp;wp=&amp;pos=88&amp;recent=&amp;type=&amp;isize=&amp;rpt=simage&amp;itype=&amp;nojs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hyperlink" Target="http://images.yandex.ru/yandsearch?img_url=http://img-fotki.yandex.ru/get/3/walterlo.0/0_38fe_b140c672_XL&amp;iorient=&amp;ih=&amp;nojs=1&amp;icolor=&amp;p=2&amp;site=&amp;text=%D0%BF%D1%80%D0%B8%D1%82%D1%87%D0%B0%20%20%20%D0%BA%D0%B0%D0%BA%20%D0%BB%D1%8E%D0%B1%D0%BE%D0%B2%D1%8C%20%D0%B2%D1%8B%D0%B1%D0%B8%D1%80%D0%B0%D0%B5%D1%82%20%D0%B4%D0%BE%D0%B1%D1%80%D0%BE%D1%82%D1%83%20%D1%84%D0%BE%D1%82%D0%BE&amp;iw=&amp;wp=&amp;pos=61&amp;recent=&amp;type=&amp;isize=&amp;rpt=simage&amp;itype=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85728"/>
            <a:ext cx="4286280" cy="116205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КГПОБУ «Камчатский сельскохозяйственный техникум»</a:t>
            </a:r>
            <a:endParaRPr lang="ru-RU" sz="2800" i="1" dirty="0"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428596" y="630216"/>
            <a:ext cx="8429684" cy="62277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96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9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8600" dirty="0" smtClean="0">
              <a:solidFill>
                <a:srgbClr val="FF0000"/>
              </a:solidFill>
              <a:effectLst/>
            </a:endParaRPr>
          </a:p>
          <a:p>
            <a:pPr>
              <a:buNone/>
            </a:pPr>
            <a:r>
              <a:rPr lang="ru-RU" sz="96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« Мы  - вместе</a:t>
            </a:r>
            <a:r>
              <a:rPr lang="ru-RU" sz="96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»</a:t>
            </a:r>
            <a:endParaRPr lang="ru-RU" sz="9600" b="1" dirty="0">
              <a:solidFill>
                <a:srgbClr val="FF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rot="21447244">
            <a:off x="4047607" y="-2262"/>
            <a:ext cx="5394099" cy="450540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Открытое мероприятие </a:t>
            </a:r>
            <a:endParaRPr lang="ru-RU" sz="6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http://mirgif.com/geometrija/vrashhenie4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928802"/>
            <a:ext cx="321471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uild="p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img_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65425"/>
            <a:ext cx="6286500" cy="409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mir_bez_ljudejj_24_foto_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30886" y="0"/>
            <a:ext cx="4913116" cy="4143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3" name="WordArt 7" descr="Пергамент"/>
          <p:cNvSpPr>
            <a:spLocks noChangeArrowheads="1" noChangeShapeType="1" noTextEdit="1"/>
          </p:cNvSpPr>
          <p:nvPr/>
        </p:nvSpPr>
        <p:spPr bwMode="auto">
          <a:xfrm>
            <a:off x="179388" y="476250"/>
            <a:ext cx="4392612" cy="14303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2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Ненависть откинь</a:t>
            </a:r>
          </a:p>
        </p:txBody>
      </p:sp>
      <p:sp>
        <p:nvSpPr>
          <p:cNvPr id="9224" name="WordArt 8" descr="Упаковочная бумага"/>
          <p:cNvSpPr>
            <a:spLocks noChangeArrowheads="1" noChangeShapeType="1" noTextEdit="1"/>
          </p:cNvSpPr>
          <p:nvPr/>
        </p:nvSpPr>
        <p:spPr bwMode="auto">
          <a:xfrm>
            <a:off x="6732588" y="5229225"/>
            <a:ext cx="1584325" cy="1295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2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4400" kern="10" dirty="0">
                <a:ln w="9525">
                  <a:round/>
                  <a:headEnd/>
                  <a:tailEnd/>
                </a:ln>
                <a:blipFill dpi="0" rotWithShape="0">
                  <a:blip r:embed="rId7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ТЫ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28604"/>
            <a:ext cx="8215370" cy="192882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Кров   для            бездомных </a:t>
            </a:r>
            <a:b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наш долг.</a:t>
            </a:r>
            <a:endParaRPr lang="ru-RU" sz="6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Содержимое 3" descr="http://im6-tub-ru.yandex.net/i?id=98290196-07-7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" y="1285860"/>
            <a:ext cx="3714743" cy="3496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4-tub-ru.yandex.net/i?id=435223670-13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2857496"/>
            <a:ext cx="457203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environmental-protectio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766" y="4500571"/>
            <a:ext cx="3310978" cy="23574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755650" y="285729"/>
            <a:ext cx="7605713" cy="141131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Мы должны проявлять </a:t>
            </a:r>
          </a:p>
          <a:p>
            <a:pPr algn="ctr"/>
            <a:r>
              <a:rPr lang="ru-RU" sz="3600" kern="1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- это милосердие</a:t>
            </a:r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!</a:t>
            </a:r>
          </a:p>
        </p:txBody>
      </p:sp>
      <p:pic>
        <p:nvPicPr>
          <p:cNvPr id="8" name="Рисунок 7" descr="http://im8-tub-ru.yandex.net/i?id=107493823-23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71612"/>
            <a:ext cx="392905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im5-tub-ru.yandex.net/i?id=139538861-37-72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60" y="3000372"/>
            <a:ext cx="5715040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im4-tub-ru.yandex.net/i?id=214768458-51-72&amp;n=21">
            <a:hlinkClick r:id="rId7" tgtFrame="_blank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929066"/>
            <a:ext cx="414337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2-tub-ru.yandex.net/i?id=374861016-37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715436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Улыбающееся солнце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428736"/>
            <a:ext cx="378621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425650">
            <a:off x="-3505" y="3245954"/>
            <a:ext cx="9650843" cy="2326277"/>
          </a:xfrm>
        </p:spPr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8800" i="1" dirty="0" smtClean="0">
                <a:solidFill>
                  <a:srgbClr val="C00000"/>
                </a:solidFill>
                <a:effectLst/>
                <a:latin typeface="Monotype Corsiva" pitchFamily="66" charset="0"/>
              </a:rPr>
              <a:t>Добро </a:t>
            </a:r>
            <a:br>
              <a:rPr lang="ru-RU" sz="8800" i="1" dirty="0" smtClean="0">
                <a:solidFill>
                  <a:srgbClr val="C00000"/>
                </a:solidFill>
                <a:effectLst/>
                <a:latin typeface="Monotype Corsiva" pitchFamily="66" charset="0"/>
              </a:rPr>
            </a:br>
            <a:r>
              <a:rPr lang="ru-RU" sz="8800" i="1" dirty="0" smtClean="0">
                <a:solidFill>
                  <a:srgbClr val="C00000"/>
                </a:solidFill>
                <a:effectLst/>
                <a:latin typeface="Monotype Corsiva" pitchFamily="66" charset="0"/>
              </a:rPr>
              <a:t>продолжает жить!</a:t>
            </a:r>
            <a:endParaRPr lang="ru-RU" sz="8800" i="1" dirty="0"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Picture 6" descr="C:\Users\Света\Desktop\788_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0"/>
            <a:ext cx="4857752" cy="3464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3-tub-ru.yandex.net/i?id=116677871-33-72&amp;n=2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86248" cy="4000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im5-tub-ru.yandex.net/i?id=267320915-10-7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8858312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21270139">
            <a:off x="4497260" y="408763"/>
            <a:ext cx="3954047" cy="2210106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rgbClr val="C00000"/>
                </a:solidFill>
                <a:effectLst/>
                <a:latin typeface="Monotype Corsiva" pitchFamily="66" charset="0"/>
              </a:rPr>
              <a:t>Цвета жизни</a:t>
            </a:r>
            <a:endParaRPr lang="ru-RU" sz="5400" dirty="0"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rot="21352203">
            <a:off x="3203470" y="2028295"/>
            <a:ext cx="5684173" cy="142876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200" b="1" dirty="0" smtClean="0"/>
              <a:t>    </a:t>
            </a:r>
            <a:r>
              <a:rPr lang="ru-RU" sz="3600" b="1" dirty="0" smtClean="0">
                <a:solidFill>
                  <a:srgbClr val="B50B91"/>
                </a:solidFill>
              </a:rPr>
              <a:t>Краски скорби, пустоты.</a:t>
            </a:r>
            <a:endParaRPr lang="ru-RU" sz="3600" b="1" dirty="0">
              <a:solidFill>
                <a:srgbClr val="B50B91"/>
              </a:solidFill>
            </a:endParaRPr>
          </a:p>
        </p:txBody>
      </p:sp>
      <p:pic>
        <p:nvPicPr>
          <p:cNvPr id="6" name="Рисунок 5" descr="http://im8-tub-ru.yandex.net/i?id=370354907-02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0374810">
            <a:off x="426127" y="432392"/>
            <a:ext cx="4286279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7-tub-ru.yandex.net/i?id=459179849-6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643314"/>
            <a:ext cx="4248416" cy="2714644"/>
          </a:xfrm>
          <a:prstGeom prst="cloudCallou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2F3F42-4998-4E66-91D9-209639991EB9}" type="slidenum">
              <a:rPr lang="ru-RU"/>
              <a:pPr/>
              <a:t>17</a:t>
            </a:fld>
            <a:endParaRPr lang="ru-RU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91200"/>
          </a:xfrm>
        </p:spPr>
        <p:txBody>
          <a:bodyPr>
            <a:normAutofit fontScale="92500"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5400" b="1" dirty="0" smtClean="0">
                <a:solidFill>
                  <a:srgbClr val="0033CC"/>
                </a:solidFill>
                <a:latin typeface="Times New Roman" pitchFamily="18" charset="0"/>
              </a:rPr>
              <a:t>Наш техникум, </a:t>
            </a:r>
            <a:r>
              <a:rPr lang="ru-RU" sz="5400" b="1" dirty="0" smtClean="0">
                <a:solidFill>
                  <a:srgbClr val="0033CC"/>
                </a:solidFill>
                <a:latin typeface="Times New Roman" pitchFamily="18" charset="0"/>
              </a:rPr>
              <a:t>каждая группа  - это маленькая семья.</a:t>
            </a:r>
          </a:p>
          <a:p>
            <a:pPr algn="ctr" eaLnBrk="1" hangingPunct="1">
              <a:buFontTx/>
              <a:buNone/>
              <a:defRPr/>
            </a:pPr>
            <a:r>
              <a:rPr lang="ru-RU" sz="5400" b="1" dirty="0" smtClean="0">
                <a:solidFill>
                  <a:srgbClr val="0033CC"/>
                </a:solidFill>
                <a:latin typeface="Times New Roman" pitchFamily="18" charset="0"/>
              </a:rPr>
              <a:t>   И хочется, чтобы в нашей семье всегда царили доброта, уважение, взаимопонимание.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90600" cy="6858000"/>
            <a:chOff x="0" y="0"/>
            <a:chExt cx="624" cy="4224"/>
          </a:xfrm>
        </p:grpSpPr>
        <p:pic>
          <p:nvPicPr>
            <p:cNvPr id="5" name="Picture 3" descr="fgh945fghfg9h49fg4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28"/>
              <a:ext cx="624" cy="528"/>
            </a:xfrm>
            <a:prstGeom prst="rect">
              <a:avLst/>
            </a:prstGeom>
            <a:noFill/>
          </p:spPr>
        </p:pic>
        <p:pic>
          <p:nvPicPr>
            <p:cNvPr id="6" name="Picture 4" descr="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624" cy="528"/>
            </a:xfrm>
            <a:prstGeom prst="rect">
              <a:avLst/>
            </a:prstGeom>
            <a:noFill/>
          </p:spPr>
        </p:pic>
        <p:pic>
          <p:nvPicPr>
            <p:cNvPr id="7" name="Picture 5" descr="fgh945fghfg9h49fg4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584"/>
              <a:ext cx="624" cy="528"/>
            </a:xfrm>
            <a:prstGeom prst="rect">
              <a:avLst/>
            </a:prstGeom>
            <a:noFill/>
          </p:spPr>
        </p:pic>
        <p:pic>
          <p:nvPicPr>
            <p:cNvPr id="8" name="Picture 6" descr="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056"/>
              <a:ext cx="624" cy="528"/>
            </a:xfrm>
            <a:prstGeom prst="rect">
              <a:avLst/>
            </a:prstGeom>
            <a:noFill/>
          </p:spPr>
        </p:pic>
        <p:pic>
          <p:nvPicPr>
            <p:cNvPr id="9" name="Picture 7" descr="fgh945fghfg9h49fg4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640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0" name="Picture 8" descr="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112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1" name="Picture 9" descr="fgh945fghfg9h49fg4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696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2" name="Picture 10" descr="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168"/>
              <a:ext cx="624" cy="52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-500090"/>
            <a:ext cx="5572164" cy="692948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Пусть будет небо      голубое, </a:t>
            </a:r>
            <a:b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солнце - ясным!</a:t>
            </a:r>
            <a:b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Пусть человек не будет злым,</a:t>
            </a:r>
            <a:b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станет мир прекрасным.</a:t>
            </a:r>
            <a:r>
              <a:rPr lang="ru-RU" i="1" dirty="0" smtClean="0">
                <a:solidFill>
                  <a:srgbClr val="C00000"/>
                </a:solidFill>
                <a:effectLst/>
                <a:latin typeface="Monotype Corsiva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effectLst/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endParaRPr lang="ru-RU" dirty="0">
              <a:solidFill>
                <a:srgbClr val="FF000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7500990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sz="5400" dirty="0" smtClean="0">
                <a:solidFill>
                  <a:srgbClr val="C00000"/>
                </a:solidFill>
              </a:rPr>
              <a:t>Спасибо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 за внимание!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Счастья Вам, мира, добра и радости!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До новых встреч!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2400" b="0" i="1" dirty="0">
              <a:solidFill>
                <a:srgbClr val="002060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Улыбающееся солнц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7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rot="21325578">
            <a:off x="179441" y="1261038"/>
            <a:ext cx="7597673" cy="4804002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Теперь, когда мы научились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Летать по воздуху, как птицы,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Плавать под водой, как рыбы,</a:t>
            </a:r>
            <a:br>
              <a:rPr lang="ru-RU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Нам не хватает только одного:</a:t>
            </a:r>
            <a:br>
              <a:rPr lang="ru-RU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solidFill>
                  <a:srgbClr val="FF0000"/>
                </a:solidFill>
                <a:latin typeface="Comic Sans MS" pitchFamily="66" charset="0"/>
              </a:rPr>
              <a:t>Научиться жить на земле, как </a:t>
            </a:r>
            <a:r>
              <a:rPr lang="ru-RU" sz="5400" i="1" dirty="0" smtClean="0">
                <a:solidFill>
                  <a:srgbClr val="FF0000"/>
                </a:solidFill>
                <a:latin typeface="Comic Sans MS" pitchFamily="66" charset="0"/>
              </a:rPr>
              <a:t>люди</a:t>
            </a:r>
            <a:endParaRPr lang="ru-RU" sz="5400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8434" name="Picture 2" descr="самолет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31901">
            <a:off x="-33051" y="280993"/>
            <a:ext cx="3507485" cy="1264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571876"/>
            <a:ext cx="8458200" cy="2643206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  <a:t>Мы верим в силу добра</a:t>
            </a:r>
            <a:r>
              <a:rPr lang="ru-RU" sz="8800" dirty="0" smtClean="0">
                <a:solidFill>
                  <a:srgbClr val="FF0000"/>
                </a:solidFill>
              </a:rPr>
              <a:t>! 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im2-tub-ru.yandex.net/i?id=217595513-62-72&amp;n=2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714744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mirgif.com/geometrija/vrashhenie4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36" y="428604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15_RYB~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00034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2053" name="Picture 5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Разговор о вечном, о любви.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2057" name="Picture 9" descr="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28794" cy="1785926"/>
          </a:xfrm>
          <a:prstGeom prst="rect">
            <a:avLst/>
          </a:prstGeom>
          <a:noFill/>
        </p:spPr>
      </p:pic>
      <p:pic>
        <p:nvPicPr>
          <p:cNvPr id="9" name="Содержимое 10" descr="http://im2-tub-ru.yandex.net/i?id=466375761-06-72&amp;n=21">
            <a:hlinkClick r:id="rId5" tgtFrame="_blank"/>
          </p:cNvPr>
          <p:cNvPicPr>
            <a:picLocks noGrp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714480" y="2285992"/>
            <a:ext cx="2857520" cy="33575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Содержимое 15" descr="http://im2-tub-ru.yandex.net/i?id=133518162-41-72&amp;n=21">
            <a:hlinkClick r:id="rId7" tgtFrame="_blank"/>
          </p:cNvPr>
          <p:cNvPicPr>
            <a:picLocks noGrp="1"/>
          </p:cNvPicPr>
          <p:nvPr>
            <p:ph sz="half" idx="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500562" y="2214554"/>
            <a:ext cx="285752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 rot="21232975">
            <a:off x="175741" y="566179"/>
            <a:ext cx="5516307" cy="1040610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rgbClr val="FFC000"/>
                </a:solidFill>
                <a:latin typeface="Monotype Corsiva" pitchFamily="66" charset="0"/>
              </a:rPr>
              <a:t>Выбирай!</a:t>
            </a:r>
            <a:endParaRPr lang="ru-RU" sz="9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pic>
        <p:nvPicPr>
          <p:cNvPr id="6" name="Рисунок 3" descr="C:\Documents and Settings\Admin\Рабочий стол\Люба\Анимации\анимации\анимашки3\праздники\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483" y="1714501"/>
            <a:ext cx="4000516" cy="400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4357718"/>
          </a:xfrm>
        </p:spPr>
        <p:txBody>
          <a:bodyPr>
            <a:noAutofit/>
          </a:bodyPr>
          <a:lstStyle/>
          <a:p>
            <a:pPr algn="l"/>
            <a:r>
              <a:rPr lang="ru-RU" sz="4400" b="1" i="1" dirty="0" smtClean="0">
                <a:solidFill>
                  <a:srgbClr val="FF0000"/>
                </a:solidFill>
              </a:rPr>
              <a:t>Радость</a:t>
            </a:r>
          </a:p>
          <a:p>
            <a:pPr algn="l"/>
            <a:r>
              <a:rPr lang="ru-RU" sz="4400" b="1" i="1" dirty="0" smtClean="0">
                <a:solidFill>
                  <a:srgbClr val="B50B91"/>
                </a:solidFill>
              </a:rPr>
              <a:t>Удача</a:t>
            </a:r>
          </a:p>
          <a:p>
            <a:pPr algn="l"/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Красота</a:t>
            </a:r>
          </a:p>
          <a:p>
            <a:pPr algn="l"/>
            <a:r>
              <a:rPr lang="ru-RU" sz="4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Печаль</a:t>
            </a:r>
          </a:p>
          <a:p>
            <a:pPr algn="l"/>
            <a:r>
              <a:rPr lang="ru-RU" sz="4400" b="1" i="1" dirty="0" smtClean="0">
                <a:solidFill>
                  <a:srgbClr val="FF0000"/>
                </a:solidFill>
              </a:rPr>
              <a:t>Доброта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1268727260_motivator-3347"/>
          <p:cNvPicPr>
            <a:picLocks noChangeAspect="1" noChangeArrowheads="1"/>
          </p:cNvPicPr>
          <p:nvPr/>
        </p:nvPicPr>
        <p:blipFill>
          <a:blip r:embed="rId2"/>
          <a:srcRect b="182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14289"/>
            <a:ext cx="7500990" cy="30003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0070C0"/>
                </a:solidFill>
              </a:rPr>
              <a:t>Мир – это огромная страна, мир – это мы с вами!</a:t>
            </a:r>
          </a:p>
        </p:txBody>
      </p:sp>
      <p:pic>
        <p:nvPicPr>
          <p:cNvPr id="6" name="Содержимое 3" descr="C:\Documents and Settings\Admin\Рабочий стол\Люба\Рисунки 1\Our_nationalities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5984" y="1500174"/>
            <a:ext cx="6572296" cy="535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001056" cy="1143000"/>
          </a:xfrm>
        </p:spPr>
        <p:txBody>
          <a:bodyPr>
            <a:normAutofit fontScale="90000"/>
          </a:bodyPr>
          <a:lstStyle/>
          <a:p>
            <a:r>
              <a:rPr lang="ru-RU" sz="6600" i="1" dirty="0" smtClean="0"/>
              <a:t>   Качества человека</a:t>
            </a:r>
            <a:endParaRPr lang="ru-RU" sz="66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71604" y="1285860"/>
            <a:ext cx="2924196" cy="484030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Снисходительность,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злорадство,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ложь,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конфликт,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диалог,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доброта,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уважение,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понимание,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миролюбие,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бессердечность,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сострадание,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великодушие,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бестактность,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прощение,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грубость,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4840303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сердечность,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хвастовство,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равенство,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грубость,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милосердие, 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зазнайство, 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 сострадание,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сотрудничество,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уважение,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великодушие,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понимание,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злость,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прощение,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вспыльчивость,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раздражение. </a:t>
            </a:r>
          </a:p>
          <a:p>
            <a:endParaRPr lang="ru-RU" sz="2000" dirty="0"/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0" y="0"/>
            <a:ext cx="1214414" cy="6858000"/>
            <a:chOff x="0" y="0"/>
            <a:chExt cx="624" cy="4224"/>
          </a:xfrm>
        </p:grpSpPr>
        <p:pic>
          <p:nvPicPr>
            <p:cNvPr id="10" name="Picture 5" descr="fgh945fghfg9h49fg4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28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1" name="Picture 6" descr="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2" name="Picture 7" descr="fgh945fghfg9h49fg4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84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3" name="Picture 8" descr="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056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4" name="Picture 9" descr="fgh945fghfg9h49fg4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640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5" name="Picture 10" descr="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2112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6" name="Picture 11" descr="fgh945fghfg9h49fg4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696"/>
              <a:ext cx="624" cy="528"/>
            </a:xfrm>
            <a:prstGeom prst="rect">
              <a:avLst/>
            </a:prstGeom>
            <a:noFill/>
          </p:spPr>
        </p:pic>
        <p:pic>
          <p:nvPicPr>
            <p:cNvPr id="17" name="Picture 12" descr="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3168"/>
              <a:ext cx="624" cy="52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3" descr="C:\Documents and Settings\Admin\Рабочий стол\Люба\Анимации\анимации\анимашки3\праздники\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1448"/>
            <a:ext cx="8858279" cy="678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2|2.7"/>
</p:tagLst>
</file>

<file path=ppt/theme/theme1.xml><?xml version="1.0" encoding="utf-8"?>
<a:theme xmlns:a="http://schemas.openxmlformats.org/drawingml/2006/main" name="ptizi6222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ptizi6222</Template>
  <TotalTime>776</TotalTime>
  <Words>153</Words>
  <Application>Microsoft Office PowerPoint</Application>
  <PresentationFormat>Экран (4:3)</PresentationFormat>
  <Paragraphs>64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ptizi6222</vt:lpstr>
      <vt:lpstr>КГПОБУ «Камчатский сельскохозяйственный техникум»</vt:lpstr>
      <vt:lpstr>Слайд 2</vt:lpstr>
      <vt:lpstr>Мы верим в силу добра! </vt:lpstr>
      <vt:lpstr> Разговор о вечном, о любви.</vt:lpstr>
      <vt:lpstr>Выбирай!</vt:lpstr>
      <vt:lpstr>Слайд 6</vt:lpstr>
      <vt:lpstr>Слайд 7</vt:lpstr>
      <vt:lpstr>   Качества человека</vt:lpstr>
      <vt:lpstr>Слайд 9</vt:lpstr>
      <vt:lpstr>Слайд 10</vt:lpstr>
      <vt:lpstr>Кров   для            бездомных  – наш долг.</vt:lpstr>
      <vt:lpstr>Слайд 12</vt:lpstr>
      <vt:lpstr>Слайд 13</vt:lpstr>
      <vt:lpstr> Добро  продолжает жить!</vt:lpstr>
      <vt:lpstr>Слайд 15</vt:lpstr>
      <vt:lpstr>Цвета жизни</vt:lpstr>
      <vt:lpstr>Слайд 17</vt:lpstr>
      <vt:lpstr>    Пусть будет небо      голубое,  А солнце - ясным! Пусть человек не будет злым, И станет мир прекрасным.   </vt:lpstr>
      <vt:lpstr>Спасибо  за внимание!    Счастья Вам, мира, добра и радости! До новых встреч! 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Cons</dc:creator>
  <cp:lastModifiedBy>User</cp:lastModifiedBy>
  <cp:revision>88</cp:revision>
  <dcterms:created xsi:type="dcterms:W3CDTF">2013-10-18T02:15:13Z</dcterms:created>
  <dcterms:modified xsi:type="dcterms:W3CDTF">2007-01-12T15:05:24Z</dcterms:modified>
</cp:coreProperties>
</file>