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2" r:id="rId4"/>
    <p:sldId id="263" r:id="rId5"/>
    <p:sldId id="264" r:id="rId6"/>
    <p:sldId id="276" r:id="rId7"/>
    <p:sldId id="267" r:id="rId8"/>
    <p:sldId id="259" r:id="rId9"/>
    <p:sldId id="260" r:id="rId10"/>
    <p:sldId id="261" r:id="rId11"/>
    <p:sldId id="275" r:id="rId12"/>
    <p:sldId id="266" r:id="rId13"/>
    <p:sldId id="274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58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689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066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598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33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916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376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730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367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85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69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73D20-CA97-4A31-A3AC-1C0CF9CDDD3E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D4842-E6D2-4C6B-BFDF-9C40A3BDD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30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66800" y="1552459"/>
            <a:ext cx="218098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>
              <a:ln>
                <a:solidFill>
                  <a:srgbClr val="002060"/>
                </a:solidFill>
              </a:ln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3928" y="534691"/>
            <a:ext cx="76754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>
                <a:ln>
                  <a:solidFill>
                    <a:srgbClr val="002060"/>
                  </a:solidFill>
                </a:ln>
                <a:latin typeface="Georgia" pitchFamily="18" charset="0"/>
                <a:cs typeface="Arial" pitchFamily="34" charset="0"/>
              </a:rPr>
              <a:t>Что такое погода?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40" y="1751564"/>
            <a:ext cx="6494328" cy="428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78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612"/>
            <a:ext cx="2416560" cy="19677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3491"/>
            <a:ext cx="2416560" cy="1967770"/>
          </a:xfrm>
          <a:prstGeom prst="rect">
            <a:avLst/>
          </a:prstGeom>
        </p:spPr>
      </p:pic>
      <p:pic>
        <p:nvPicPr>
          <p:cNvPr id="1026" name="Picture 2" descr="http://900igr.net/up/datai/121590/0017-012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607" y="469127"/>
            <a:ext cx="7700314" cy="563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353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03" y="2201121"/>
            <a:ext cx="2636845" cy="4594504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>
            <a:off x="2941983" y="338954"/>
            <a:ext cx="8563554" cy="3588990"/>
          </a:xfrm>
          <a:prstGeom prst="wedgeEllipseCallout">
            <a:avLst>
              <a:gd name="adj1" fmla="val -47488"/>
              <a:gd name="adj2" fmla="val 62936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ПОГОДА-это сочетание</a:t>
            </a:r>
          </a:p>
          <a:p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1)температуры воздуха</a:t>
            </a:r>
          </a:p>
          <a:p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2)облачности</a:t>
            </a:r>
          </a:p>
          <a:p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3)осадков</a:t>
            </a:r>
          </a:p>
          <a:p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4)ветра</a:t>
            </a:r>
          </a:p>
          <a:p>
            <a:endParaRPr lang="ru-RU" sz="2400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583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3674484" y="848269"/>
            <a:ext cx="6929486" cy="1428760"/>
          </a:xfrm>
          <a:prstGeom prst="wedgeEllipseCallout">
            <a:avLst>
              <a:gd name="adj1" fmla="val -48667"/>
              <a:gd name="adj2" fmla="val 98410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Метеорология – наука о погоде</a:t>
            </a:r>
          </a:p>
        </p:txBody>
      </p:sp>
      <p:sp>
        <p:nvSpPr>
          <p:cNvPr id="4" name="Овальная выноска 3"/>
          <p:cNvSpPr/>
          <p:nvPr/>
        </p:nvSpPr>
        <p:spPr>
          <a:xfrm>
            <a:off x="4004709" y="2866551"/>
            <a:ext cx="6929454" cy="1428760"/>
          </a:xfrm>
          <a:prstGeom prst="wedgeEllipseCallout">
            <a:avLst>
              <a:gd name="adj1" fmla="val -54027"/>
              <a:gd name="adj2" fmla="val -15345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Метеорологи – люди, изучающие и предсказывающие погоду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31" y="1680480"/>
            <a:ext cx="2636845" cy="4594504"/>
          </a:xfrm>
          <a:prstGeom prst="rect">
            <a:avLst/>
          </a:prstGeom>
        </p:spPr>
      </p:pic>
      <p:pic>
        <p:nvPicPr>
          <p:cNvPr id="6" name="Picture 5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03512" y="4526128"/>
            <a:ext cx="2800915" cy="2101054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2916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877" y="1308183"/>
            <a:ext cx="6256342" cy="3968867"/>
          </a:xfrm>
          <a:prstGeom prst="rect">
            <a:avLst/>
          </a:prstGeom>
        </p:spPr>
      </p:pic>
      <p:pic>
        <p:nvPicPr>
          <p:cNvPr id="1032" name="Picture 8" descr="http://www.vashsad.ua/downloads/image/6646/img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321" y="423271"/>
            <a:ext cx="6011454" cy="601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128" y="423271"/>
            <a:ext cx="8015275" cy="60114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975" y="423271"/>
            <a:ext cx="8754554" cy="60114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975" y="380999"/>
            <a:ext cx="8754554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6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659" y="-31289"/>
            <a:ext cx="12192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902227" y="680111"/>
            <a:ext cx="8134184" cy="100036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>
                <a:solidFill>
                  <a:srgbClr val="002060"/>
                </a:solidFill>
                <a:latin typeface="Georgia" pitchFamily="18" charset="0"/>
              </a:rPr>
              <a:t>Домашнее задание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40894" y="2528515"/>
            <a:ext cx="6095516" cy="36052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60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с.32-35,</a:t>
            </a:r>
          </a:p>
          <a:p>
            <a:r>
              <a:rPr lang="ru-RU" sz="60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р/т.с.24-25, №2,3, №5 (по </a:t>
            </a:r>
            <a:r>
              <a:rPr lang="ru-RU" sz="6000" dirty="0" err="1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</a:t>
            </a:r>
            <a:r>
              <a:rPr lang="ru-RU" sz="60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31" y="1680480"/>
            <a:ext cx="2636845" cy="45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2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3545697" y="454362"/>
            <a:ext cx="6858048" cy="2143140"/>
          </a:xfrm>
          <a:prstGeom prst="wedgeEllipseCallout">
            <a:avLst>
              <a:gd name="adj1" fmla="val -48144"/>
              <a:gd name="adj2" fmla="val 83752"/>
            </a:avLst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Во-первых, погода будет зависеть от  </a:t>
            </a: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температуры воздуха</a:t>
            </a:r>
            <a:endParaRPr lang="ru-RU" sz="32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99" y="1731995"/>
            <a:ext cx="2636845" cy="4594504"/>
          </a:xfrm>
          <a:prstGeom prst="rect">
            <a:avLst/>
          </a:prstGeom>
        </p:spPr>
      </p:pic>
      <p:pic>
        <p:nvPicPr>
          <p:cNvPr id="5" name="Picture 4" descr="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367366" y="3144025"/>
            <a:ext cx="3214710" cy="3167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815402" y="4499773"/>
            <a:ext cx="3143272" cy="1754326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Ощущение тепла 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и холода</a:t>
            </a:r>
          </a:p>
        </p:txBody>
      </p:sp>
    </p:spTree>
    <p:extLst>
      <p:ext uri="{BB962C8B-B14F-4D97-AF65-F5344CB8AC3E}">
        <p14:creationId xmlns:p14="http://schemas.microsoft.com/office/powerpoint/2010/main" val="24799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3558575" y="728443"/>
            <a:ext cx="6858048" cy="1785950"/>
          </a:xfrm>
          <a:prstGeom prst="wedgeEllipseCallout">
            <a:avLst>
              <a:gd name="adj1" fmla="val -50295"/>
              <a:gd name="adj2" fmla="val 111319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Во-вторых, погода будет зависеть от облачности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99" y="1731995"/>
            <a:ext cx="2636845" cy="4594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8423" y="3907935"/>
            <a:ext cx="3500462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Облачность – </a:t>
            </a:r>
            <a:r>
              <a:rPr lang="ru-RU" sz="3600" dirty="0">
                <a:solidFill>
                  <a:srgbClr val="002060"/>
                </a:solidFill>
                <a:latin typeface="Georgia" pitchFamily="18" charset="0"/>
              </a:rPr>
              <a:t>это скопление облаков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49792" y="3907935"/>
            <a:ext cx="282523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8152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8731" y="1092788"/>
            <a:ext cx="1427163" cy="1439863"/>
          </a:xfrm>
          <a:prstGeom prst="rect">
            <a:avLst/>
          </a:prstGeom>
          <a:noFill/>
          <a:ln w="38100">
            <a:solidFill>
              <a:srgbClr val="507BF6"/>
            </a:solidFill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4262" y="2808678"/>
            <a:ext cx="1368425" cy="1343025"/>
          </a:xfrm>
          <a:prstGeom prst="rect">
            <a:avLst/>
          </a:prstGeom>
          <a:noFill/>
          <a:ln w="38100">
            <a:solidFill>
              <a:srgbClr val="507BF6"/>
            </a:solidFill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28610" y="4427730"/>
            <a:ext cx="1439863" cy="1439862"/>
          </a:xfrm>
          <a:prstGeom prst="rect">
            <a:avLst/>
          </a:prstGeom>
          <a:noFill/>
          <a:ln w="38100">
            <a:solidFill>
              <a:srgbClr val="507BF6"/>
            </a:solidFill>
            <a:miter lim="800000"/>
            <a:headEnd/>
            <a:tailEnd/>
          </a:ln>
          <a:effectLst/>
        </p:spPr>
      </p:pic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3559141" y="5147661"/>
            <a:ext cx="12255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auto">
          <a:xfrm>
            <a:off x="4412141" y="3480190"/>
            <a:ext cx="1081088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918791" y="1520331"/>
            <a:ext cx="1218603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ясно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870262" y="3187801"/>
            <a:ext cx="5514651" cy="584775"/>
          </a:xfrm>
          <a:prstGeom prst="rect">
            <a:avLst/>
          </a:prstGeom>
          <a:solidFill>
            <a:srgbClr val="FFCCFF"/>
          </a:solidFill>
          <a:ln w="38100">
            <a:solidFill>
              <a:srgbClr val="CC99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переменная облачность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35861" y="4855269"/>
            <a:ext cx="2318263" cy="584775"/>
          </a:xfrm>
          <a:prstGeom prst="rect">
            <a:avLst/>
          </a:prstGeom>
          <a:solidFill>
            <a:srgbClr val="B2B2B2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пасмурно</a:t>
            </a: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5435861" y="1812719"/>
            <a:ext cx="1081088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699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3491"/>
            <a:ext cx="2416560" cy="19677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07" b="30239"/>
          <a:stretch/>
        </p:blipFill>
        <p:spPr>
          <a:xfrm>
            <a:off x="1588393" y="1277709"/>
            <a:ext cx="9896703" cy="3425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4021" y="531908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Осадки</a:t>
            </a:r>
          </a:p>
        </p:txBody>
      </p:sp>
    </p:spTree>
    <p:extLst>
      <p:ext uri="{BB962C8B-B14F-4D97-AF65-F5344CB8AC3E}">
        <p14:creationId xmlns:p14="http://schemas.microsoft.com/office/powerpoint/2010/main" val="758323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3558575" y="728443"/>
            <a:ext cx="6858048" cy="1785950"/>
          </a:xfrm>
          <a:prstGeom prst="wedgeEllipseCallout">
            <a:avLst>
              <a:gd name="adj1" fmla="val -50295"/>
              <a:gd name="adj2" fmla="val 111319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В-третьих, погода будет зависеть от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осадков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99" y="1731995"/>
            <a:ext cx="2636845" cy="45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823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905967" y="711939"/>
            <a:ext cx="8015318" cy="7858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rgbClr val="002060"/>
                </a:solidFill>
                <a:latin typeface="Georgia" pitchFamily="18" charset="0"/>
              </a:rPr>
              <a:t>Какие бывают осадки?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9522" y="2017366"/>
            <a:ext cx="1855787" cy="1873250"/>
          </a:xfrm>
          <a:prstGeom prst="rect">
            <a:avLst/>
          </a:prstGeom>
          <a:noFill/>
          <a:ln w="38100">
            <a:solidFill>
              <a:srgbClr val="449FA6"/>
            </a:solidFill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67312" y="2017366"/>
            <a:ext cx="1857375" cy="1873250"/>
          </a:xfrm>
          <a:prstGeom prst="rect">
            <a:avLst/>
          </a:prstGeom>
          <a:noFill/>
          <a:ln w="38100">
            <a:solidFill>
              <a:srgbClr val="449FA6"/>
            </a:solidFill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66690" y="1999903"/>
            <a:ext cx="1944688" cy="1908175"/>
          </a:xfrm>
          <a:prstGeom prst="rect">
            <a:avLst/>
          </a:prstGeom>
          <a:noFill/>
          <a:ln w="38100">
            <a:solidFill>
              <a:srgbClr val="449FA6"/>
            </a:solidFill>
            <a:miter lim="800000"/>
            <a:headEnd/>
            <a:tailEnd/>
          </a:ln>
          <a:effectLst/>
        </p:spPr>
      </p:pic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3197415" y="4163435"/>
            <a:ext cx="0" cy="93503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6112954" y="4111551"/>
            <a:ext cx="0" cy="93503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9055888" y="4111551"/>
            <a:ext cx="0" cy="93503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390540" y="5367518"/>
            <a:ext cx="1296987" cy="584775"/>
          </a:xfrm>
          <a:prstGeom prst="rect">
            <a:avLst/>
          </a:prstGeom>
          <a:solidFill>
            <a:srgbClr val="0099FF"/>
          </a:solidFill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снег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447505" y="5367518"/>
            <a:ext cx="1296987" cy="584775"/>
          </a:xfrm>
          <a:prstGeom prst="rect">
            <a:avLst/>
          </a:prstGeom>
          <a:solidFill>
            <a:srgbClr val="DDDDDD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град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563663" y="5367518"/>
            <a:ext cx="1561646" cy="58477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449FA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дождь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3491"/>
            <a:ext cx="2416560" cy="196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28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3255318" y="539887"/>
            <a:ext cx="7000924" cy="2643206"/>
          </a:xfrm>
          <a:prstGeom prst="wedgeEllipseCallout">
            <a:avLst>
              <a:gd name="adj1" fmla="val -48531"/>
              <a:gd name="adj2" fmla="val 66570"/>
            </a:avLst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В-четвёртых, погода будет зависеть от………(отгадайте загадку)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99" y="1731995"/>
            <a:ext cx="2636845" cy="4594504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298713" y="3577711"/>
            <a:ext cx="5857916" cy="1285884"/>
          </a:xfrm>
          <a:prstGeom prst="wedgeEllipseCallout">
            <a:avLst>
              <a:gd name="adj1" fmla="val -65159"/>
              <a:gd name="adj2" fmla="val -24980"/>
            </a:avLst>
          </a:prstGeom>
          <a:solidFill>
            <a:srgbClr val="FFC000"/>
          </a:solidFill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4572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Летит- не птица, воет- не зверь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90381" y="5302042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Ветер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00027" y="4863595"/>
            <a:ext cx="1768475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6896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964734" y="646720"/>
            <a:ext cx="7600978" cy="707886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Georgia" pitchFamily="18" charset="0"/>
              </a:rPr>
              <a:t>Ветер</a:t>
            </a:r>
            <a:r>
              <a:rPr lang="ru-RU" sz="4000" dirty="0">
                <a:solidFill>
                  <a:srgbClr val="002060"/>
                </a:solidFill>
                <a:latin typeface="Georgia" pitchFamily="18" charset="0"/>
              </a:rPr>
              <a:t> – это движение воздуха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598" y="1667804"/>
            <a:ext cx="7234114" cy="493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612"/>
            <a:ext cx="2416560" cy="196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61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122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Lu-Da</cp:lastModifiedBy>
  <cp:revision>27</cp:revision>
  <dcterms:created xsi:type="dcterms:W3CDTF">2016-09-24T03:52:24Z</dcterms:created>
  <dcterms:modified xsi:type="dcterms:W3CDTF">2022-04-17T13:27:18Z</dcterms:modified>
</cp:coreProperties>
</file>