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9" r:id="rId2"/>
    <p:sldId id="336" r:id="rId3"/>
    <p:sldId id="350" r:id="rId4"/>
    <p:sldId id="331" r:id="rId5"/>
    <p:sldId id="343" r:id="rId6"/>
    <p:sldId id="344" r:id="rId7"/>
    <p:sldId id="341" r:id="rId8"/>
    <p:sldId id="346" r:id="rId9"/>
    <p:sldId id="340" r:id="rId10"/>
    <p:sldId id="348" r:id="rId11"/>
    <p:sldId id="345" r:id="rId12"/>
    <p:sldId id="347" r:id="rId13"/>
    <p:sldId id="349" r:id="rId14"/>
    <p:sldId id="354" r:id="rId15"/>
    <p:sldId id="351" r:id="rId16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24" autoAdjust="0"/>
  </p:normalViewPr>
  <p:slideViewPr>
    <p:cSldViewPr>
      <p:cViewPr varScale="1">
        <p:scale>
          <a:sx n="81" d="100"/>
          <a:sy n="81" d="100"/>
        </p:scale>
        <p:origin x="-202" y="-72"/>
      </p:cViewPr>
      <p:guideLst>
        <p:guide orient="horz" pos="19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04:17.470" idx="1">
    <p:pos x="10" y="10"/>
    <p:text>Дети записывали на телефон стихи и рассказы о своих родных на войне, затем отправляли мне ролики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05:25.986" idx="2">
    <p:pos x="10" y="10"/>
    <p:text>Важная часть видеоэскиза - обрамление роликов детей либо кадрами хроники...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06:45.689" idx="3">
    <p:pos x="10" y="10"/>
    <p:text>либо кадрами из фильмов. (у некоторых заменяла аудиодорожку для достижения целостного эффекта)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19T13:21:59.897" idx="1">
    <p:pos x="10" y="10"/>
    <p:text/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07:48.298" idx="4">
    <p:pos x="10" y="10"/>
    <p:text>Возможности на самом деле безграничны...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08:54.423" idx="5">
    <p:pos x="10" y="10"/>
    <p:text>этот QRкод - активная ссылка на канал "Можем сами"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10:46.392" idx="6">
    <p:pos x="10" y="10"/>
    <p:text>Этот QRкод - активная ссылка на страницу сайта театра-студии "Ого!", где находится видеоэскиз композиции "На всю оставшуюся жизнь..."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0T15:11:33.408" idx="7">
    <p:pos x="10" y="10"/>
    <p:text>Уже существует несколько видеоэскизов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68F88C59-319B-4332-9A1D-2A62CFCB00D8}" type="datetimeFigureOut">
              <a:rPr lang="ru-RU" smtClean="0"/>
              <a:pPr/>
              <a:t>20.01.2021</a:t>
            </a:fld>
            <a:endParaRPr lang="ru-RU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B16A41B8-7DC3-4DB6-84E4-E105629EAA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086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968B300D-05F0-4B43-940D-46DED5A791AD}" type="datetimeFigureOut">
              <a:pPr/>
              <a:t>5/15/2009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9B26CD33-4337-4529-948A-94F6960B2374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128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ru-RU"/>
            </a:lvl1pPr>
            <a:extLst/>
          </a:lstStyle>
          <a:p>
            <a:r>
              <a:rPr kumimoji="0" lang="ru-RU"/>
              <a:t>Заголовок фотоальбома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/>
            </a:pPr>
            <a:endParaRPr kumimoji="0" lang="ru-RU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4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pPr/>
              <a:t>5/15/2009</a:t>
            </a:fld>
            <a:endParaRPr kumimoji="0" lang="ru-RU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ru-RU" i="0"/>
              <a:t>Щелкните значок,</a:t>
            </a:r>
            <a:r>
              <a:rPr kumimoji="0" lang="ru-RU" i="0" baseline="0"/>
              <a:t> чтобы добавить </a:t>
            </a:r>
            <a:r>
              <a:rPr kumimoji="0" lang="ru-RU" i="0"/>
              <a:t>фотографию размером со всю страницу</a:t>
            </a:r>
            <a:endParaRPr kumimoji="0" lang="ru-RU" i="0" baseline="0"/>
          </a:p>
          <a:p>
            <a:pPr marL="0" marR="0" indent="0"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ru-RU" baseline="0"/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ru-RU" sz="1800"/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20.01.2021</a:t>
            </a:fld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Relationship Id="rId5" Type="http://schemas.openxmlformats.org/officeDocument/2006/relationships/comments" Target="../comments/comment8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5" Type="http://schemas.openxmlformats.org/officeDocument/2006/relationships/comments" Target="../comments/commen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comments" Target="../comments/commen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Создание видеоэскиза композиции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Из опыта театра-студии «ОГО!»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" b="146"/>
          <a:stretch>
            <a:fillRect/>
          </a:stretch>
        </p:blipFill>
        <p:spPr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" r="25"/>
          <a:stretch>
            <a:fillRect/>
          </a:stretch>
        </p:blipFill>
        <p:spPr>
          <a:xfrm>
            <a:off x="2972936" y="692696"/>
            <a:ext cx="3198127" cy="32004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2971800" y="4869160"/>
            <a:ext cx="3200400" cy="12954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Этот </a:t>
            </a:r>
            <a:r>
              <a:rPr lang="en-US" sz="2400" dirty="0" smtClean="0">
                <a:solidFill>
                  <a:srgbClr val="FFFF00"/>
                </a:solidFill>
                <a:latin typeface="Arial Narrow" pitchFamily="34" charset="0"/>
              </a:rPr>
              <a:t>QR</a:t>
            </a:r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-код позволяет узнать, как скачать </a:t>
            </a:r>
            <a:r>
              <a:rPr lang="en-US" sz="2400" dirty="0" smtClean="0">
                <a:solidFill>
                  <a:srgbClr val="FFFF00"/>
                </a:solidFill>
                <a:latin typeface="Arial Narrow" pitchFamily="34" charset="0"/>
              </a:rPr>
              <a:t>Videopad</a:t>
            </a:r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 бесплатно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5941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" b="1274"/>
          <a:stretch>
            <a:fillRect/>
          </a:stretch>
        </p:blipFill>
        <p:spPr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" b="456"/>
          <a:stretch>
            <a:fillRect/>
          </a:stretch>
        </p:blipFill>
        <p:spPr>
          <a:xfrm>
            <a:off x="899592" y="404664"/>
            <a:ext cx="3429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Текст 1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Современная фотография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Фотография военных лет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916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3" r="85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77168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" r="25"/>
          <a:stretch>
            <a:fillRect/>
          </a:stretch>
        </p:blipFill>
        <p:spPr>
          <a:xfrm>
            <a:off x="2915816" y="908720"/>
            <a:ext cx="3198127" cy="3200400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>
          <a:xfrm>
            <a:off x="2699792" y="4797152"/>
            <a:ext cx="4104456" cy="12954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Этот </a:t>
            </a:r>
            <a:r>
              <a:rPr lang="en-US" sz="2400" dirty="0" smtClean="0">
                <a:solidFill>
                  <a:srgbClr val="FFFF00"/>
                </a:solidFill>
                <a:latin typeface="Arial Narrow" pitchFamily="34" charset="0"/>
              </a:rPr>
              <a:t>QR</a:t>
            </a:r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-код ведет на страницу сайта с видеоэскизом композиции 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«На всю оставшуюся жизнь…»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2769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7" b="10077"/>
          <a:stretch>
            <a:fillRect/>
          </a:stretch>
        </p:blipFill>
        <p:spPr/>
      </p:pic>
      <p:pic>
        <p:nvPicPr>
          <p:cNvPr id="7" name="Рисунок 6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" b="2050"/>
          <a:stretch>
            <a:fillRect/>
          </a:stretch>
        </p:blipFill>
        <p:spPr/>
      </p:pic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r="53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1960777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" b="121"/>
          <a:stretch>
            <a:fillRect/>
          </a:stretch>
        </p:blipFill>
        <p:spPr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>
          <a:xfrm>
            <a:off x="3048000" y="5661248"/>
            <a:ext cx="3200400" cy="510952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Спасибо за внимание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4525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Концерт «Наш! Только наш!»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r="7286"/>
          <a:stretch>
            <a:fillRect/>
          </a:stretch>
        </p:blipFill>
        <p:spPr/>
      </p:pic>
      <p:pic>
        <p:nvPicPr>
          <p:cNvPr id="16" name="Рисунок 15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" r="2444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" b="4405"/>
          <a:stretch>
            <a:fillRect/>
          </a:stretch>
        </p:blipFill>
        <p:spPr/>
      </p:pic>
      <p:sp>
        <p:nvSpPr>
          <p:cNvPr id="7" name="Текст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Чемоданное настроение»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Огурцы и другие пирожные»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«Невские берега»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" b="3329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9" r="27649"/>
          <a:stretch>
            <a:fillRect/>
          </a:stretch>
        </p:blipFill>
        <p:spPr/>
      </p:pic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5257800" y="1556792"/>
            <a:ext cx="3505200" cy="266429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Сценарий – основа всего. Если позволяют сроки, подростки могут сами подбирать материал.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44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2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31" b="14631"/>
          <a:stretch>
            <a:fillRect/>
          </a:stretch>
        </p:blipFill>
        <p:spPr/>
      </p:pic>
      <p:pic>
        <p:nvPicPr>
          <p:cNvPr id="10" name="Рисунок 9"/>
          <p:cNvPicPr>
            <a:picLocks noGrp="1" noChangeAspect="1"/>
          </p:cNvPicPr>
          <p:nvPr>
            <p:ph type="pic" sz="quarter" idx="3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3" b="24523"/>
          <a:stretch>
            <a:fillRect/>
          </a:stretch>
        </p:blipFill>
        <p:spPr/>
      </p:pic>
      <p:pic>
        <p:nvPicPr>
          <p:cNvPr id="12" name="Рисунок 11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0" r="17330"/>
          <a:stretch>
            <a:fillRect/>
          </a:stretch>
        </p:blipFill>
        <p:spPr/>
      </p:pic>
      <p:pic>
        <p:nvPicPr>
          <p:cNvPr id="13" name="Рисунок 12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4" r="24714"/>
          <a:stretch>
            <a:fillRect/>
          </a:stretch>
        </p:blipFill>
        <p:spPr/>
      </p:pic>
      <p:sp>
        <p:nvSpPr>
          <p:cNvPr id="3" name="W¥ل云玗İαЂÕØÚáÛ丫:Téxt Plàçèhòlðêr 表¥鷗字㌍_W 2"/>
          <p:cNvSpPr>
            <a:spLocks noGrp="1"/>
          </p:cNvSpPr>
          <p:nvPr>
            <p:ph type="body" sz="quarter" idx="4294967295"/>
          </p:nvPr>
        </p:nvSpPr>
        <p:spPr>
          <a:xfrm flipH="1">
            <a:off x="9540552" y="3048000"/>
            <a:ext cx="216024" cy="3352800"/>
          </a:xfrm>
        </p:spPr>
        <p:txBody>
          <a:bodyPr>
            <a:normAutofit/>
          </a:bodyPr>
          <a:lstStyle>
            <a:extLst/>
          </a:lstStyle>
          <a:p>
            <a:endParaRPr lang="ru-RU" dirty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sz="quarter" idx="26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7" b="14107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" r="1798"/>
          <a:stretch>
            <a:fillRect/>
          </a:stretch>
        </p:blipFill>
        <p:spPr/>
      </p:pic>
      <p:pic>
        <p:nvPicPr>
          <p:cNvPr id="12" name="Рисунок 1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" r="3338"/>
          <a:stretch>
            <a:fillRect/>
          </a:stretch>
        </p:blipFill>
        <p:spPr/>
      </p:pic>
      <p:pic>
        <p:nvPicPr>
          <p:cNvPr id="6" name="Рисунок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2" r="22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37430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r="1169"/>
          <a:stretch>
            <a:fillRect/>
          </a:stretch>
        </p:blipFill>
        <p:spPr/>
      </p:pic>
      <p:pic>
        <p:nvPicPr>
          <p:cNvPr id="9" name="Рисунок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r="3356"/>
          <a:stretch>
            <a:fillRect/>
          </a:stretch>
        </p:blipFill>
        <p:spPr/>
      </p:pic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Кадр из фильма 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«Баллада о солдате»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Кадр из фильма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«Помни имя своё»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8247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358"/>
          <a:stretch>
            <a:fillRect/>
          </a:stretch>
        </p:blipFill>
        <p:spPr/>
      </p:pic>
      <p:sp>
        <p:nvSpPr>
          <p:cNvPr id="3" name="Rectangl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extLst/>
          </a:lstStyle>
          <a:p>
            <a:pPr marL="0" indent="0"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Стартовая страница программы </a:t>
            </a:r>
            <a:r>
              <a:rPr lang="en-US" sz="2400" dirty="0" smtClean="0">
                <a:solidFill>
                  <a:srgbClr val="FFFF00"/>
                </a:solidFill>
                <a:latin typeface="Arial Narrow" pitchFamily="34" charset="0"/>
              </a:rPr>
              <a:t>Videopad</a:t>
            </a:r>
            <a:endParaRPr lang="ru-RU" sz="24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5" r="23285"/>
          <a:stretch>
            <a:fillRect/>
          </a:stretch>
        </p:blipFill>
        <p:spPr>
          <a:xfrm>
            <a:off x="107504" y="332656"/>
            <a:ext cx="2106985" cy="2809311"/>
          </a:xfrm>
        </p:spPr>
      </p:pic>
      <p:pic>
        <p:nvPicPr>
          <p:cNvPr id="55" name="Рисунок 54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3" r="18503"/>
          <a:stretch>
            <a:fillRect/>
          </a:stretch>
        </p:blipFill>
        <p:spPr>
          <a:xfrm>
            <a:off x="4499992" y="332656"/>
            <a:ext cx="2106985" cy="2809311"/>
          </a:xfrm>
        </p:spPr>
      </p:pic>
      <p:pic>
        <p:nvPicPr>
          <p:cNvPr id="54" name="Рисунок 53"/>
          <p:cNvPicPr>
            <a:picLocks noGrp="1" noChangeAspect="1"/>
          </p:cNvPicPr>
          <p:nvPr>
            <p:ph type="pic" sz="quarter" idx="3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7" r="14757"/>
          <a:stretch>
            <a:fillRect/>
          </a:stretch>
        </p:blipFill>
        <p:spPr>
          <a:xfrm>
            <a:off x="2267744" y="764704"/>
            <a:ext cx="2106985" cy="2809311"/>
          </a:xfrm>
        </p:spPr>
      </p:pic>
      <p:pic>
        <p:nvPicPr>
          <p:cNvPr id="56" name="Рисунок 55"/>
          <p:cNvPicPr>
            <a:picLocks noGrp="1" noChangeAspect="1"/>
          </p:cNvPicPr>
          <p:nvPr>
            <p:ph type="pic" sz="quarter" idx="3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4" r="31854"/>
          <a:stretch>
            <a:fillRect/>
          </a:stretch>
        </p:blipFill>
        <p:spPr>
          <a:xfrm>
            <a:off x="6660232" y="764704"/>
            <a:ext cx="2106985" cy="2809311"/>
          </a:xfrm>
        </p:spPr>
      </p:pic>
      <p:sp>
        <p:nvSpPr>
          <p:cNvPr id="49" name="Текст 48"/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Программа </a:t>
            </a:r>
            <a:r>
              <a:rPr lang="en-US" dirty="0" smtClean="0">
                <a:solidFill>
                  <a:srgbClr val="FFFF00"/>
                </a:solidFill>
                <a:latin typeface="Arial Narrow" pitchFamily="34" charset="0"/>
              </a:rPr>
              <a:t>Videopad </a:t>
            </a:r>
            <a:r>
              <a:rPr lang="ru-RU" dirty="0" smtClean="0">
                <a:solidFill>
                  <a:srgbClr val="FFFF00"/>
                </a:solidFill>
                <a:latin typeface="Arial Narrow" pitchFamily="34" charset="0"/>
              </a:rPr>
              <a:t>позволяет усовершенствовать видео, ( в том числе снятые детьми на телефон); монтировать видео (как снятые самостоятельно, так и загруженные из интернета отрывки  из фильмов и спектаклей); заменять аудиодорожки; применять видео - и аудио - эффекты; добавлять фотографии.</a:t>
            </a:r>
            <a:endParaRPr lang="ru-RU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293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Канал «Можем сами» на </a:t>
            </a:r>
            <a:r>
              <a:rPr lang="en-US" sz="2400" dirty="0" smtClean="0">
                <a:solidFill>
                  <a:srgbClr val="FFFF00"/>
                </a:solidFill>
                <a:latin typeface="Arial Narrow" pitchFamily="34" charset="0"/>
              </a:rPr>
              <a:t>YouTube</a:t>
            </a:r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. 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Narrow" pitchFamily="34" charset="0"/>
              </a:rPr>
              <a:t>Понятные уроки по работе с </a:t>
            </a:r>
            <a:r>
              <a:rPr lang="en-US" sz="2400" dirty="0" smtClean="0">
                <a:solidFill>
                  <a:srgbClr val="FFFF00"/>
                </a:solidFill>
                <a:latin typeface="Arial Narrow" pitchFamily="34" charset="0"/>
              </a:rPr>
              <a:t>Videopad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3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2" r="9742"/>
          <a:stretch>
            <a:fillRect/>
          </a:stretch>
        </p:blipFill>
        <p:spPr>
          <a:xfrm>
            <a:off x="457200" y="980728"/>
            <a:ext cx="8229600" cy="302433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лассический фотоальбом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165</Words>
  <Application>Microsoft Office PowerPoint</Application>
  <PresentationFormat>Экран (4:3)</PresentationFormat>
  <Paragraphs>26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Классический фотоальбом</vt:lpstr>
      <vt:lpstr>Создание видеоэскиза композиции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2021-01-05T07:56:24Z</dcterms:created>
  <dcterms:modified xsi:type="dcterms:W3CDTF">2021-01-20T10:11:36Z</dcterms:modified>
</cp:coreProperties>
</file>