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9" r:id="rId2"/>
    <p:sldId id="273" r:id="rId3"/>
    <p:sldId id="258" r:id="rId4"/>
    <p:sldId id="261" r:id="rId5"/>
    <p:sldId id="274" r:id="rId6"/>
    <p:sldId id="263" r:id="rId7"/>
    <p:sldId id="264" r:id="rId8"/>
    <p:sldId id="265" r:id="rId9"/>
    <p:sldId id="276" r:id="rId10"/>
    <p:sldId id="267" r:id="rId11"/>
    <p:sldId id="277" r:id="rId12"/>
    <p:sldId id="268" r:id="rId13"/>
    <p:sldId id="27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A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AD761-BA1A-41C8-A041-6AF6153F00A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C7DBC-D94F-4DFB-8ECF-B29BB9399D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15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C7DBC-D94F-4DFB-8ECF-B29BB9399D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672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C7DBC-D94F-4DFB-8ECF-B29BB9399D0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A126AE4-CD00-4ED2-97B6-C93A00804C9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818124C-AE3F-45AA-90A3-9E94D763BE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428604"/>
            <a:ext cx="8069584" cy="5715040"/>
          </a:xfrm>
        </p:spPr>
        <p:txBody>
          <a:bodyPr>
            <a:normAutofit lnSpcReduction="10000"/>
          </a:bodyPr>
          <a:lstStyle/>
          <a:p>
            <a:pPr marL="596646" lvl="0" indent="-514350">
              <a:buFont typeface="+mj-lt"/>
              <a:buAutoNum type="arabicPeriod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 you like sport?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Font typeface="+mj-lt"/>
              <a:buAutoNum type="arabicPeriod"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 you like to visit doctors?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Font typeface="+mj-lt"/>
              <a:buAutoNum type="arabicPeriod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 you clean your teeth?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Font typeface="+mj-lt"/>
              <a:buAutoNum type="arabicPeriod"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Font typeface="+mj-lt"/>
              <a:buAutoNum type="arabicPeriod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Does your health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depend on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 (зависит)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you?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How do you think?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6" descr="D:\Документы\s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0"/>
            <a:ext cx="2786082" cy="155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Документы\a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8" y="1500174"/>
            <a:ext cx="1838229" cy="157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_5c001c81531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2928934"/>
            <a:ext cx="1928826" cy="185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Make up the dialogue(the situation)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-</a:t>
            </a:r>
            <a:r>
              <a:rPr lang="en-US" b="1" dirty="0"/>
              <a:t>I have a terrible headache. </a:t>
            </a:r>
            <a:endParaRPr lang="en-US" b="1" dirty="0" smtClean="0"/>
          </a:p>
          <a:p>
            <a:pPr>
              <a:buNone/>
            </a:pPr>
            <a:endParaRPr lang="ru-RU" dirty="0"/>
          </a:p>
          <a:p>
            <a:r>
              <a:rPr lang="en-US" b="1" dirty="0"/>
              <a:t>-Take medicine for a headache. </a:t>
            </a:r>
            <a:endParaRPr lang="ru-RU" dirty="0"/>
          </a:p>
          <a:p>
            <a:endParaRPr lang="ru-RU" dirty="0"/>
          </a:p>
        </p:txBody>
      </p:sp>
      <p:pic>
        <p:nvPicPr>
          <p:cNvPr id="18434" name="Picture 2" descr="https://etovarikoz.ru/wp-content/uploads/2018/03/tabletki3-e15217311309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857628"/>
            <a:ext cx="4429617" cy="19288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650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обсудим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была тема нашего урока?)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была цель урока?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вам запомнилось на уроке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новые слова вы узнали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4678" y="928670"/>
            <a:ext cx="4714908" cy="48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доволен своей работой на уроке.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я работал неплохо.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мне было трудно.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42976" y="714356"/>
            <a:ext cx="1357322" cy="1357322"/>
          </a:xfrm>
          <a:prstGeom prst="ellipse">
            <a:avLst/>
          </a:prstGeom>
          <a:solidFill>
            <a:srgbClr val="12AE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Green</a:t>
            </a:r>
          </a:p>
        </p:txBody>
      </p:sp>
      <p:sp>
        <p:nvSpPr>
          <p:cNvPr id="5" name="Овал 4"/>
          <p:cNvSpPr/>
          <p:nvPr/>
        </p:nvSpPr>
        <p:spPr>
          <a:xfrm>
            <a:off x="1142976" y="2357430"/>
            <a:ext cx="1357322" cy="135732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Yellow</a:t>
            </a:r>
          </a:p>
        </p:txBody>
      </p:sp>
      <p:sp>
        <p:nvSpPr>
          <p:cNvPr id="6" name="Овал 5"/>
          <p:cNvSpPr/>
          <p:nvPr/>
        </p:nvSpPr>
        <p:spPr>
          <a:xfrm>
            <a:off x="1214414" y="4071942"/>
            <a:ext cx="1357322" cy="135732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red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08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Прочитать текст стр. 80 №1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5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your work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57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Guess?</a:t>
            </a:r>
            <a:endParaRPr lang="ru-RU" dirty="0"/>
          </a:p>
        </p:txBody>
      </p:sp>
      <p:pic>
        <p:nvPicPr>
          <p:cNvPr id="1026" name="Picture 2" descr="C:\Users\PackardBell\Desktop\4282.p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8"/>
            <a:ext cx="2712396" cy="1790708"/>
          </a:xfrm>
          <a:prstGeom prst="rect">
            <a:avLst/>
          </a:prstGeom>
          <a:noFill/>
        </p:spPr>
      </p:pic>
      <p:pic>
        <p:nvPicPr>
          <p:cNvPr id="1027" name="Picture 3" descr="C:\Users\PackardBell\Desktop\7d9b476bc4131908927d5061d98d435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85728"/>
            <a:ext cx="1463852" cy="2286016"/>
          </a:xfrm>
          <a:prstGeom prst="rect">
            <a:avLst/>
          </a:prstGeom>
          <a:noFill/>
        </p:spPr>
      </p:pic>
      <p:pic>
        <p:nvPicPr>
          <p:cNvPr id="1028" name="Picture 4" descr="C:\Users\PackardBell\Desktop\0_c066f_ed475fa2_GIFL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868B91"/>
              </a:clrFrom>
              <a:clrTo>
                <a:srgbClr val="868B9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143248"/>
            <a:ext cx="2214578" cy="2619684"/>
          </a:xfrm>
          <a:prstGeom prst="rect">
            <a:avLst/>
          </a:prstGeom>
          <a:noFill/>
        </p:spPr>
      </p:pic>
      <p:pic>
        <p:nvPicPr>
          <p:cNvPr id="1029" name="Picture 5" descr="C:\Users\PackardBell\Desktop\aerobics_lady_knee_to_a_ha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428868"/>
            <a:ext cx="3333750" cy="3333750"/>
          </a:xfrm>
          <a:prstGeom prst="rect">
            <a:avLst/>
          </a:prstGeom>
          <a:noFill/>
        </p:spPr>
      </p:pic>
      <p:pic>
        <p:nvPicPr>
          <p:cNvPr id="1030" name="Picture 6" descr="C:\Users\PackardBell\Desktop\че-овек-с-тягостной-травмой-ноги-3046384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272" y="3500438"/>
            <a:ext cx="2268728" cy="2425673"/>
          </a:xfrm>
          <a:prstGeom prst="rect">
            <a:avLst/>
          </a:prstGeom>
          <a:noFill/>
        </p:spPr>
      </p:pic>
      <p:pic>
        <p:nvPicPr>
          <p:cNvPr id="1031" name="Picture 7" descr="C:\Users\PackardBell\Desktop\istockphoto-481457469-612x61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3D7BF"/>
              </a:clrFrom>
              <a:clrTo>
                <a:srgbClr val="F3D7B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28604"/>
            <a:ext cx="1857388" cy="2601228"/>
          </a:xfrm>
          <a:prstGeom prst="rect">
            <a:avLst/>
          </a:prstGeom>
          <a:noFill/>
        </p:spPr>
      </p:pic>
      <p:pic>
        <p:nvPicPr>
          <p:cNvPr id="1032" name="Picture 8" descr="C:\Users\PackardBell\Desktop\hello_html_3984bb36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7686" y="4143380"/>
            <a:ext cx="1357322" cy="2393935"/>
          </a:xfrm>
          <a:prstGeom prst="rect">
            <a:avLst/>
          </a:prstGeom>
          <a:noFill/>
        </p:spPr>
      </p:pic>
      <p:pic>
        <p:nvPicPr>
          <p:cNvPr id="11" name="Picture 5" descr="D:\Документы\img1_89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1500198" cy="205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have a terrible headache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«У меня ужасная головная боль»</a:t>
            </a:r>
            <a:endParaRPr lang="ru-RU" dirty="0"/>
          </a:p>
        </p:txBody>
      </p:sp>
      <p:pic>
        <p:nvPicPr>
          <p:cNvPr id="4" name="Picture 7" descr="C:\Users\PackardBell\Desktop\istockphoto-481457469-612x6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4000504"/>
            <a:ext cx="1857388" cy="26012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821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Документы\58a2afae43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82" y="2554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2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502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  <a:r>
              <a:rPr lang="en-US" dirty="0" smtClean="0"/>
              <a:t>The gymnastics for rest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  <a:defRPr/>
            </a:pPr>
            <a:r>
              <a:rPr lang="en-US" dirty="0" smtClean="0"/>
              <a:t>Stand up and show me nose!</a:t>
            </a:r>
          </a:p>
          <a:p>
            <a:pPr algn="just">
              <a:buNone/>
              <a:defRPr/>
            </a:pPr>
            <a:r>
              <a:rPr lang="en-US" dirty="0" smtClean="0"/>
              <a:t>Hands up and show me eyes!</a:t>
            </a:r>
          </a:p>
          <a:p>
            <a:pPr algn="just">
              <a:buNone/>
              <a:defRPr/>
            </a:pPr>
            <a:r>
              <a:rPr lang="en-US" dirty="0" smtClean="0"/>
              <a:t>Clap! Clap! Show me ears!</a:t>
            </a:r>
          </a:p>
          <a:p>
            <a:pPr algn="just">
              <a:buNone/>
              <a:defRPr/>
            </a:pPr>
            <a:r>
              <a:rPr lang="en-US" dirty="0" smtClean="0"/>
              <a:t>Sit down! You are here!</a:t>
            </a:r>
          </a:p>
          <a:p>
            <a:pPr algn="just">
              <a:buNone/>
              <a:defRPr/>
            </a:pPr>
            <a:r>
              <a:rPr lang="en-US" dirty="0" smtClean="0"/>
              <a:t>Stand up and show me arms!</a:t>
            </a:r>
          </a:p>
          <a:p>
            <a:pPr algn="just">
              <a:buNone/>
              <a:defRPr/>
            </a:pPr>
            <a:r>
              <a:rPr lang="en-US" dirty="0" smtClean="0"/>
              <a:t>Hands down and show me eyes!</a:t>
            </a:r>
          </a:p>
          <a:p>
            <a:pPr algn="just">
              <a:buNone/>
              <a:defRPr/>
            </a:pPr>
            <a:r>
              <a:rPr lang="en-US" dirty="0" smtClean="0"/>
              <a:t>Clap! Clap! Show me hand!</a:t>
            </a:r>
          </a:p>
          <a:p>
            <a:pPr algn="just">
              <a:buNone/>
              <a:defRPr/>
            </a:pPr>
            <a:r>
              <a:rPr lang="en-US" dirty="0" smtClean="0"/>
              <a:t>Sit down! It’s nice, not bad!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Head                                              headache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Tooth                                             toothache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Stomach  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stomachache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Back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backache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Ear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earache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 have 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……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have a headache.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925" y="1643050"/>
            <a:ext cx="2270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+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ac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he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459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the text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 have a horrible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sore throat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 have a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headache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 Perhaps, I have the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flu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грипп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 have a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stomachache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 I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feel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чувствую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)awful.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 have horrible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earache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 have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toothache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 It’s horrible.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 have a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cold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простуда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). I don’t feel well.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I’ve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cut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my hand. It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hurts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болит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I’ve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hurt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повредил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)my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back, leg and arm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01_-_Lesson_1._Ex._1.1)_p.9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643702" y="285728"/>
            <a:ext cx="1285884" cy="12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6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1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3019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So, try to translate these words.</a:t>
            </a:r>
            <a:endParaRPr lang="ru-RU" dirty="0"/>
          </a:p>
          <a:p>
            <a:pPr>
              <a:buNone/>
            </a:pP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en-US" dirty="0" smtClean="0"/>
              <a:t>Read </a:t>
            </a:r>
            <a:r>
              <a:rPr lang="en-US" dirty="0"/>
              <a:t>and guess the meaning:</a:t>
            </a:r>
            <a:endParaRPr lang="ru-RU" dirty="0"/>
          </a:p>
          <a:p>
            <a:pPr>
              <a:buNone/>
            </a:pPr>
            <a:r>
              <a:rPr lang="en-US" dirty="0"/>
              <a:t>medicine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΄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medsn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US" dirty="0"/>
          </a:p>
          <a:p>
            <a:pPr>
              <a:buNone/>
            </a:pPr>
            <a:r>
              <a:rPr lang="en-US" dirty="0" smtClean="0"/>
              <a:t>compress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΄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ᴐ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mpres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plaster </a:t>
            </a:r>
            <a:r>
              <a:rPr lang="en-US" dirty="0"/>
              <a:t>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´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pla:stə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consult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kən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´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sʌlt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medical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´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medikəl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486" name="Picture 6" descr="http://storage.inovaco.ru/media/cache/e3/3a/79/0e/a2/09/e33a790ea209dd1dff488896ca29f8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57562"/>
            <a:ext cx="3066704" cy="2811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18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571480"/>
            <a:ext cx="3657600" cy="561596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stay in bed</a:t>
            </a:r>
            <a:endParaRPr lang="ru-RU" dirty="0" smtClean="0"/>
          </a:p>
          <a:p>
            <a:r>
              <a:rPr lang="en-US" b="1" dirty="0" smtClean="0"/>
              <a:t>drink a lot of juice</a:t>
            </a:r>
            <a:endParaRPr lang="ru-RU" dirty="0" smtClean="0"/>
          </a:p>
          <a:p>
            <a:r>
              <a:rPr lang="en-US" b="1" dirty="0" smtClean="0"/>
              <a:t>take medicine</a:t>
            </a:r>
            <a:endParaRPr lang="ru-RU" dirty="0" smtClean="0"/>
          </a:p>
          <a:p>
            <a:r>
              <a:rPr lang="en-US" b="1" smtClean="0"/>
              <a:t>put </a:t>
            </a:r>
            <a:r>
              <a:rPr lang="en-US" b="1" dirty="0" smtClean="0"/>
              <a:t>a warm compress on</a:t>
            </a:r>
            <a:endParaRPr lang="ru-RU" dirty="0" smtClean="0"/>
          </a:p>
          <a:p>
            <a:r>
              <a:rPr lang="en-US" b="1" dirty="0" smtClean="0"/>
              <a:t>put a cold compress on</a:t>
            </a:r>
            <a:endParaRPr lang="ru-RU" dirty="0" smtClean="0"/>
          </a:p>
          <a:p>
            <a:r>
              <a:rPr lang="en-US" b="1" dirty="0" smtClean="0"/>
              <a:t>use a plaster</a:t>
            </a:r>
            <a:endParaRPr lang="ru-RU" dirty="0" smtClean="0"/>
          </a:p>
          <a:p>
            <a:r>
              <a:rPr lang="en-US" b="1" dirty="0" smtClean="0"/>
              <a:t>consult a doctor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285728"/>
            <a:ext cx="3657600" cy="590171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Оставаться в постели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Пить много сока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лекарство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Приложить теплый компресс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Приложить холодный компресс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пластырь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Проконсультироваться с доктором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387</TotalTime>
  <Words>297</Words>
  <Application>Microsoft Office PowerPoint</Application>
  <PresentationFormat>Экран (4:3)</PresentationFormat>
  <Paragraphs>90</Paragraphs>
  <Slides>14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Презентация PowerPoint</vt:lpstr>
      <vt:lpstr>Guess?</vt:lpstr>
      <vt:lpstr>Презентация PowerPoint</vt:lpstr>
      <vt:lpstr>Презентация PowerPoint</vt:lpstr>
      <vt:lpstr>     The gymnastics for rest</vt:lpstr>
      <vt:lpstr>Презентация PowerPoint</vt:lpstr>
      <vt:lpstr>Listening the text</vt:lpstr>
      <vt:lpstr>Презентация PowerPoint</vt:lpstr>
      <vt:lpstr>Презентация PowerPoint</vt:lpstr>
      <vt:lpstr> Make up the dialogue(the situation) </vt:lpstr>
      <vt:lpstr>Давайте обсудим</vt:lpstr>
      <vt:lpstr>Презентация PowerPoint</vt:lpstr>
      <vt:lpstr>Homework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Larisa</dc:creator>
  <cp:lastModifiedBy>Larisa</cp:lastModifiedBy>
  <cp:revision>25</cp:revision>
  <dcterms:created xsi:type="dcterms:W3CDTF">2019-01-20T11:01:10Z</dcterms:created>
  <dcterms:modified xsi:type="dcterms:W3CDTF">2020-12-08T12:33:08Z</dcterms:modified>
</cp:coreProperties>
</file>