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72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210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D3B0F-072B-4420-86E0-D49D2F78FF48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BB508-EBB0-4B0A-AE59-735FBD71DB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fld id="{7F53B8FF-87CF-416D-84EA-3D6FDC231C2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fld id="{B2C70027-F272-4CEE-AE55-162B98AD8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dalcgb.ru/wp-content/uploads/2012/08/DSC00891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dalcgb.ru/wp-content/uploads/2012/08/%D0%92%D1%81%D1%82%D1%80%D0%B5%D1%87%D0%B0-%D1%81-%D0%BE.-%D0%93%D1%80%D0%B8%D0%B3%D0%BE%D1%80%D0%B8%D0%B5%D0%BC..jpg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470025"/>
          </a:xfrm>
        </p:spPr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Конкурс «Герои Отечества»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Номинация: «Герои светского служения»</a:t>
            </a:r>
            <a:r>
              <a:rPr lang="ru-RU" sz="2800" dirty="0" smtClean="0">
                <a:latin typeface="Bookman Old Style" pitchFamily="18" charset="0"/>
              </a:rPr>
              <a:t/>
            </a:r>
            <a:br>
              <a:rPr lang="ru-RU" sz="2800" dirty="0" smtClean="0">
                <a:latin typeface="Bookman Old Style" pitchFamily="18" charset="0"/>
              </a:rPr>
            </a:br>
            <a:r>
              <a:rPr lang="ru-RU" sz="2800" dirty="0" smtClean="0">
                <a:latin typeface="Bookman Old Style" pitchFamily="18" charset="0"/>
              </a:rPr>
              <a:t>«Виктор Анатольевич Татарников»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786314" y="3929066"/>
            <a:ext cx="3714776" cy="1752600"/>
          </a:xfrm>
        </p:spPr>
        <p:txBody>
          <a:bodyPr/>
          <a:lstStyle/>
          <a:p>
            <a:pPr algn="l"/>
            <a:r>
              <a:rPr lang="ru-RU" sz="1800" dirty="0" smtClean="0">
                <a:latin typeface="Bookman Old Style" pitchFamily="18" charset="0"/>
              </a:rPr>
              <a:t>Подготовила:</a:t>
            </a:r>
          </a:p>
          <a:p>
            <a:pPr algn="l"/>
            <a:r>
              <a:rPr lang="ru-RU" sz="1800" dirty="0" smtClean="0">
                <a:latin typeface="Bookman Old Style" pitchFamily="18" charset="0"/>
              </a:rPr>
              <a:t>ученица МОБУ «СОШ № 8», </a:t>
            </a:r>
          </a:p>
          <a:p>
            <a:pPr algn="l"/>
            <a:r>
              <a:rPr lang="ru-RU" sz="1800" dirty="0" smtClean="0">
                <a:latin typeface="Bookman Old Style" pitchFamily="18" charset="0"/>
              </a:rPr>
              <a:t>10 «а» класса</a:t>
            </a:r>
          </a:p>
          <a:p>
            <a:pPr algn="l"/>
            <a:r>
              <a:rPr lang="ru-RU" sz="1800" dirty="0" err="1" smtClean="0">
                <a:latin typeface="Bookman Old Style" pitchFamily="18" charset="0"/>
              </a:rPr>
              <a:t>Мульчина</a:t>
            </a:r>
            <a:r>
              <a:rPr lang="ru-RU" sz="1800" dirty="0" smtClean="0">
                <a:latin typeface="Bookman Old Style" pitchFamily="18" charset="0"/>
              </a:rPr>
              <a:t> Елизавета</a:t>
            </a:r>
            <a:endParaRPr lang="ru-RU" sz="1800" dirty="0">
              <a:latin typeface="Bookman Old Style" pitchFamily="18" charset="0"/>
            </a:endParaRPr>
          </a:p>
        </p:txBody>
      </p:sp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50006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Местный краеведческий клуб «Тетюхе»</a:t>
            </a:r>
            <a:b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sz="24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3786182" y="1214422"/>
            <a:ext cx="5143536" cy="4668839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	За время деятельности клуба под руководством В.А. Татарникова проведено значительное количество экспедиций по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Дальнегорскому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городскому округу и северо-восточным районам Приморья.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	Найдены новые памятники каменного века и средневековья, обследованы места старых поселений, изучена территория поселка Верхнего, откуда начал развиваться поселок Тетюхе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   (г. Дальнегорск).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F:\Татарников 1\Татарников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000108"/>
            <a:ext cx="346719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F:\Татарников 1\DSC03980.jpg"/>
          <p:cNvPicPr>
            <a:picLocks noChangeAspect="1" noChangeArrowheads="1"/>
          </p:cNvPicPr>
          <p:nvPr/>
        </p:nvPicPr>
        <p:blipFill>
          <a:blip r:embed="rId3" cstate="email"/>
          <a:srcRect t="5263" r="3571"/>
          <a:stretch>
            <a:fillRect/>
          </a:stretch>
        </p:blipFill>
        <p:spPr bwMode="auto">
          <a:xfrm>
            <a:off x="428596" y="3643314"/>
            <a:ext cx="3536217" cy="2357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500066"/>
          </a:xfrm>
        </p:spPr>
        <p:txBody>
          <a:bodyPr/>
          <a:lstStyle/>
          <a:p>
            <a:pPr>
              <a:buNone/>
            </a:pPr>
            <a:endParaRPr lang="ru-RU" sz="24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Фото книг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214810" y="1071546"/>
            <a:ext cx="4643470" cy="4668839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  <a:ea typeface="Times New Roman"/>
              </a:rPr>
              <a:t>Виктор Татарников издал на свои деньги книги: «Дальнегорск и окрестности», «Историческая сказка» про путешествия песика Агата.</a:t>
            </a:r>
          </a:p>
          <a:p>
            <a:pPr>
              <a:buNone/>
            </a:pPr>
            <a:endParaRPr lang="ru-RU" sz="2000" dirty="0" smtClean="0">
              <a:solidFill>
                <a:srgbClr val="002060"/>
              </a:solidFill>
              <a:latin typeface="Bookman Old Style" pitchFamily="18" charset="0"/>
              <a:ea typeface="Times New Roman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	На счету Татарникова много печатных работ по археологии, картоведению, туризму, а также десяток полевых отчетов по результатам археологических исследований.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098" name="Picture 2" descr="F:\Татарников 1\дальнегорск  и окрестност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2000264" cy="2702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F:\Татарников 1\ист сказ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320633"/>
            <a:ext cx="2143140" cy="291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F:\Татарников 1\очерки о геогр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3286124"/>
            <a:ext cx="2012944" cy="2923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F:\Татарников 1\пещ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71736" y="428604"/>
            <a:ext cx="1909765" cy="2694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500066"/>
          </a:xfrm>
        </p:spPr>
        <p:txBody>
          <a:bodyPr/>
          <a:lstStyle/>
          <a:p>
            <a:pPr>
              <a:buNone/>
            </a:pPr>
            <a:endParaRPr lang="ru-RU" sz="24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Фото книг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000496" y="1071546"/>
            <a:ext cx="5000660" cy="4668839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29 сентября 2014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состоялось открытие памятника основателю города Дальнегорска – Юлию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Бринеру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Идея принадлежала Виктору Татарникову.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Открытие бюста легендарному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первопромышленнику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 Дальнего Востока было приурочено к 117-й годовщине основания города.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6" name="img586841" descr="Открытие памятника Юлию Бринеру приурочили к празднованию 117-й годовщины основания города, Фото с места события из других источник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364333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g586842" descr="На открытие памятника отцу-основателю северной столицы Приморья пришли многие дальнегорцы, Фото с места события из других источнико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00438"/>
            <a:ext cx="378621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50006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Тематические часы в общеобразовательных учреждения г. Дальнегорска</a:t>
            </a:r>
            <a:endParaRPr lang="ru-RU" sz="24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214810" y="1071546"/>
            <a:ext cx="4786346" cy="4668839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5122" name="Picture 2" descr="F:\Татарников 1\Изображение 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429024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Администратор\Documents\Ларисы класс\фото мероприятий разное\Лариса (17.10.2017 год)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46" y="3929066"/>
            <a:ext cx="4731893" cy="2665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F:\татарников\DSC0377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4942" y="1142984"/>
            <a:ext cx="3357554" cy="2357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Список литературы:</a:t>
            </a:r>
            <a:endParaRPr lang="ru-RU" sz="2400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/>
          <a:lstStyle/>
          <a:p>
            <a:pPr lvl="0"/>
            <a:r>
              <a:rPr lang="ru-RU" sz="2000" dirty="0" smtClean="0"/>
              <a:t> </a:t>
            </a:r>
            <a:r>
              <a:rPr lang="ru-RU" sz="2000" dirty="0" smtClean="0">
                <a:latin typeface="Bookman Old Style" pitchFamily="18" charset="0"/>
              </a:rPr>
              <a:t>«Дальнегорск и окрестности» – В.А. Татарников,  Дальнегорск, 2008 г.</a:t>
            </a:r>
          </a:p>
          <a:p>
            <a:pPr lvl="0"/>
            <a:r>
              <a:rPr lang="ru-RU" sz="2000" dirty="0" smtClean="0">
                <a:latin typeface="Bookman Old Style" pitchFamily="18" charset="0"/>
              </a:rPr>
              <a:t>«Историческая сказка о людях каменного века из пещеры Чертовы ворота, рассказанная автору Агатом» - В.А. Татарников, Дальнегорск, 2009 г.</a:t>
            </a:r>
          </a:p>
          <a:p>
            <a:pPr lvl="0"/>
            <a:r>
              <a:rPr lang="ru-RU" sz="2000" dirty="0" smtClean="0">
                <a:latin typeface="Bookman Old Style" pitchFamily="18" charset="0"/>
              </a:rPr>
              <a:t>«Дальнегорск: Очерки по географии и истории» - под ред. В.А. Татарникова, В.И. Дьяков, О.В. Дьякова и др., Дальнегорск, 2007 г.</a:t>
            </a:r>
          </a:p>
          <a:p>
            <a:pPr lvl="0"/>
            <a:r>
              <a:rPr lang="ru-RU" sz="2000" dirty="0" smtClean="0">
                <a:latin typeface="Bookman Old Style" pitchFamily="18" charset="0"/>
              </a:rPr>
              <a:t>«Виктор Татарников: библиография» - Централизованная библиотечная система». Центральная городская </a:t>
            </a:r>
            <a:r>
              <a:rPr lang="ru-RU" sz="2000" dirty="0" err="1" smtClean="0">
                <a:latin typeface="Bookman Old Style" pitchFamily="18" charset="0"/>
              </a:rPr>
              <a:t>бибилотека</a:t>
            </a:r>
            <a:r>
              <a:rPr lang="ru-RU" sz="2000" dirty="0" smtClean="0">
                <a:latin typeface="Bookman Old Style" pitchFamily="18" charset="0"/>
              </a:rPr>
              <a:t> им. К.И. </a:t>
            </a:r>
            <a:r>
              <a:rPr lang="ru-RU" sz="2000" dirty="0" err="1" smtClean="0">
                <a:latin typeface="Bookman Old Style" pitchFamily="18" charset="0"/>
              </a:rPr>
              <a:t>Богацкой</a:t>
            </a:r>
            <a:r>
              <a:rPr lang="ru-RU" sz="2000" dirty="0" smtClean="0">
                <a:latin typeface="Bookman Old Style" pitchFamily="18" charset="0"/>
              </a:rPr>
              <a:t>. Сектор краеведения; сост.: Ю.А. </a:t>
            </a:r>
            <a:r>
              <a:rPr lang="ru-RU" sz="2000" dirty="0" err="1" smtClean="0">
                <a:latin typeface="Bookman Old Style" pitchFamily="18" charset="0"/>
              </a:rPr>
              <a:t>Макагон</a:t>
            </a:r>
            <a:r>
              <a:rPr lang="ru-RU" sz="2000" dirty="0" smtClean="0">
                <a:latin typeface="Bookman Old Style" pitchFamily="18" charset="0"/>
              </a:rPr>
              <a:t>. – Дальнегорск, 2011.</a:t>
            </a:r>
          </a:p>
          <a:p>
            <a:pPr lvl="0"/>
            <a:r>
              <a:rPr lang="ru-RU" sz="2000" dirty="0" smtClean="0">
                <a:latin typeface="Bookman Old Style" pitchFamily="18" charset="0"/>
              </a:rPr>
              <a:t>Официальный сайт г. Дальнегорска// </a:t>
            </a:r>
            <a:r>
              <a:rPr lang="en-US" sz="2000" dirty="0" smtClean="0">
                <a:latin typeface="Bookman Old Style" pitchFamily="18" charset="0"/>
              </a:rPr>
              <a:t>http</a:t>
            </a:r>
            <a:r>
              <a:rPr lang="ru-RU" sz="2000" dirty="0" smtClean="0">
                <a:latin typeface="Bookman Old Style" pitchFamily="18" charset="0"/>
              </a:rPr>
              <a:t>:/</a:t>
            </a:r>
            <a:r>
              <a:rPr lang="en-US" sz="2000" dirty="0" smtClean="0">
                <a:latin typeface="Bookman Old Style" pitchFamily="18" charset="0"/>
              </a:rPr>
              <a:t>www</a:t>
            </a:r>
            <a:r>
              <a:rPr lang="ru-RU" sz="2000" dirty="0" smtClean="0">
                <a:latin typeface="Bookman Old Style" pitchFamily="18" charset="0"/>
              </a:rPr>
              <a:t>/</a:t>
            </a:r>
            <a:r>
              <a:rPr lang="en-US" sz="2000" dirty="0" err="1" smtClean="0">
                <a:latin typeface="Bookman Old Style" pitchFamily="18" charset="0"/>
              </a:rPr>
              <a:t>dalnegorsk</a:t>
            </a:r>
            <a:r>
              <a:rPr lang="ru-RU" sz="2000" dirty="0" smtClean="0">
                <a:latin typeface="Bookman Old Style" pitchFamily="18" charset="0"/>
              </a:rPr>
              <a:t>.</a:t>
            </a:r>
            <a:r>
              <a:rPr lang="en-US" sz="2000" dirty="0" err="1" smtClean="0">
                <a:latin typeface="Bookman Old Style" pitchFamily="18" charset="0"/>
              </a:rPr>
              <a:t>ru</a:t>
            </a:r>
            <a:r>
              <a:rPr lang="ru-RU" sz="2000" dirty="0" smtClean="0">
                <a:latin typeface="Bookman Old Style" pitchFamily="18" charset="0"/>
              </a:rPr>
              <a:t>./</a:t>
            </a:r>
          </a:p>
          <a:p>
            <a:r>
              <a:rPr lang="ru-RU" sz="2000" dirty="0" smtClean="0">
                <a:latin typeface="Bookman Old Style" pitchFamily="18" charset="0"/>
              </a:rPr>
              <a:t>Раздел «История». // </a:t>
            </a:r>
            <a:r>
              <a:rPr lang="en-US" sz="2000" dirty="0" smtClean="0">
                <a:latin typeface="Bookman Old Style" pitchFamily="18" charset="0"/>
              </a:rPr>
              <a:t>http</a:t>
            </a:r>
            <a:r>
              <a:rPr lang="ru-RU" sz="2000" dirty="0" smtClean="0">
                <a:latin typeface="Bookman Old Style" pitchFamily="18" charset="0"/>
              </a:rPr>
              <a:t>: </a:t>
            </a:r>
            <a:r>
              <a:rPr lang="en-US" sz="2000" dirty="0" err="1" smtClean="0">
                <a:latin typeface="Bookman Old Style" pitchFamily="18" charset="0"/>
              </a:rPr>
              <a:t>dalnegorsk</a:t>
            </a:r>
            <a:r>
              <a:rPr lang="ru-RU" sz="2000" dirty="0" smtClean="0">
                <a:latin typeface="Bookman Old Style" pitchFamily="18" charset="0"/>
              </a:rPr>
              <a:t>.</a:t>
            </a:r>
            <a:r>
              <a:rPr lang="en-US" sz="2000" dirty="0" err="1" smtClean="0">
                <a:latin typeface="Bookman Old Style" pitchFamily="18" charset="0"/>
              </a:rPr>
              <a:t>ru</a:t>
            </a:r>
            <a:r>
              <a:rPr lang="ru-RU" sz="2000" dirty="0" smtClean="0">
                <a:latin typeface="Bookman Old Style" pitchFamily="18" charset="0"/>
              </a:rPr>
              <a:t>./</a:t>
            </a:r>
            <a:r>
              <a:rPr lang="en-US" sz="2000" dirty="0" smtClean="0">
                <a:latin typeface="Bookman Old Style" pitchFamily="18" charset="0"/>
              </a:rPr>
              <a:t>museums</a:t>
            </a:r>
            <a:r>
              <a:rPr lang="ru-RU" sz="2000" dirty="0" smtClean="0">
                <a:latin typeface="Bookman Old Style" pitchFamily="18" charset="0"/>
              </a:rPr>
              <a:t>.</a:t>
            </a:r>
            <a:r>
              <a:rPr lang="en-US" sz="2000" dirty="0" smtClean="0">
                <a:latin typeface="Bookman Old Style" pitchFamily="18" charset="0"/>
              </a:rPr>
              <a:t>html</a:t>
            </a:r>
            <a:r>
              <a:rPr lang="ru-RU" sz="2000" dirty="0" smtClean="0">
                <a:latin typeface="Bookman Old Style" pitchFamily="18" charset="0"/>
              </a:rPr>
              <a:t>/</a:t>
            </a:r>
          </a:p>
          <a:p>
            <a:pPr lvl="0"/>
            <a:r>
              <a:rPr lang="ru-RU" sz="2000" dirty="0" smtClean="0">
                <a:latin typeface="Bookman Old Style" pitchFamily="18" charset="0"/>
              </a:rPr>
              <a:t>Фотоматериалы из архива «Центральной городской библиотеки имени К.И. </a:t>
            </a:r>
            <a:r>
              <a:rPr lang="ru-RU" sz="2000" dirty="0" err="1" smtClean="0">
                <a:latin typeface="Bookman Old Style" pitchFamily="18" charset="0"/>
              </a:rPr>
              <a:t>Богатской</a:t>
            </a:r>
            <a:r>
              <a:rPr lang="ru-RU" sz="2000" dirty="0" smtClean="0">
                <a:latin typeface="Bookman Old Style" pitchFamily="18" charset="0"/>
              </a:rPr>
              <a:t>».</a:t>
            </a:r>
          </a:p>
          <a:p>
            <a:r>
              <a:rPr lang="ru-RU" sz="2000" dirty="0" smtClean="0"/>
              <a:t>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latin typeface="Bookman Old Style" pitchFamily="18" charset="0"/>
              </a:rPr>
              <a:t>Актуальность темы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>		</a:t>
            </a:r>
            <a:r>
              <a:rPr lang="ru-RU" sz="1800" dirty="0" smtClean="0">
                <a:latin typeface="Bookman Old Style" pitchFamily="18" charset="0"/>
              </a:rPr>
              <a:t>Человек</a:t>
            </a:r>
            <a:r>
              <a:rPr lang="ru-RU" sz="1800" dirty="0" smtClean="0">
                <a:latin typeface="Bookman Old Style" pitchFamily="18" charset="0"/>
              </a:rPr>
              <a:t>, не знающий историю своей страны, своей малой Родины – обделен не только духовно, но и нравственно. Современный школьник, выросший в окружении всевозможной техники, привыкший получать информацию посредством использования новейших компьютерных систем, зачастую, имеет поверхностные знания, получение которых не требует от него особых интеллектуальных усилий.</a:t>
            </a:r>
          </a:p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		Вместе </a:t>
            </a:r>
            <a:r>
              <a:rPr lang="ru-RU" sz="1800" dirty="0" smtClean="0">
                <a:latin typeface="Bookman Old Style" pitchFamily="18" charset="0"/>
              </a:rPr>
              <a:t>с тем, он имеет уникальную возможность стать непосредственным участником исследовательского процесса, может узнать историю своей малой Родины через общение с людьми, которые внесли огромный вклад в изучение истории г. Дальнегорска и его окрестностей.</a:t>
            </a:r>
          </a:p>
          <a:p>
            <a:pPr algn="l"/>
            <a:endParaRPr lang="ru-RU" sz="1800" dirty="0">
              <a:latin typeface="Bookman Old Style" pitchFamily="18" charset="0"/>
            </a:endParaRPr>
          </a:p>
        </p:txBody>
      </p:sp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14876" y="1357298"/>
            <a:ext cx="4429124" cy="4525963"/>
          </a:xfrm>
        </p:spPr>
        <p:txBody>
          <a:bodyPr/>
          <a:lstStyle/>
          <a:p>
            <a:pPr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         Виктор Анатольевич 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              Татарников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	     Родился 3 августа 1948 г. в г.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Невельск. 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Сахалинской области.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   В 2017 г. удостоен звания «Почётный житель города Дальнегорска».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F:\Татарников 1\DSC054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9868"/>
          <a:stretch>
            <a:fillRect/>
          </a:stretch>
        </p:blipFill>
        <p:spPr bwMode="auto">
          <a:xfrm>
            <a:off x="414167" y="1285860"/>
            <a:ext cx="4465083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500562" y="928670"/>
            <a:ext cx="4357718" cy="4740277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В 1973 году Виктор Анатольевич руководил раскопками древней стоянки в пещере «Чертовы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ворота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  <a:ea typeface="Calibri"/>
              </a:rPr>
              <a:t>» на реке Кривой в Дальнегорском районе,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где в эпоху каменного века, 7 тысяч лет назад, обитал первобытный человек. </a:t>
            </a:r>
            <a:endParaRPr lang="ru-RU" sz="2000" dirty="0" smtClean="0">
              <a:solidFill>
                <a:srgbClr val="002060"/>
              </a:solidFill>
              <a:latin typeface="Bookman Old Style" pitchFamily="18" charset="0"/>
              <a:ea typeface="Calibri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	Пещера является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памятником археологии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 всемирного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   значения.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571472" y="4572008"/>
            <a:ext cx="3643338" cy="500066"/>
          </a:xfrm>
        </p:spPr>
        <p:txBody>
          <a:bodyPr/>
          <a:lstStyle/>
          <a:p>
            <a:pPr>
              <a:buNone/>
            </a:pPr>
            <a:r>
              <a:rPr lang="ru-RU" sz="2000" i="1" dirty="0" smtClean="0">
                <a:latin typeface="Bookman Old Style" pitchFamily="18" charset="0"/>
              </a:rPr>
              <a:t>Пещера «Чертовы ворота»</a:t>
            </a:r>
            <a:endParaRPr lang="ru-RU" sz="2000" i="1" dirty="0">
              <a:latin typeface="Bookman Old Style" pitchFamily="18" charset="0"/>
            </a:endParaRPr>
          </a:p>
        </p:txBody>
      </p:sp>
      <p:pic>
        <p:nvPicPr>
          <p:cNvPr id="2050" name="Picture 2" descr="C:\Users\Администратор\Desktop\282630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357298"/>
            <a:ext cx="4022246" cy="3016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86282" y="500042"/>
            <a:ext cx="4357718" cy="4740277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Часть артефактов из пещеры доступна для обозрения в Дальнегорском музейно-выставочном центре – в витринах посетители могут увидеть фрагменты керамических сосудов, украшения из ракушек, изделия из камней, среди которых есть украшение из каменного века – небольшая бусина-подвеска.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571472" y="4572008"/>
            <a:ext cx="3643338" cy="500066"/>
          </a:xfrm>
        </p:spPr>
        <p:txBody>
          <a:bodyPr/>
          <a:lstStyle/>
          <a:p>
            <a:pPr>
              <a:buNone/>
            </a:pPr>
            <a:endParaRPr lang="ru-RU" sz="2000" i="1" dirty="0">
              <a:latin typeface="Bookman Old Style" pitchFamily="18" charset="0"/>
            </a:endParaRPr>
          </a:p>
        </p:txBody>
      </p:sp>
      <p:pic>
        <p:nvPicPr>
          <p:cNvPr id="4098" name="Picture 2" descr="C:\Users\Администратор\Desktop\0_1bc19c_ef178919_or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2786058"/>
            <a:ext cx="2296142" cy="3459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Администратор\Desktop\0_1bc1a8_5a903e76_or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7" y="785794"/>
            <a:ext cx="2238061" cy="3368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142844" y="0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071934" y="1357298"/>
            <a:ext cx="4786314" cy="485778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   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Археологическая разведка — любимое занятие Татарникова.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 Так, выйдя из лесу на дорогу, поднимающуюся серпантином от Верхнего рудника, он увидел отверстие  в скале, раньше никем не примечаемое. Так была открыта пещера «Кузнечиков».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 Сейчас пещера носит название «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Тетюхинская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».</a:t>
            </a:r>
            <a:r>
              <a:rPr lang="ru-RU" sz="2400" dirty="0" smtClean="0"/>
              <a:t> </a:t>
            </a:r>
            <a:endParaRPr lang="ru-RU" sz="22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500034" y="4572008"/>
            <a:ext cx="3571900" cy="500066"/>
          </a:xfrm>
        </p:spPr>
        <p:txBody>
          <a:bodyPr/>
          <a:lstStyle/>
          <a:p>
            <a:pPr algn="ctr">
              <a:buNone/>
            </a:pPr>
            <a:r>
              <a:rPr lang="ru-RU" sz="2000" i="1" dirty="0" smtClean="0">
                <a:latin typeface="Bookman Old Style" pitchFamily="18" charset="0"/>
              </a:rPr>
              <a:t>Пещера «</a:t>
            </a:r>
            <a:r>
              <a:rPr lang="ru-RU" sz="2000" i="1" dirty="0" err="1" smtClean="0">
                <a:latin typeface="Bookman Old Style" pitchFamily="18" charset="0"/>
              </a:rPr>
              <a:t>Тетюхинская</a:t>
            </a:r>
            <a:r>
              <a:rPr lang="ru-RU" sz="2000" i="1" dirty="0" smtClean="0">
                <a:latin typeface="Bookman Old Style" pitchFamily="18" charset="0"/>
              </a:rPr>
              <a:t>»</a:t>
            </a:r>
            <a:endParaRPr lang="ru-RU" sz="2000" i="1" dirty="0">
              <a:latin typeface="Bookman Old Style" pitchFamily="18" charset="0"/>
            </a:endParaRPr>
          </a:p>
        </p:txBody>
      </p:sp>
      <p:pic>
        <p:nvPicPr>
          <p:cNvPr id="6" name="Рисунок 5" descr="DSC00891">
            <a:hlinkClick r:id="rId2" tooltip="&quot;DSC00891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4000528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286248" y="1214422"/>
            <a:ext cx="4572032" cy="500066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r>
              <a:rPr lang="ru-RU" sz="2400" dirty="0" smtClean="0"/>
              <a:t>    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В  1977 г. в г. Дальнегорске по инициативе Виктора Анатольевича Татарникова был создан общественный музей при Дворце культуры «Химиков».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       А в 1987 г.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пoд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музeй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былo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oтдaнo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отдельно стоящее здание.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28596" y="4572008"/>
            <a:ext cx="4000528" cy="500066"/>
          </a:xfrm>
        </p:spPr>
        <p:txBody>
          <a:bodyPr/>
          <a:lstStyle/>
          <a:p>
            <a:pPr algn="ctr">
              <a:buNone/>
            </a:pPr>
            <a:r>
              <a:rPr lang="ru-RU" sz="1800" i="1" dirty="0" smtClean="0">
                <a:latin typeface="Bookman Old Style" pitchFamily="18" charset="0"/>
              </a:rPr>
              <a:t>Музейно-выставочный центр </a:t>
            </a:r>
          </a:p>
          <a:p>
            <a:pPr algn="ctr">
              <a:buNone/>
            </a:pPr>
            <a:r>
              <a:rPr lang="ru-RU" sz="1800" i="1" dirty="0" smtClean="0">
                <a:latin typeface="Bookman Old Style" pitchFamily="18" charset="0"/>
              </a:rPr>
              <a:t>г. Дальнегорска</a:t>
            </a:r>
            <a:endParaRPr lang="ru-RU" sz="1800" i="1" dirty="0">
              <a:latin typeface="Bookman Old Style" pitchFamily="18" charset="0"/>
            </a:endParaRPr>
          </a:p>
        </p:txBody>
      </p:sp>
      <p:pic>
        <p:nvPicPr>
          <p:cNvPr id="3075" name="Picture 3" descr="C:\Users\Администратор\Desktop\15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03720"/>
            <a:ext cx="4143404" cy="3107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Сейчас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Дальнегорскому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краеведческому музею может позавидовать любой крупный туристический центр.</a:t>
            </a:r>
            <a:endParaRPr lang="ru-RU" sz="20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357686" y="1142984"/>
            <a:ext cx="4500594" cy="500066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28596" y="4572008"/>
            <a:ext cx="4000528" cy="500066"/>
          </a:xfrm>
        </p:spPr>
        <p:txBody>
          <a:bodyPr/>
          <a:lstStyle/>
          <a:p>
            <a:pPr algn="ctr">
              <a:buNone/>
            </a:pPr>
            <a:endParaRPr lang="ru-RU" sz="1800" i="1" dirty="0">
              <a:latin typeface="Bookman Old Style" pitchFamily="18" charset="0"/>
            </a:endParaRPr>
          </a:p>
        </p:txBody>
      </p:sp>
      <p:pic>
        <p:nvPicPr>
          <p:cNvPr id="5122" name="Picture 2" descr="C:\Users\Администратор\Desktop\0_1bc184_e7581e2_or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357298"/>
            <a:ext cx="355004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C:\Users\Администратор\Desktop\591588_origina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3857628"/>
            <a:ext cx="3987800" cy="2661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7" name="Picture 7" descr="C:\Users\Администратор\Desktop\0_1bc1ae_27aba10d_or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7888" y="4000504"/>
            <a:ext cx="3650146" cy="2325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8" name="Picture 8" descr="C:\Users\Администратор\Desktop\0_1bc171_3de98a2f_orig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9190" y="1269291"/>
            <a:ext cx="3643338" cy="2322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14282" y="142852"/>
            <a:ext cx="8786874" cy="650085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80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3 ноября 1997 г.  - образован местный краеведческий </a:t>
            </a:r>
            <a:b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клуб «Тетюхе».</a:t>
            </a:r>
            <a:b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Руководитель клуба В. А. Татарников.</a:t>
            </a:r>
            <a:b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sz="20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14348" y="4786322"/>
            <a:ext cx="3286148" cy="639762"/>
          </a:xfrm>
        </p:spPr>
        <p:txBody>
          <a:bodyPr/>
          <a:lstStyle/>
          <a:p>
            <a:r>
              <a:rPr lang="ru-RU" b="0" dirty="0" smtClean="0">
                <a:latin typeface="Bookman Old Style" pitchFamily="18" charset="0"/>
              </a:rPr>
              <a:t>Герб клуба «Тетюхе»</a:t>
            </a:r>
            <a:endParaRPr lang="ru-RU" b="0" dirty="0">
              <a:latin typeface="Bookman Old Style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897199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	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786314" y="4714884"/>
            <a:ext cx="3857651" cy="714380"/>
          </a:xfrm>
        </p:spPr>
        <p:txBody>
          <a:bodyPr/>
          <a:lstStyle/>
          <a:p>
            <a:pPr algn="ctr"/>
            <a:r>
              <a:rPr lang="ru-RU" b="0" dirty="0" smtClean="0">
                <a:latin typeface="Bookman Old Style" pitchFamily="18" charset="0"/>
              </a:rPr>
              <a:t>Заседание клуба</a:t>
            </a:r>
            <a:endParaRPr lang="ru-RU" b="0" dirty="0">
              <a:latin typeface="Bookman Old Style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897199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	   	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5" name="Рисунок 14" descr="Встреча с о. Григорием.">
            <a:hlinkClick r:id="rId2" tooltip="&quot;Встреча с о. Григорием.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928802"/>
            <a:ext cx="3714776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F:\Татарников 1\img0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785926"/>
            <a:ext cx="3429024" cy="313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ля круглого стола готова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240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для круглого стола готовая</vt:lpstr>
      <vt:lpstr>Конкурс «Герои Отечества» Номинация: «Герои светского служения» «Виктор Анатольевич Татарников»</vt:lpstr>
      <vt:lpstr>Актуальность темы</vt:lpstr>
      <vt:lpstr>Слайд 3</vt:lpstr>
      <vt:lpstr>Слайд 4</vt:lpstr>
      <vt:lpstr>Слайд 5</vt:lpstr>
      <vt:lpstr>Слайд 6</vt:lpstr>
      <vt:lpstr>Слайд 7</vt:lpstr>
      <vt:lpstr>Сейчас Дальнегорскому краеведческому музею может позавидовать любой крупный туристический центр.</vt:lpstr>
      <vt:lpstr>3 ноября 1997 г.  - образован местный краеведческий  клуб «Тетюхе». Руководитель клуба В. А. Татарников. </vt:lpstr>
      <vt:lpstr>Местный краеведческий клуб «Тетюхе» </vt:lpstr>
      <vt:lpstr>Слайд 11</vt:lpstr>
      <vt:lpstr>Слайд 12</vt:lpstr>
      <vt:lpstr>Тематические часы в общеобразовательных учреждения г. Дальнегорска</vt:lpstr>
      <vt:lpstr>Список литературы: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«Герои Отечества» Номинация: «Герои светского служения» «Виктор Анатольевич Татарников»</dc:title>
  <dc:creator>Администратор</dc:creator>
  <cp:lastModifiedBy>Администратор</cp:lastModifiedBy>
  <cp:revision>11</cp:revision>
  <dcterms:created xsi:type="dcterms:W3CDTF">2017-10-15T10:11:40Z</dcterms:created>
  <dcterms:modified xsi:type="dcterms:W3CDTF">2017-10-23T11:02:38Z</dcterms:modified>
</cp:coreProperties>
</file>