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7" d="100"/>
          <a:sy n="47" d="100"/>
        </p:scale>
        <p:origin x="-652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microsoft.com/office/2007/relationships/hdphoto" Target="../media/hdphoto6.wdp"/><Relationship Id="rId3" Type="http://schemas.microsoft.com/office/2007/relationships/hdphoto" Target="../media/hdphoto1.wdp"/><Relationship Id="rId7" Type="http://schemas.microsoft.com/office/2007/relationships/hdphoto" Target="../media/hdphoto3.wdp"/><Relationship Id="rId12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microsoft.com/office/2007/relationships/hdphoto" Target="../media/hdphoto4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10" Type="http://schemas.openxmlformats.org/officeDocument/2006/relationships/image" Target="../media/image17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u.9111s.ru/uploads/202108/10/1017d177903c8ac76ed761f9a17959a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0"/>
            <a:ext cx="10287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11920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331846" cy="6989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3118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81" b="99565" l="3193" r="94630">
                        <a14:foregroundMark x1="56894" y1="15965" x2="56894" y2="15965"/>
                        <a14:foregroundMark x1="83745" y1="24238" x2="83745" y2="24238"/>
                        <a14:foregroundMark x1="80552" y1="57475" x2="80552" y2="57475"/>
                        <a14:foregroundMark x1="33382" y1="14659" x2="33382" y2="14659"/>
                        <a14:foregroundMark x1="18723" y1="28737" x2="18723" y2="28737"/>
                        <a14:foregroundMark x1="26270" y1="37591" x2="26270" y2="375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602736"/>
            <a:ext cx="2866107" cy="2866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 descr="https://static2.bigstockphoto.com/0/3/2/large1500/23072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185" b="89427" l="413" r="5020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000" b="8359"/>
          <a:stretch/>
        </p:blipFill>
        <p:spPr bwMode="auto">
          <a:xfrm>
            <a:off x="3419873" y="188268"/>
            <a:ext cx="1512168" cy="2993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38" b="987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7504" y="188268"/>
            <a:ext cx="304800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313" b="99063" l="5000" r="9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24" t="4800" r="5475" b="4600"/>
          <a:stretch/>
        </p:blipFill>
        <p:spPr bwMode="auto">
          <a:xfrm>
            <a:off x="384048" y="3602736"/>
            <a:ext cx="2724912" cy="2761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7333" b="94000" l="31667" r="6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628" r="30772"/>
          <a:stretch/>
        </p:blipFill>
        <p:spPr bwMode="auto">
          <a:xfrm>
            <a:off x="3678159" y="3267000"/>
            <a:ext cx="2334001" cy="3506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 descr="человек с помощью ноутбука иллюстрации, навыки 21-го века Студенческое обра...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13" b="98750" l="4286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632" y="230483"/>
            <a:ext cx="200025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3179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s://teleradiologia.ru/wp-content/uploads/2014/09/radiology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8872"/>
            <a:ext cx="2336165" cy="187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cd2.dvizhenie24.ru/2019/07/q1-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32583"/>
            <a:ext cx="2592288" cy="187503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pgmcpskov.ru/media/thumbs/vacancy/2019/10/7raskrutka-brenda-tovaradolzhen-umet-tvorcheski-i-kreativno-myislit.jpg.0x1000_q85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32583"/>
            <a:ext cx="2448272" cy="186588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graph.org/file/402c5dc9cea5ed1523f8e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564904"/>
            <a:ext cx="3024335" cy="180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131" y="2573250"/>
            <a:ext cx="2684586" cy="1791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 descr="5 советов, которые помогут найти &amp;quot;своего&amp;quot; тренера.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573250"/>
            <a:ext cx="2664296" cy="179185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869160"/>
            <a:ext cx="2364645" cy="174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Рисунок 10" descr="https://operator-call-centra.ru/wp-content/uploads/2021/10/Operator-koll-centra-bez-prodazh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5280" y="4880592"/>
            <a:ext cx="2612864" cy="1735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https://avatars.dzeninfra.ru/get-zen_doc/3006682/pub_5ec3e9b64057d47416dd1c12_5ec570d928578621edfb290d/scale_1200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880592"/>
            <a:ext cx="2664296" cy="17355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9498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4" name="Picture 4" descr="http://komobr.okuladm.ru/sites/default/files/images/2021/%D0%9F%D1%80%D0%B8%D0%BC%D0%B5%D1%80%D0%B8%D1%82%D1%8C%20%D0%BF%D1%80%D0%BE%D1%84%D0%B5%D1%81%D1%81%D0%B8%D1%8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408" y="-41562"/>
            <a:ext cx="7420304" cy="6917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8120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8" name="Picture 4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75252"/>
            <a:ext cx="9129775" cy="513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9953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092"/>
          <a:stretch/>
        </p:blipFill>
        <p:spPr bwMode="auto">
          <a:xfrm>
            <a:off x="0" y="1772816"/>
            <a:ext cx="9261112" cy="277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4404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40</TotalTime>
  <Words>0</Words>
  <Application>Microsoft Office PowerPoint</Application>
  <PresentationFormat>Экран (4:3)</PresentationFormat>
  <Paragraphs>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ПК</dc:creator>
  <cp:lastModifiedBy>axel_55@mail.ru</cp:lastModifiedBy>
  <cp:revision>16</cp:revision>
  <dcterms:created xsi:type="dcterms:W3CDTF">2022-11-04T12:56:21Z</dcterms:created>
  <dcterms:modified xsi:type="dcterms:W3CDTF">2022-11-04T13:37:38Z</dcterms:modified>
</cp:coreProperties>
</file>