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76" r:id="rId5"/>
    <p:sldId id="277" r:id="rId6"/>
    <p:sldId id="278" r:id="rId7"/>
    <p:sldId id="279" r:id="rId8"/>
    <p:sldId id="280" r:id="rId9"/>
    <p:sldId id="281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9" r:id="rId19"/>
    <p:sldId id="270" r:id="rId20"/>
    <p:sldId id="282" r:id="rId21"/>
    <p:sldId id="267" r:id="rId22"/>
    <p:sldId id="268" r:id="rId23"/>
    <p:sldId id="271" r:id="rId24"/>
    <p:sldId id="272" r:id="rId25"/>
    <p:sldId id="273" r:id="rId26"/>
    <p:sldId id="274" r:id="rId27"/>
    <p:sldId id="275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E51A144-BF6A-4367-A11D-6232D8B4A887}" type="datetimeFigureOut">
              <a:rPr lang="ru-RU" smtClean="0"/>
              <a:t>чт 21.09.17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C64D057-1AE7-4258-9CC8-0783911068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Антиникотиновое Казино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34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204864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стране придумано первое подобие сигареты?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Европа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Япония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Америка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1197798" cy="7647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45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60848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первый завез табак в Европу?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Христофор Колумб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Марко Поло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Джеймс Кук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Диего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26440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4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стране была основана первая табачная компания?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1.Англия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2.Испания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3.Англия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4.Франция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253659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56792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вначале использовался табак европейцами?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1.Яд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2.средство для чистки обуви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3.приправа к мясу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4.лекарство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19159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4463" y="2132856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веке табак попал в Россию?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 конце 19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 17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 5 ДО Н.Э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 12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16893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204864"/>
            <a:ext cx="6120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правления какого  царя табак появился в России?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 Иване Грозном.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Петре I.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Екатерине II.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Александр 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27409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88840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из Российских царей приказывал «казнить всякого, у кого найдут табак»?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Пётр 1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Михаил Фёдорович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Иван Грозный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Алексей Михайлович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88436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132856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боролся с курением Римский Папа Урбан 8?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Замуровывал живыми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Заставлял читать книжки о вреде курения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Заставлял пить вино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Заставлял курить беспрестанно, пока не умрёт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3378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16832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стало резким витком развития табачной промышленности?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Первая мировая война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Вторая мировая война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Третья мировая война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Четвёртая мировая война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8244408" y="6381328"/>
            <a:ext cx="837758" cy="4766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07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132856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курили русские солдаты во время войн в окопах?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1.крутилки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отвёртки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самовёртки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самокрутки.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1197798" cy="7647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</p:spTree>
    <p:extLst>
      <p:ext uri="{BB962C8B-B14F-4D97-AF65-F5344CB8AC3E}">
        <p14:creationId xmlns:p14="http://schemas.microsoft.com/office/powerpoint/2010/main" val="46407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4328" y="2060848"/>
            <a:ext cx="2304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hlinkClick r:id="rId2" action="ppaction://hlinksldjump"/>
              </a:rPr>
              <a:t>1.Тур</a:t>
            </a:r>
            <a:endParaRPr lang="ru-RU" sz="4000" dirty="0" smtClean="0"/>
          </a:p>
          <a:p>
            <a:pPr algn="ctr"/>
            <a:r>
              <a:rPr lang="ru-RU" sz="4000" dirty="0" smtClean="0">
                <a:hlinkClick r:id="rId3" action="ppaction://hlinksldjump"/>
              </a:rPr>
              <a:t>2.Тур</a:t>
            </a:r>
            <a:endParaRPr lang="ru-RU" sz="4000" dirty="0" smtClean="0"/>
          </a:p>
          <a:p>
            <a:pPr algn="ctr"/>
            <a:r>
              <a:rPr lang="ru-RU" sz="4000" dirty="0" smtClean="0">
                <a:hlinkClick r:id="rId4" action="ppaction://hlinksldjump"/>
              </a:rPr>
              <a:t>3.Тур</a:t>
            </a:r>
            <a:endParaRPr lang="ru-RU" sz="4000" dirty="0"/>
          </a:p>
        </p:txBody>
      </p:sp>
      <p:sp>
        <p:nvSpPr>
          <p:cNvPr id="3" name="Управляющая кнопка: настраиваемая 2">
            <a:hlinkClick r:id="rId5" action="ppaction://hlinksldjump" highlightClick="1"/>
          </p:cNvPr>
          <p:cNvSpPr/>
          <p:nvPr/>
        </p:nvSpPr>
        <p:spPr>
          <a:xfrm>
            <a:off x="7884368" y="6093296"/>
            <a:ext cx="1197798" cy="7647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6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8462" y="908720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2.Тур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988841"/>
            <a:ext cx="5904656" cy="237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11.вопрос.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из политических деятелей был ярым противником и борцом с курением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Сталин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Гитлер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Рузвельт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 Черчилль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76872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Места, где можно курить?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лифте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общественных местах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собственности, которая оформлена на вас.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Автозаправочной станции</a:t>
            </a: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8244408" y="6381328"/>
            <a:ext cx="837758" cy="4766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1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060848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Штраф за курение в общественных местах составляет?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500-1500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1500-2000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3000 – 4000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4000-5000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4631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16832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3.вопрос.</a:t>
            </a:r>
          </a:p>
          <a:p>
            <a:r>
              <a:rPr lang="ru-RU" b="1" dirty="0"/>
              <a:t>на какую систему организма в большей степени влияет никотин, вызывая зависимость.</a:t>
            </a:r>
          </a:p>
          <a:p>
            <a:r>
              <a:rPr lang="ru-RU" b="1" dirty="0"/>
              <a:t>1. нервную систему </a:t>
            </a:r>
          </a:p>
          <a:p>
            <a:r>
              <a:rPr lang="ru-RU" b="1" dirty="0"/>
              <a:t>2. дыхательную систему</a:t>
            </a:r>
          </a:p>
          <a:p>
            <a:r>
              <a:rPr lang="ru-RU" b="1" dirty="0"/>
              <a:t>3. пищеварительную систему</a:t>
            </a:r>
          </a:p>
          <a:p>
            <a:r>
              <a:rPr lang="ru-RU" b="1" dirty="0"/>
              <a:t>4. </a:t>
            </a:r>
            <a:r>
              <a:rPr lang="ru-RU" b="1" dirty="0" smtClean="0"/>
              <a:t>сердечно-сосудистую </a:t>
            </a:r>
            <a:r>
              <a:rPr lang="ru-RU" b="1" dirty="0"/>
              <a:t>систему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629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627059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самое страшное заболевание вызывает курение?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Рак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Патологии органов пищеварения.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дыхательной системы.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Заболевания полости рта.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77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060848"/>
            <a:ext cx="6552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Владельцы недорогой гостиницы в Сарагосе (город в Испании) не воспрещают курение, а просят: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1.открывать форточки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2.не жечь простыни, подушки, мебель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3.пользоваться пепельницами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4.курить только в отведённых местах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16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204864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6.вопрос.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сколько лет рискуют раньше умереть женщины, мужья которых курят?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 4 года.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 10 лет.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 15 лет.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на 20 лет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2210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274838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означает надпись на пачке сигарет «лёгкие»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1.безвредные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2.полезные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3.менее вредные, чем обычные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4.обычные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174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13285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8.вопрос.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вредных веществ содержится в табачном дыме?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20-30.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50-100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200-300.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Свыше 3000.</a:t>
            </a:r>
          </a:p>
        </p:txBody>
      </p:sp>
    </p:spTree>
    <p:extLst>
      <p:ext uri="{BB962C8B-B14F-4D97-AF65-F5344CB8AC3E}">
        <p14:creationId xmlns:p14="http://schemas.microsoft.com/office/powerpoint/2010/main" val="28478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88840"/>
            <a:ext cx="5400600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9.вопрос.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Зависит ли возможность бросить курить от стажа курения?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Стаж не имеет значения.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Чем дольше куришь, тем сложнее бросить.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Чем больше куришь, тем легче бросить курить.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Всё зависит от силы воли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41277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7884368" y="6093296"/>
            <a:ext cx="1197798" cy="7647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Туры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132856"/>
            <a:ext cx="4824536" cy="2193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1.вопрос.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Капля никотина убивает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кого?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лошадь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панду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енота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льва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0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094" y="980728"/>
            <a:ext cx="124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3.Тур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060848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10.вопрос.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Что такое пассивное курение?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Нахождение в помещении, где курят.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Когда куришь за компанию.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Когда активно не затягиваешься сигаретой.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Курить редко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060848"/>
            <a:ext cx="4572000" cy="22806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2.вопрос.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хочешь долго жить – (брось курить)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брось заниматься спортом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надо просто пошутить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3.брось курить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надо с дьяволом дружить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88840"/>
            <a:ext cx="4572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3.вопрос.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Табак – здоровью (враг).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1.друг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2.враг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3.нейтрал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безразличен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73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0608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4.вопрос.</a:t>
            </a:r>
            <a:endParaRPr lang="ru-RU" dirty="0"/>
          </a:p>
          <a:p>
            <a:r>
              <a:rPr lang="ru-RU" b="1" dirty="0"/>
              <a:t>Полюбил табак – впереди (рак).</a:t>
            </a:r>
            <a:endParaRPr lang="ru-RU" dirty="0"/>
          </a:p>
          <a:p>
            <a:r>
              <a:rPr lang="ru-RU" b="1" dirty="0"/>
              <a:t>1.смерть</a:t>
            </a:r>
            <a:endParaRPr lang="ru-RU" dirty="0"/>
          </a:p>
          <a:p>
            <a:r>
              <a:rPr lang="ru-RU" b="1" dirty="0"/>
              <a:t>2.мрак</a:t>
            </a:r>
            <a:endParaRPr lang="ru-RU" dirty="0"/>
          </a:p>
          <a:p>
            <a:r>
              <a:rPr lang="ru-RU" b="1" dirty="0"/>
              <a:t>3. астма </a:t>
            </a:r>
            <a:endParaRPr lang="ru-RU" dirty="0"/>
          </a:p>
          <a:p>
            <a:r>
              <a:rPr lang="ru-RU" b="1" dirty="0"/>
              <a:t>4.Рак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2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916832"/>
            <a:ext cx="4572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5.вопрос.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Табак – жвачка кого? (дьявола).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Бога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b="1" i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Дьявола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Человека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Животного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988840"/>
            <a:ext cx="4572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6.вопрос.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Куришь — себя (губишь).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не любишь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губишь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балуешь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любишь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1052736"/>
            <a:ext cx="1064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1.Тур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72816"/>
            <a:ext cx="4572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7.вопрос.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Табак – забава для (дураков)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людей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животных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дураков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предпринимателей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115</TotalTime>
  <Words>645</Words>
  <Application>Microsoft Office PowerPoint</Application>
  <PresentationFormat>Экран (4:3)</PresentationFormat>
  <Paragraphs>190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Calibri</vt:lpstr>
      <vt:lpstr>Constantia</vt:lpstr>
      <vt:lpstr>Garamond</vt:lpstr>
      <vt:lpstr>Georgia</vt:lpstr>
      <vt:lpstr>Times New Roman</vt:lpstr>
      <vt:lpstr>Wingdings</vt:lpstr>
      <vt:lpstr>Кутюр</vt:lpstr>
      <vt:lpstr>Антиникотиновое Казино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Антиникотиновое Казино</dc:title>
  <dc:creator>user</dc:creator>
  <cp:lastModifiedBy>Пользователь</cp:lastModifiedBy>
  <cp:revision>10</cp:revision>
  <dcterms:created xsi:type="dcterms:W3CDTF">2017-09-15T11:59:09Z</dcterms:created>
  <dcterms:modified xsi:type="dcterms:W3CDTF">2017-09-21T21:21:39Z</dcterms:modified>
</cp:coreProperties>
</file>