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3"/>
  </p:notesMasterIdLst>
  <p:sldIdLst>
    <p:sldId id="320" r:id="rId2"/>
    <p:sldId id="322" r:id="rId3"/>
    <p:sldId id="323" r:id="rId4"/>
    <p:sldId id="321" r:id="rId5"/>
    <p:sldId id="325" r:id="rId6"/>
    <p:sldId id="326" r:id="rId7"/>
    <p:sldId id="327" r:id="rId8"/>
    <p:sldId id="328" r:id="rId9"/>
    <p:sldId id="333" r:id="rId10"/>
    <p:sldId id="341" r:id="rId11"/>
    <p:sldId id="337" r:id="rId12"/>
    <p:sldId id="298" r:id="rId13"/>
    <p:sldId id="329" r:id="rId14"/>
    <p:sldId id="334" r:id="rId15"/>
    <p:sldId id="299" r:id="rId16"/>
    <p:sldId id="338" r:id="rId17"/>
    <p:sldId id="339" r:id="rId18"/>
    <p:sldId id="335" r:id="rId19"/>
    <p:sldId id="330" r:id="rId20"/>
    <p:sldId id="342" r:id="rId21"/>
    <p:sldId id="34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80008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B972D-082C-4288-80B9-D4285788AF3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FCEA58-83CA-4B7B-95E7-0A61278F2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55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876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96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11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158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181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803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903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643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584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871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09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60000"/>
                <a:lumOff val="40000"/>
              </a:schemeClr>
            </a:gs>
            <a:gs pos="40000">
              <a:schemeClr val="accent2">
                <a:lumMod val="40000"/>
                <a:lumOff val="6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E8188-ED51-4D48-958B-2642365605C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311BB-DA76-4BF9-8ADF-51D497BF4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393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Литература\Уроки литературы\5 класс\Поурочные планы и презентации\Новая папка\1191216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6" y="-24081"/>
            <a:ext cx="9216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71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Литература\Уроки литературы\5 класс\Поурочные планы и презентации\уроки 51-70\55-60 Короленко\итоговый васина дорога добра\иллюстрации\На печать\5b8397b3410c368e5a0f8069014669bf_i-50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8640"/>
            <a:ext cx="3540745" cy="610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836712"/>
            <a:ext cx="4896544" cy="50167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Каждый идёт своей дорогой, и кто знает… может быть, это и хорошо, что твоя  дорога пролегла через нашу. </a:t>
            </a:r>
          </a:p>
          <a:p>
            <a:r>
              <a:rPr lang="ru-RU" sz="3200" b="1" dirty="0" smtClean="0"/>
              <a:t>Для тебя хорошо, потому что лучше иметь в груди кусочек человеческого сердца вместо холодного камня – понимаешь?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9918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D:\Все по психологии\картинки\Анимация\АНИМАЦИИ\знаки\depositphotos_7725203-stock-photo-exclamation-ma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44866"/>
            <a:ext cx="5452486" cy="545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0391" y="116632"/>
            <a:ext cx="70632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Иди дорогою добра</a:t>
            </a:r>
            <a:endParaRPr lang="ru-RU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552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62856" y="116632"/>
            <a:ext cx="52182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Поступки </a:t>
            </a:r>
            <a:r>
              <a:rPr lang="ru-RU" sz="5400" b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васи</a:t>
            </a:r>
            <a:endParaRPr lang="ru-RU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2" descr="D:\Литература\Уроки литературы\5 класс\Поурочные планы и презентации\уроки 51-70\55-60 Короленко\итоговый васина дорога добра\иллюстрации\На печать\8b151984343adf99da2c4fd5bbf2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21"/>
          <a:stretch/>
        </p:blipFill>
        <p:spPr bwMode="auto">
          <a:xfrm>
            <a:off x="231279" y="1039962"/>
            <a:ext cx="8681442" cy="5651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Литература\Уроки литературы\5 класс\Поурочные планы и презентации\уроки 51-70\55-60 Короленко\итоговый васина дорога добра\иллюстрации\8604ca2e360827d2d87ff9b7176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9"/>
          <a:stretch/>
        </p:blipFill>
        <p:spPr bwMode="auto">
          <a:xfrm>
            <a:off x="51025" y="1039962"/>
            <a:ext cx="8994895" cy="570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" b="21293"/>
          <a:stretch/>
        </p:blipFill>
        <p:spPr bwMode="auto">
          <a:xfrm>
            <a:off x="90281" y="1071594"/>
            <a:ext cx="8911466" cy="5670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D:\Литература\Уроки литературы\5 класс\Поурочные планы и презентации\уроки 51-70\55-60 Короленко\итоговый васина дорога добра\иллюстрации\На печать\1a7ab7bd368f29769107d58597b2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39" y="116632"/>
            <a:ext cx="9082959" cy="655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Арка 7"/>
          <p:cNvSpPr/>
          <p:nvPr/>
        </p:nvSpPr>
        <p:spPr>
          <a:xfrm>
            <a:off x="107504" y="69094"/>
            <a:ext cx="8784976" cy="2711834"/>
          </a:xfrm>
          <a:prstGeom prst="blockArc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63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8220" y="116632"/>
            <a:ext cx="51275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Обеты юности</a:t>
            </a:r>
            <a:endParaRPr lang="ru-RU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2" descr="D:\Литература\Уроки литературы\5 класс\Поурочные планы и презентации\уроки 51-70\55-60 Короленко\итоговый васина дорога добра\иллюстрации\На печать\0ca6e2a50343659b14b30724ac5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79" y="116632"/>
            <a:ext cx="8820809" cy="660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Арка 4"/>
          <p:cNvSpPr/>
          <p:nvPr/>
        </p:nvSpPr>
        <p:spPr>
          <a:xfrm>
            <a:off x="107504" y="69094"/>
            <a:ext cx="8784976" cy="2711834"/>
          </a:xfrm>
          <a:prstGeom prst="blockArc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19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Все по психологии\картинки\Анимация\АНИМАЦИИ\ДВ СЕРДЦЕ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203" y="1196752"/>
            <a:ext cx="6636437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2856" y="44624"/>
            <a:ext cx="77982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>
                  <a:prstDash val="solid"/>
                </a:ln>
                <a:solidFill>
                  <a:srgbClr val="FFFF00"/>
                </a:solidFill>
              </a:rPr>
              <a:t>Обеты Васи и Сони</a:t>
            </a:r>
            <a:endParaRPr lang="ru-RU" sz="7200" b="1" cap="none" spc="0" dirty="0">
              <a:ln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28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Литература\Уроки литературы\5 класс\Поурочные планы и презентации\уроки 51-70\55-60 Короленко\итоговый васина дорога добра\иллюстрации\На печать\unnam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51920" cy="385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Литература\Уроки литературы\5 класс\Поурочные планы и презентации\уроки 51-70\55-60 Короленко\итоговый васина дорога добра\иллюстрации\qp42owc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2"/>
          <a:stretch/>
        </p:blipFill>
        <p:spPr bwMode="auto">
          <a:xfrm>
            <a:off x="4427984" y="1844822"/>
            <a:ext cx="4158758" cy="456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картинки символ прав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53" y="3573016"/>
            <a:ext cx="3007518" cy="3007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116632"/>
            <a:ext cx="5606663" cy="923330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Письмо от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васи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523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Все по психологии\картинки\Анимация\АНИМАЦИИ\солнце, сердце\дорога счастья\1506796364_543-doroga-v-ray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17" y="1057021"/>
            <a:ext cx="7535938" cy="5766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2124" y="-14610"/>
            <a:ext cx="8022324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Васина дорога счастья</a:t>
            </a:r>
            <a:endParaRPr lang="ru-RU" sz="5400" b="1" cap="all" spc="0" dirty="0">
              <a:ln w="0"/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114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Картинки по запросу фото короленко владимир галактио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8" descr="Картинки по запросу фото короленко владимир галактионович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78660"/>
            <a:ext cx="458045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0513" y="116632"/>
            <a:ext cx="8542980" cy="923330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Золотая роза </a:t>
            </a:r>
            <a:r>
              <a:rPr lang="ru-RU" sz="5400" b="1" cap="none" spc="0" dirty="0" err="1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В.Г.Короленко</a:t>
            </a:r>
            <a:endParaRPr lang="ru-RU" sz="5400" b="1" cap="none" spc="0" dirty="0">
              <a:ln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9" name="Picture 4" descr="Картинки по запросу анимация золотая роз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30584"/>
            <a:ext cx="3884155" cy="485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23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и по запросу анимация золотая роз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48680"/>
            <a:ext cx="1219859" cy="152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411" y="188640"/>
            <a:ext cx="7263592" cy="923330"/>
          </a:xfrm>
          <a:prstGeom prst="rect">
            <a:avLst/>
          </a:prstGeom>
          <a:solidFill>
            <a:srgbClr val="C000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Мастерство писателя</a:t>
            </a:r>
            <a:endParaRPr lang="ru-RU" sz="5400" b="1" cap="none" spc="300" dirty="0">
              <a:ln w="1143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412" y="1844824"/>
            <a:ext cx="7426926" cy="267765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1.Сравнения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точно дряхлый старик, точно кроты,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дикое деревцо, молодой волчонок, хищный коршун, 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маленький цыпленок, </a:t>
            </a:r>
            <a:r>
              <a:rPr lang="ru-RU" sz="2400" b="1" dirty="0">
                <a:solidFill>
                  <a:srgbClr val="002060"/>
                </a:solidFill>
              </a:rPr>
              <a:t>как пышка</a:t>
            </a:r>
            <a:r>
              <a:rPr lang="ru-RU" sz="2400" b="1" dirty="0" smtClean="0">
                <a:solidFill>
                  <a:srgbClr val="002060"/>
                </a:solidFill>
              </a:rPr>
              <a:t>, как мячик,</a:t>
            </a:r>
            <a:endParaRPr lang="ru-RU" sz="2400" b="1" dirty="0">
              <a:solidFill>
                <a:srgbClr val="002060"/>
              </a:solidFill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цветок, головка полевого колокольчика, как былинка, как маленький серебряный колокольчик.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9512" y="2924944"/>
            <a:ext cx="7416826" cy="193899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2.Лексические повторы, однокоренные слова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жгучая </a:t>
            </a:r>
            <a:r>
              <a:rPr lang="ru-RU" sz="2400" b="1" u="sng" dirty="0" smtClean="0">
                <a:solidFill>
                  <a:srgbClr val="0070C0"/>
                </a:solidFill>
              </a:rPr>
              <a:t>любовь</a:t>
            </a:r>
            <a:r>
              <a:rPr lang="ru-RU" sz="2400" b="1" dirty="0" smtClean="0">
                <a:solidFill>
                  <a:srgbClr val="002060"/>
                </a:solidFill>
              </a:rPr>
              <a:t> к тем, кто меня пригрел,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долго сдерживаемая </a:t>
            </a:r>
            <a:r>
              <a:rPr lang="ru-RU" sz="2400" b="1" u="sng" dirty="0" smtClean="0">
                <a:solidFill>
                  <a:srgbClr val="0070C0"/>
                </a:solidFill>
              </a:rPr>
              <a:t>любовь</a:t>
            </a:r>
            <a:r>
              <a:rPr lang="ru-RU" sz="2400" b="1" dirty="0" smtClean="0">
                <a:solidFill>
                  <a:srgbClr val="0070C0"/>
                </a:solidFill>
              </a:rPr>
              <a:t>,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u="sng" dirty="0" smtClean="0">
                <a:solidFill>
                  <a:srgbClr val="0070C0"/>
                </a:solidFill>
              </a:rPr>
              <a:t>любовь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моя не стала слабее,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err="1" smtClean="0">
                <a:solidFill>
                  <a:srgbClr val="002060"/>
                </a:solidFill>
              </a:rPr>
              <a:t>Тыбурций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u="sng" dirty="0" smtClean="0">
                <a:solidFill>
                  <a:srgbClr val="FF0000"/>
                </a:solidFill>
              </a:rPr>
              <a:t>любит</a:t>
            </a:r>
            <a:r>
              <a:rPr lang="ru-RU" sz="2400" b="1" dirty="0" smtClean="0">
                <a:solidFill>
                  <a:srgbClr val="002060"/>
                </a:solidFill>
              </a:rPr>
              <a:t> своих детей,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2" y="4379620"/>
            <a:ext cx="7416826" cy="156966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3.Метафоры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u="sng" dirty="0" smtClean="0">
                <a:solidFill>
                  <a:srgbClr val="0070C0"/>
                </a:solidFill>
              </a:rPr>
              <a:t>серый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u="sng" dirty="0" smtClean="0">
                <a:solidFill>
                  <a:srgbClr val="0070C0"/>
                </a:solidFill>
              </a:rPr>
              <a:t>камень высосал </a:t>
            </a:r>
            <a:r>
              <a:rPr lang="ru-RU" sz="2400" b="1" dirty="0" smtClean="0">
                <a:solidFill>
                  <a:srgbClr val="002060"/>
                </a:solidFill>
              </a:rPr>
              <a:t>из неё </a:t>
            </a:r>
            <a:r>
              <a:rPr lang="ru-RU" sz="2400" b="1" u="sng" dirty="0" smtClean="0">
                <a:solidFill>
                  <a:srgbClr val="0070C0"/>
                </a:solidFill>
              </a:rPr>
              <a:t>жизнь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долго </a:t>
            </a:r>
            <a:r>
              <a:rPr lang="ru-RU" sz="2400" b="1" u="sng" dirty="0" smtClean="0">
                <a:solidFill>
                  <a:srgbClr val="0070C0"/>
                </a:solidFill>
              </a:rPr>
              <a:t>сдерживаемая любовь хлынула потоком </a:t>
            </a:r>
            <a:r>
              <a:rPr lang="ru-RU" sz="2400" b="1" dirty="0" smtClean="0">
                <a:solidFill>
                  <a:srgbClr val="002060"/>
                </a:solidFill>
              </a:rPr>
              <a:t>в моё сердце.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12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8" t="16989" r="8617" b="5756"/>
          <a:stretch/>
        </p:blipFill>
        <p:spPr bwMode="auto">
          <a:xfrm>
            <a:off x="5076056" y="332656"/>
            <a:ext cx="3860003" cy="5904656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 rot="20313593">
            <a:off x="215228" y="1190734"/>
            <a:ext cx="518443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Нравственные 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уроки 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писателя</a:t>
            </a:r>
            <a:endParaRPr lang="ru-RU" sz="5400" b="1" cap="none" spc="300" dirty="0">
              <a:ln w="1143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156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Литература\Уроки литературы\5 класс\Поурочные планы и презентации\уроки 51-70\55-60 Короленко\итоговый васина дорога добра\иллюстрации\На печать\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5603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85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2665" y="548680"/>
            <a:ext cx="42586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Дом.задание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4896" y="1916832"/>
            <a:ext cx="865422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Сочинение </a:t>
            </a:r>
          </a:p>
          <a:p>
            <a:pPr algn="ctr"/>
            <a:r>
              <a:rPr lang="ru-RU" sz="4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«Какие уроки нравственности </a:t>
            </a:r>
          </a:p>
          <a:p>
            <a:pPr algn="ctr"/>
            <a:r>
              <a:rPr lang="ru-RU" sz="4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нам преподает Короленко?»</a:t>
            </a:r>
            <a:endParaRPr lang="ru-RU" sz="4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D:\Все по психологии\картинки\Анимация\Анимация\КНИГАЗ~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21088"/>
            <a:ext cx="2510332" cy="251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709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82" y="0"/>
            <a:ext cx="91548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15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497639" cy="75111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Владимир </a:t>
            </a:r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Галактионович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Короленко </a:t>
            </a:r>
          </a:p>
        </p:txBody>
      </p:sp>
      <p:pic>
        <p:nvPicPr>
          <p:cNvPr id="31748" name="Picture 4" descr="1003109_A00093F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1700808"/>
            <a:ext cx="2976620" cy="410433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0" name="Picture 2" descr="D:\Литература\Уроки литературы\5 класс\Поурочные планы и презентации\уроки 51-70\55-60 Короленко\итоговый васина дорога добра\иллюстрации\hq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1" r="19730"/>
          <a:stretch/>
        </p:blipFill>
        <p:spPr bwMode="auto">
          <a:xfrm>
            <a:off x="3347864" y="980728"/>
            <a:ext cx="2789371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1" name="Picture 3" descr="D:\Литература\Уроки литературы\5 класс\Поурочные планы и презентации\уроки 51-70\55-60 Короленко\итоговый васина дорога добра\иллюстрации\1352253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4" r="18389" b="8860"/>
          <a:stretch/>
        </p:blipFill>
        <p:spPr bwMode="auto">
          <a:xfrm>
            <a:off x="6305178" y="2839244"/>
            <a:ext cx="2751141" cy="384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79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Литература\Уроки литературы\5 класс\Поурочные планы и презентации\уроки 51-70\55-60 Короленко\итоговый васина дорога добра\иллюстрации\На печать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333500"/>
            <a:ext cx="85725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90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Арка 3"/>
          <p:cNvSpPr/>
          <p:nvPr/>
        </p:nvSpPr>
        <p:spPr>
          <a:xfrm>
            <a:off x="467544" y="764704"/>
            <a:ext cx="4536504" cy="1872208"/>
          </a:xfrm>
          <a:prstGeom prst="blockArc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>
            <a:off x="4283968" y="1700808"/>
            <a:ext cx="4536504" cy="1872208"/>
          </a:xfrm>
          <a:prstGeom prst="blockArc">
            <a:avLst/>
          </a:prstGeom>
          <a:solidFill>
            <a:srgbClr val="008E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467544" y="2492896"/>
            <a:ext cx="4536504" cy="1872208"/>
          </a:xfrm>
          <a:prstGeom prst="blockArc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4427984" y="3212976"/>
            <a:ext cx="4536504" cy="1872208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395536" y="4005064"/>
            <a:ext cx="4536504" cy="1872208"/>
          </a:xfrm>
          <a:prstGeom prst="blockArc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Арка 8"/>
          <p:cNvSpPr/>
          <p:nvPr/>
        </p:nvSpPr>
        <p:spPr>
          <a:xfrm>
            <a:off x="4499992" y="4797152"/>
            <a:ext cx="4536504" cy="1872208"/>
          </a:xfrm>
          <a:prstGeom prst="blockArc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2250"/>
            <a:ext cx="233521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385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2286000" y="0"/>
            <a:ext cx="46434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6600" b="1" dirty="0">
                <a:solidFill>
                  <a:srgbClr val="FF0000"/>
                </a:solidFill>
                <a:latin typeface="Monotype Corsiva" pitchFamily="66" charset="0"/>
              </a:rPr>
              <a:t>ВАСЯ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071563"/>
            <a:ext cx="4929188" cy="550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Одинокий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Замкнутый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Погруженный в свое горе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Любит отца, но не находит ответа на свои чувства.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находит дома тепла и уюта, поэтому часто бродит по городу.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Растет, как дикое деревце в поле.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625" y="1071563"/>
            <a:ext cx="4143375" cy="550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Счастливый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Обрел друзей.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Научился понимать боль других людей, сочувствовать, сопереживать.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Нашел путь к сердцу отца.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Усложнилось представление о мире.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142984"/>
            <a:ext cx="4643470" cy="550072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188" y="1143000"/>
            <a:ext cx="4071937" cy="5500688"/>
          </a:xfrm>
          <a:prstGeom prst="rect">
            <a:avLst/>
          </a:prstGeom>
          <a:solidFill>
            <a:srgbClr val="00B050"/>
          </a:solidFill>
          <a:ln>
            <a:solidFill>
              <a:srgbClr val="E6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18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Литература\Уроки литературы\5 класс\Поурочные планы и презентации\уроки 51-70\55-60 Короленко\итоговый васина дорога добра\иллюстрации\На печать\1548910006_9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2"/>
          <a:stretch/>
        </p:blipFill>
        <p:spPr bwMode="auto">
          <a:xfrm>
            <a:off x="2578752" y="1556792"/>
            <a:ext cx="4153487" cy="503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65336" y="476672"/>
            <a:ext cx="18133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D:\Литература\Уроки литературы\5 класс\Поурочные планы и презентации\уроки 51-70\55-60 Короленко\итоговый васина дорога добра\иллюстрации\На печать\depositphotos_150723184-stock-photo-spring-landscapes-green-forests-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" y="40086"/>
            <a:ext cx="9002266" cy="660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Литература\Уроки литературы\5 класс\Поурочные планы и презентации\уроки 51-70\55-60 Короленко\итоговый васина дорога добра\иллюстрации\На печать\odinochestv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" y="116631"/>
            <a:ext cx="9002267" cy="653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Арка 6"/>
          <p:cNvSpPr/>
          <p:nvPr/>
        </p:nvSpPr>
        <p:spPr>
          <a:xfrm>
            <a:off x="251520" y="116630"/>
            <a:ext cx="8784976" cy="3024337"/>
          </a:xfrm>
          <a:prstGeom prst="blockArc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0824" y="476672"/>
            <a:ext cx="48423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Новые друзья</a:t>
            </a:r>
            <a:endParaRPr lang="ru-RU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2" descr="D:\Литература\Уроки литературы\5 класс\Поурочные планы и презентации\уроки 51-70\55-60 Короленко\итоговый васина дорога добра\иллюстрации\На печать\6088c915aec855dc2dd249ebec9b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388" y="1484784"/>
            <a:ext cx="682298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08"/>
          <a:stretch/>
        </p:blipFill>
        <p:spPr bwMode="auto">
          <a:xfrm>
            <a:off x="82801" y="764704"/>
            <a:ext cx="905788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D:\Литература\Уроки литературы\5 класс\Поурочные планы и презентации\уроки 51-70\55-60 Короленко\итоговый васина дорога добра\иллюстрации\9ee5a2468ee5f5bb2e6f84ab4435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9" y="35148"/>
            <a:ext cx="9105452" cy="682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Арка 7"/>
          <p:cNvSpPr/>
          <p:nvPr/>
        </p:nvSpPr>
        <p:spPr>
          <a:xfrm>
            <a:off x="179512" y="69094"/>
            <a:ext cx="8784976" cy="2711834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22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Все по психологии\картинки\Анимация\новая\039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306" y="476672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Все по психологии\картинки\Анимация\АНИМАЦИИ\знаки\eb415b657e37d0c59fa48cdfc626d85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92796"/>
            <a:ext cx="381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46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1155</TotalTime>
  <Words>233</Words>
  <Application>Microsoft Office PowerPoint</Application>
  <PresentationFormat>Экран (4:3)</PresentationFormat>
  <Paragraphs>45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Владимир Галактионович Короленко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Владимир Галактионович Короленко</dc:title>
  <dc:creator>Дом</dc:creator>
  <cp:lastModifiedBy>Лев Шалхаков</cp:lastModifiedBy>
  <cp:revision>89</cp:revision>
  <dcterms:created xsi:type="dcterms:W3CDTF">2014-02-16T03:05:29Z</dcterms:created>
  <dcterms:modified xsi:type="dcterms:W3CDTF">2020-02-28T04:47:08Z</dcterms:modified>
</cp:coreProperties>
</file>