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9" r:id="rId4"/>
    <p:sldId id="265" r:id="rId5"/>
    <p:sldId id="275" r:id="rId6"/>
    <p:sldId id="270" r:id="rId7"/>
    <p:sldId id="264" r:id="rId8"/>
    <p:sldId id="262" r:id="rId9"/>
    <p:sldId id="272" r:id="rId10"/>
    <p:sldId id="273" r:id="rId11"/>
    <p:sldId id="271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524" y="-10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B50D-AD12-4C78-BAE0-DB4CB0E935D2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DA86D-367A-4D96-A2B7-6869F0B74F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3172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DA86D-367A-4D96-A2B7-6869F0B74FE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8C83BF5-3B3C-4206-B3EB-6CB350E8771F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EE975B6-9180-487E-9C80-95098A54C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87;&#1088;&#1072;&#1074;&#1072;%202017\&#1041;&#1071;%202.mp4" TargetMode="External"/><Relationship Id="rId1" Type="http://schemas.openxmlformats.org/officeDocument/2006/relationships/audio" Target="../media/audio2.wav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irgif.com/predmet18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gif"/><Relationship Id="rId5" Type="http://schemas.openxmlformats.org/officeDocument/2006/relationships/hyperlink" Target="http://images.yandex.ru/" TargetMode="Externa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87;&#1088;&#1072;&#1074;&#1072;%202017\&#1041;&#1071;%201%20(1).mp4" TargetMode="External"/><Relationship Id="rId1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1403648" y="2276872"/>
            <a:ext cx="7406640" cy="1472184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prstTxWarp prst="textDoubleWave1">
              <a:avLst/>
            </a:prstTxWarp>
            <a:noAutofit/>
          </a:bodyPr>
          <a:lstStyle/>
          <a:p>
            <a:pPr algn="ctr"/>
            <a:r>
              <a:rPr lang="ru-RU" sz="7200" dirty="0" smtClean="0">
                <a:solidFill>
                  <a:srgbClr val="7030A0"/>
                </a:solidFill>
                <a:latin typeface="Segoe Print" pitchFamily="2" charset="0"/>
                <a:ea typeface="Arial Unicode MS" pitchFamily="34" charset="-128"/>
                <a:cs typeface="Arial Unicode MS" pitchFamily="34" charset="-128"/>
              </a:rPr>
              <a:t>О  ПРАВАХ ИГРАЯ</a:t>
            </a:r>
            <a:endParaRPr lang="ru-RU" sz="7200" dirty="0">
              <a:solidFill>
                <a:srgbClr val="7030A0"/>
              </a:solidFill>
              <a:latin typeface="Segoe Print" pitchFamily="2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50" name="Picture 2" descr="C:\Users\наталья\AppData\Local\Microsoft\Windows\Temporary Internet Files\Content.IE5\UQQJVONT\dglxasset[1].asp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509120"/>
            <a:ext cx="1810512" cy="1762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67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81328"/>
            <a:ext cx="304800" cy="304800"/>
          </a:xfrm>
          <a:prstGeom prst="rect">
            <a:avLst/>
          </a:prstGeom>
        </p:spPr>
      </p:pic>
      <p:pic>
        <p:nvPicPr>
          <p:cNvPr id="7" name="БЯ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971600" y="332656"/>
            <a:ext cx="7848872" cy="5886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5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632848" cy="86409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prstTxWarp prst="textStop">
              <a:avLst/>
            </a:prstTxWarp>
            <a:normAutofit fontScale="90000"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 имею право на отдых и досуг</a:t>
            </a:r>
            <a:endParaRPr lang="ru-RU" sz="4800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5120640" y="2924944"/>
            <a:ext cx="4023360" cy="640080"/>
          </a:xfrm>
        </p:spPr>
        <p:txBody>
          <a:bodyPr>
            <a:prstTxWarp prst="textChevronInverted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Содержимое 3" descr="http://on-mult.ru/otechestvennie/zolushka_on-mult.ru.jpg">
            <a:hlinkClick r:id="rId3"/>
          </p:cNvPr>
          <p:cNvPicPr>
            <a:picLocks noGrp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928926" y="1714488"/>
            <a:ext cx="3857652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Овал 9"/>
          <p:cNvSpPr/>
          <p:nvPr/>
        </p:nvSpPr>
        <p:spPr>
          <a:xfrm rot="20064422">
            <a:off x="424583" y="1193610"/>
            <a:ext cx="2457478" cy="14293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на отдых</a:t>
            </a:r>
            <a:endParaRPr lang="ru-RU" sz="2000" b="1" dirty="0">
              <a:ln w="19050">
                <a:solidFill>
                  <a:srgbClr val="FF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3428992" y="969336"/>
            <a:ext cx="2928958" cy="131665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prstTxWarp prst="textCurveDown">
              <a:avLst/>
            </a:prstTxWarp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ПРАВА РЕБЕНКА</a:t>
            </a:r>
            <a:endParaRPr lang="ru-RU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Содержимое 6" descr="http://ozmdou2.ru/images/Roditelyam/1303195692_prevyupravarus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87824" y="1484784"/>
            <a:ext cx="4553929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54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5400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59632" y="764704"/>
            <a:ext cx="4023360" cy="640080"/>
          </a:xfrm>
        </p:spPr>
        <p:txBody>
          <a:bodyPr>
            <a:prstTxWarp prst="textCurveUp">
              <a:avLst>
                <a:gd name="adj" fmla="val 48575"/>
              </a:avLst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 – РЕБЕНОК…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971600" y="2132856"/>
            <a:ext cx="4023360" cy="640080"/>
          </a:xfrm>
        </p:spPr>
        <p:txBody>
          <a:bodyPr>
            <a:prstTxWarp prst="textCurveDown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Я- РАСТУ…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Содержимое 4" descr="http://nstarikov.ru/new/wp-content/uploads/2013/09/63874336_2885b473c7a7.jpg"/>
          <p:cNvPicPr>
            <a:picLocks noGrp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36096" y="188640"/>
            <a:ext cx="341987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4" descr="http://img-lat.gorod.lv/images/news_photos/16492/original_2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31640" y="3068960"/>
            <a:ext cx="2433335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0795">
            <a:noFill/>
            <a:miter lim="800000"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403648" y="5733256"/>
            <a:ext cx="6624736" cy="72008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prstTxWarp prst="textDouble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 –ГРАЖДАНИН…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весы">
            <a:hlinkClick r:id="rId3" tooltip="весы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268760"/>
            <a:ext cx="6336704" cy="40324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784" y="260648"/>
            <a:ext cx="7859216" cy="936104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prstTxWarp prst="textCurveUp">
              <a:avLst/>
            </a:prstTxWarp>
            <a:normAutofit/>
          </a:bodyPr>
          <a:lstStyle/>
          <a:p>
            <a:r>
              <a:rPr lang="ru-RU" sz="72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 МЕНЯ ЕСТЬ</a:t>
            </a:r>
            <a:endParaRPr lang="ru-RU" sz="7200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03648" y="3573016"/>
            <a:ext cx="3672408" cy="936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prstTxWarp prst="textCanDown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права</a:t>
            </a:r>
            <a:endParaRPr lang="ru-RU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5533256" y="3789040"/>
            <a:ext cx="3610744" cy="575320"/>
          </a:xfrm>
        </p:spPr>
        <p:txBody>
          <a:bodyPr>
            <a:prstTxWarp prst="textTriangleInverted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ОБЯЗАННОСТИ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Рисунок 9" descr="http://dou125.ru/images/pravo_konvencia.gif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653136"/>
            <a:ext cx="2880320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332656"/>
            <a:ext cx="6249017" cy="122413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prstTxWarp prst="textChevronInverted">
              <a:avLst/>
            </a:prstTxWarp>
            <a:normAutofit fontScale="90000"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 имею право на личную неприкосновенность, жизнь и свободу</a:t>
            </a:r>
            <a:endParaRPr lang="ru-RU" sz="3600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88840"/>
            <a:ext cx="1996264" cy="2520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http://akniga.org/uploads/posts/2012-04/1335289008_skazk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2349" y="2060848"/>
            <a:ext cx="2862139" cy="2368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watermar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797152"/>
            <a:ext cx="3096344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icarnival.ru/files/uploads/sem-kozlyat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916832"/>
            <a:ext cx="2915816" cy="2661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Овал 6"/>
          <p:cNvSpPr/>
          <p:nvPr/>
        </p:nvSpPr>
        <p:spPr>
          <a:xfrm rot="19898480">
            <a:off x="59582" y="341273"/>
            <a:ext cx="1965434" cy="7700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chemeClr val="accent3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на жизнь</a:t>
            </a:r>
            <a:endParaRPr lang="ru-RU" sz="2000" b="1" dirty="0">
              <a:ln w="19050">
                <a:solidFill>
                  <a:schemeClr val="accent3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632848" cy="86409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prstTxWarp prst="textStop">
              <a:avLst/>
            </a:prstTxWarp>
            <a:normAutofit fontScale="90000"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 имею право на </a:t>
            </a:r>
            <a:r>
              <a:rPr lang="ru-RU" sz="4800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образование</a:t>
            </a:r>
            <a:endParaRPr lang="ru-RU" sz="4800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143372" y="2924944"/>
            <a:ext cx="5000628" cy="1647064"/>
          </a:xfrm>
        </p:spPr>
        <p:txBody>
          <a:bodyPr>
            <a:prstTxWarp prst="textChevronInverted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Содержимое 5" descr="http://img0.liveinternet.ru/images/attach/c/3/77/846/77846664_Buratino_za_partoy.png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571868" y="2643182"/>
            <a:ext cx="5104018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Овал 10"/>
          <p:cNvSpPr/>
          <p:nvPr/>
        </p:nvSpPr>
        <p:spPr>
          <a:xfrm rot="1433435">
            <a:off x="1134643" y="1246430"/>
            <a:ext cx="2815211" cy="1463261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образование</a:t>
            </a:r>
            <a:endParaRPr lang="ru-RU" sz="2000" b="1" dirty="0">
              <a:ln w="19050">
                <a:solidFill>
                  <a:srgbClr val="FF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99412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prstTxWarp prst="textStop">
              <a:avLst/>
            </a:prstTxWarp>
            <a:normAutofit fontScale="90000"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 имею право на имя</a:t>
            </a:r>
            <a:endParaRPr lang="ru-RU" sz="6000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Содержимое 3" descr="http://www.ukrboard.com.ua/imgs/board/10/1095130-3.jpg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131840" y="1700808"/>
            <a:ext cx="3480435" cy="48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 rot="19898480">
            <a:off x="144891" y="1704933"/>
            <a:ext cx="2450313" cy="122916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chemeClr val="accent3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на имя и гражданство</a:t>
            </a:r>
            <a:endParaRPr lang="ru-RU" sz="2000" b="1" dirty="0">
              <a:ln w="19050">
                <a:solidFill>
                  <a:schemeClr val="accent3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0"/>
            <a:ext cx="6994024" cy="14127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prstTxWarp prst="textCurveUp">
              <a:avLst>
                <a:gd name="adj" fmla="val 44881"/>
              </a:avLst>
            </a:prstTxWarp>
            <a:norm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 имею право на неприкосновенность жилища</a:t>
            </a:r>
            <a:endParaRPr lang="ru-RU" sz="4000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Содержимое 6" descr="http://www.bookin.org.ru/book/2039904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54"/>
          <a:stretch>
            <a:fillRect/>
          </a:stretch>
        </p:blipFill>
        <p:spPr bwMode="auto">
          <a:xfrm>
            <a:off x="5292080" y="2060848"/>
            <a:ext cx="3603820" cy="3082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freelance.ru/img/portfolio/pics/00/13/C9/129685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143116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Овал 8"/>
          <p:cNvSpPr/>
          <p:nvPr/>
        </p:nvSpPr>
        <p:spPr>
          <a:xfrm rot="19898480">
            <a:off x="-77886" y="327975"/>
            <a:ext cx="2347704" cy="99981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на жилье</a:t>
            </a:r>
            <a:endParaRPr lang="ru-RU" sz="2000" b="1" dirty="0">
              <a:ln w="19050">
                <a:solidFill>
                  <a:srgbClr val="FFFF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643306" y="5572140"/>
            <a:ext cx="464347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Я имею право на медицину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43174" y="274638"/>
            <a:ext cx="6290514" cy="85010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prstTxWarp prst="textChevron">
              <a:avLst/>
            </a:prstTxWarp>
            <a:normAutofit fontScale="90000"/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«Я имею право на семью»</a:t>
            </a:r>
            <a:endParaRPr lang="ru-RU" b="1" dirty="0">
              <a:ln w="900" cmpd="sng">
                <a:solidFill>
                  <a:schemeClr val="accent1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75856" y="1447800"/>
            <a:ext cx="5657832" cy="3421360"/>
          </a:xfrm>
        </p:spPr>
        <p:txBody>
          <a:bodyPr>
            <a:prstTxWarp prst="textPlain">
              <a:avLst/>
            </a:prstTxWarp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Словесная дидактическая игра</a:t>
            </a:r>
          </a:p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«А ты мне кто?»</a:t>
            </a:r>
          </a:p>
          <a:p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 мама – ты сын (дочь)</a:t>
            </a:r>
          </a:p>
          <a:p>
            <a:r>
              <a:rPr lang="ru-RU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 папа – ты сын (дочь)</a:t>
            </a:r>
          </a:p>
          <a:p>
            <a:r>
              <a:rPr lang="ru-RU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 брат – ты сестра (брат)</a:t>
            </a:r>
          </a:p>
          <a:p>
            <a:r>
              <a:rPr lang="ru-RU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 сестра – ты брат (сестра)</a:t>
            </a:r>
          </a:p>
          <a:p>
            <a:r>
              <a:rPr lang="ru-RU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 Бабушка – ты внук (внучка)</a:t>
            </a:r>
          </a:p>
          <a:p>
            <a:r>
              <a:rPr lang="ru-RU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 дедушка – ты внук (внучка)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193" name="Rectangle 1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 descr="http://michutka.3dn.ru/83/ja8.jpg">
            <a:hlinkClick r:id="rId3"/>
          </p:cNvPr>
          <p:cNvPicPr/>
          <p:nvPr/>
        </p:nvPicPr>
        <p:blipFill>
          <a:blip r:embed="rId4" cstate="print"/>
          <a:srcRect b="4847"/>
          <a:stretch>
            <a:fillRect/>
          </a:stretch>
        </p:blipFill>
        <p:spPr bwMode="auto">
          <a:xfrm>
            <a:off x="214282" y="3929066"/>
            <a:ext cx="237626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вал 5"/>
          <p:cNvSpPr/>
          <p:nvPr/>
        </p:nvSpPr>
        <p:spPr>
          <a:xfrm rot="19898480">
            <a:off x="-77886" y="327975"/>
            <a:ext cx="2347704" cy="99981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семью</a:t>
            </a:r>
            <a:endParaRPr lang="ru-RU" sz="2000" b="1" dirty="0">
              <a:ln w="19050">
                <a:solidFill>
                  <a:srgbClr val="FF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 rot="2388417">
            <a:off x="-204585" y="1544347"/>
            <a:ext cx="2347704" cy="999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Право на медицину</a:t>
            </a:r>
            <a:endParaRPr lang="ru-RU" sz="2000" b="1" dirty="0">
              <a:ln w="19050"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143900" y="6000768"/>
            <a:ext cx="304800" cy="304800"/>
          </a:xfrm>
          <a:prstGeom prst="rect">
            <a:avLst/>
          </a:prstGeom>
        </p:spPr>
      </p:pic>
      <p:pic>
        <p:nvPicPr>
          <p:cNvPr id="8" name="БЯ 1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259632" y="260648"/>
            <a:ext cx="7488832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86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854</TotalTime>
  <Words>157</Words>
  <Application>Microsoft Office PowerPoint</Application>
  <PresentationFormat>Экран (4:3)</PresentationFormat>
  <Paragraphs>42</Paragraphs>
  <Slides>12</Slides>
  <Notes>10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О  ПРАВАХ ИГРАЯ</vt:lpstr>
      <vt:lpstr>    </vt:lpstr>
      <vt:lpstr>У МЕНЯ ЕСТЬ</vt:lpstr>
      <vt:lpstr>Я имею право на личную неприкосновенность, жизнь и свободу</vt:lpstr>
      <vt:lpstr>Я имею право на образование</vt:lpstr>
      <vt:lpstr>Я имею право на имя</vt:lpstr>
      <vt:lpstr>Я имею право на неприкосновенность жилища</vt:lpstr>
      <vt:lpstr>«Я имею право на семью»</vt:lpstr>
      <vt:lpstr>Слайд 9</vt:lpstr>
      <vt:lpstr>Слайд 10</vt:lpstr>
      <vt:lpstr>Я имею право на отдых и досуг</vt:lpstr>
      <vt:lpstr> ПРАВА РЕБЕНКА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ds113_1</dc:creator>
  <cp:lastModifiedBy>User</cp:lastModifiedBy>
  <cp:revision>77</cp:revision>
  <dcterms:created xsi:type="dcterms:W3CDTF">2014-02-13T06:28:43Z</dcterms:created>
  <dcterms:modified xsi:type="dcterms:W3CDTF">2019-05-18T17:43:58Z</dcterms:modified>
</cp:coreProperties>
</file>