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8" r:id="rId5"/>
    <p:sldId id="276" r:id="rId6"/>
    <p:sldId id="269" r:id="rId7"/>
    <p:sldId id="270" r:id="rId8"/>
    <p:sldId id="271" r:id="rId9"/>
    <p:sldId id="273" r:id="rId10"/>
    <p:sldId id="264" r:id="rId11"/>
    <p:sldId id="267" r:id="rId12"/>
    <p:sldId id="272" r:id="rId13"/>
    <p:sldId id="258" r:id="rId14"/>
    <p:sldId id="260" r:id="rId15"/>
    <p:sldId id="259" r:id="rId16"/>
    <p:sldId id="261" r:id="rId17"/>
    <p:sldId id="275" r:id="rId18"/>
    <p:sldId id="265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99FF99"/>
    <a:srgbClr val="FF99FF"/>
    <a:srgbClr val="00FFFF"/>
    <a:srgbClr val="FFFF99"/>
    <a:srgbClr val="66FF66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45" autoAdjust="0"/>
    <p:restoredTop sz="94660"/>
  </p:normalViewPr>
  <p:slideViewPr>
    <p:cSldViewPr>
      <p:cViewPr varScale="1">
        <p:scale>
          <a:sx n="69" d="100"/>
          <a:sy n="69" d="100"/>
        </p:scale>
        <p:origin x="154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7000"/>
            <a:lum/>
          </a:blip>
          <a:srcRect/>
          <a:stretch>
            <a:fillRect l="-6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microsoft.com/office/2007/relationships/hdphoto" Target="../media/hdphoto4.wdp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graemsa.ru/igry-dlja-detej/poznavatelnye-igry/uchim-vremya" TargetMode="External"/><Relationship Id="rId2" Type="http://schemas.openxmlformats.org/officeDocument/2006/relationships/hyperlink" Target="https://iqsha.ru/uprazhneniya/vremj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ontessoriself.ru/izuchaem-chasyi-i-vremya-s-detmi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772400" cy="338437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Инновационный образовательный проект </a:t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b="1" dirty="0">
                <a:solidFill>
                  <a:srgbClr val="0070C0"/>
                </a:solidFill>
              </a:rPr>
              <a:t>«Приключения со временем» </a:t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7048872" cy="1752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МБДОУ МО г. Краснодар </a:t>
            </a:r>
          </a:p>
          <a:p>
            <a:pPr algn="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«Детский сад № 234»</a:t>
            </a:r>
          </a:p>
          <a:p>
            <a:pPr algn="r"/>
            <a:r>
              <a:rPr lang="ru-RU">
                <a:solidFill>
                  <a:schemeClr val="bg2">
                    <a:lumMod val="10000"/>
                  </a:schemeClr>
                </a:solidFill>
              </a:rPr>
              <a:t>Старший воспитатель 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  <a:p>
            <a:pPr algn="r"/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Метелкина Ольга Анатольевна.</a:t>
            </a:r>
          </a:p>
        </p:txBody>
      </p:sp>
    </p:spTree>
    <p:extLst>
      <p:ext uri="{BB962C8B-B14F-4D97-AF65-F5344CB8AC3E}">
        <p14:creationId xmlns:p14="http://schemas.microsoft.com/office/powerpoint/2010/main" val="90774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Этапы реализации проекта</a:t>
            </a:r>
          </a:p>
        </p:txBody>
      </p:sp>
      <p:pic>
        <p:nvPicPr>
          <p:cNvPr id="2050" name="Picture 2" descr="\\Наталья-dns\общая папка\фото\2015-2016учебный год\Педсовет\IMG_86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16389" r="16481" b="6111"/>
          <a:stretch/>
        </p:blipFill>
        <p:spPr bwMode="auto">
          <a:xfrm>
            <a:off x="1475656" y="1772816"/>
            <a:ext cx="6366933" cy="4724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6385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797198"/>
              </p:ext>
            </p:extLst>
          </p:nvPr>
        </p:nvGraphicFramePr>
        <p:xfrm>
          <a:off x="395536" y="2276872"/>
          <a:ext cx="8280920" cy="4176465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764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«Физическое развитие»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Выполнение заданий за определенный промежуток времени, используя при этом песочные часы (1 минута, 2 минуты, 3 минуты, 5 минут).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Например: одеть </a:t>
                      </a:r>
                      <a:r>
                        <a:rPr lang="ru-RU" sz="1400" dirty="0" err="1">
                          <a:effectLst/>
                        </a:rPr>
                        <a:t>спорт.форму</a:t>
                      </a:r>
                      <a:r>
                        <a:rPr lang="ru-RU" sz="1400" dirty="0">
                          <a:effectLst/>
                        </a:rPr>
                        <a:t> (снять) за 1 минуту; заправить кровать за 2 минуты; почистить зубы за 3 минуты; собрать разрезные картинки за 5 минут.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Подвижные игры: «Часы пробили ровно час», «Стрелки», «Бой курантов».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 err="1">
                          <a:effectLst/>
                        </a:rPr>
                        <a:t>Физминутки</a:t>
                      </a:r>
                      <a:r>
                        <a:rPr lang="ru-RU" sz="1400" dirty="0">
                          <a:effectLst/>
                        </a:rPr>
                        <a:t>: «Часы», «А часы идут-идут», «Часики», «Утро-день-вечер-ночь».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Утренняя гимнастика: «Часики», гимнастика пробуждения: «Тик-так», пальчиковая гимнастика: «Часы».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Взаимодействие с родителями: создание тематического рюкзачка «</a:t>
                      </a:r>
                      <a:r>
                        <a:rPr lang="ru-RU" sz="1400" dirty="0" err="1">
                          <a:effectLst/>
                        </a:rPr>
                        <a:t>Оздоравливаемся</a:t>
                      </a:r>
                      <a:r>
                        <a:rPr lang="ru-RU" sz="1400" dirty="0">
                          <a:effectLst/>
                        </a:rPr>
                        <a:t> со временем» с картотеками практического материала для родителей с целью закрепления полученных детьми знаний и представлений дома.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400" dirty="0">
                          <a:effectLst/>
                        </a:rPr>
                        <a:t>Воспитатель, инструктор по физической культуре, дети, родители.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661905"/>
              </p:ext>
            </p:extLst>
          </p:nvPr>
        </p:nvGraphicFramePr>
        <p:xfrm>
          <a:off x="395536" y="1412776"/>
          <a:ext cx="8280921" cy="841248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24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Образовательные области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Компоненты образовательных областей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(содержание работы)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-114300" algn="l"/>
                          <a:tab pos="270510" algn="l"/>
                          <a:tab pos="1438275" algn="l"/>
                        </a:tabLst>
                      </a:pPr>
                      <a:r>
                        <a:rPr lang="ru-RU" sz="1600" b="1" dirty="0">
                          <a:effectLst/>
                        </a:rPr>
                        <a:t>Контингент участников</a:t>
                      </a:r>
                      <a:endParaRPr lang="ru-RU" sz="1600" b="1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79712" y="332656"/>
            <a:ext cx="5040559" cy="73574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-114300" algn="l"/>
                <a:tab pos="269875" algn="l"/>
                <a:tab pos="143827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114300" algn="l"/>
                <a:tab pos="269875" algn="l"/>
                <a:tab pos="1438275" algn="l"/>
              </a:tabLst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ПЛАН РАБОТЫ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15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1" cy="79208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/>
              <a:t>Дидактические игры и упражнения, способствующие развитию у детей представлений о времени</a:t>
            </a:r>
          </a:p>
        </p:txBody>
      </p:sp>
      <p:pic>
        <p:nvPicPr>
          <p:cNvPr id="1027" name="Picture 3" descr="G:\проект время\IMG_92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80728"/>
            <a:ext cx="4212468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G:\проект время\IMG_92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504" y="3789040"/>
            <a:ext cx="4774760" cy="2924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Desktop\игры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014342" cy="2870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0144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Рисование на тему: </a:t>
            </a:r>
            <a:br>
              <a:rPr lang="ru-RU" sz="2800" dirty="0"/>
            </a:br>
            <a:r>
              <a:rPr lang="ru-RU" sz="2800" dirty="0"/>
              <a:t>«Нарисуй часы, которые ты бы хотел иметь»</a:t>
            </a:r>
          </a:p>
        </p:txBody>
      </p:sp>
      <p:pic>
        <p:nvPicPr>
          <p:cNvPr id="2051" name="Picture 3" descr="G:\проект время\IMG_93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57" y="1484784"/>
            <a:ext cx="5154031" cy="3190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 descr="C:\Desktop\игры 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07480"/>
            <a:ext cx="3505200" cy="3669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073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282154"/>
          </a:xfrm>
          <a:prstGeom prst="roundRect">
            <a:avLst/>
          </a:prstGeom>
          <a:solidFill>
            <a:srgbClr val="00FF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Посещение библиотеки им. А. Гайдара. </a:t>
            </a:r>
            <a:br>
              <a:rPr lang="ru-RU" sz="2800" dirty="0"/>
            </a:br>
            <a:r>
              <a:rPr lang="ru-RU" sz="2800" dirty="0"/>
              <a:t>Цель: знакомство с детской художественной литературой о времени, о часах</a:t>
            </a:r>
          </a:p>
        </p:txBody>
      </p:sp>
      <p:pic>
        <p:nvPicPr>
          <p:cNvPr id="3074" name="Picture 2" descr="G:\новость Тараненко\IMG_54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274792" cy="4183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91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6264696" cy="922114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dirty="0"/>
              <a:t>Викторина с участием родителей </a:t>
            </a:r>
            <a:br>
              <a:rPr lang="ru-RU" sz="2800" dirty="0"/>
            </a:br>
            <a:r>
              <a:rPr lang="ru-RU" sz="2800" dirty="0"/>
              <a:t>«Эти удивительные часы»</a:t>
            </a:r>
          </a:p>
        </p:txBody>
      </p:sp>
      <p:pic>
        <p:nvPicPr>
          <p:cNvPr id="4" name="Picture 2" descr="F:\DCIM\100CANON\IMG_85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102" r="17391" b="14799"/>
          <a:stretch/>
        </p:blipFill>
        <p:spPr bwMode="auto">
          <a:xfrm>
            <a:off x="107504" y="1196752"/>
            <a:ext cx="5034040" cy="3172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1" descr="F:\DCIM\100CANON\IMG_857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54" t="7844" r="2612" b="13531"/>
          <a:stretch/>
        </p:blipFill>
        <p:spPr bwMode="auto">
          <a:xfrm>
            <a:off x="4245604" y="3284984"/>
            <a:ext cx="4718884" cy="3452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4805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68952" cy="17281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/>
              <a:t>Взаимодействие с родителями (использование материалов из «тематических рюкзачков»): интерактивные игры и упражнения, расположенные на безопасных развивающих сайтах </a:t>
            </a:r>
            <a:r>
              <a:rPr lang="ru-RU" sz="2400"/>
              <a:t>для детей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32856"/>
            <a:ext cx="803499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08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77809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Распространение опыта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0" r="2354"/>
          <a:stretch/>
        </p:blipFill>
        <p:spPr bwMode="auto">
          <a:xfrm>
            <a:off x="395536" y="1124744"/>
            <a:ext cx="594252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Desktop\бло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84559"/>
            <a:ext cx="5688632" cy="285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44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ru-RU" b="1" dirty="0"/>
            </a:br>
            <a:r>
              <a:rPr lang="ru-RU" b="1" dirty="0"/>
              <a:t>Полученные результаты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i="1" dirty="0"/>
              <a:t>Дети научились</a:t>
            </a:r>
            <a:r>
              <a:rPr lang="ru-RU" dirty="0"/>
              <a:t>:</a:t>
            </a:r>
          </a:p>
          <a:p>
            <a:pPr lvl="0" algn="just"/>
            <a:r>
              <a:rPr lang="ru-RU" dirty="0"/>
              <a:t>определять время по часам,</a:t>
            </a:r>
          </a:p>
          <a:p>
            <a:pPr lvl="0" algn="just"/>
            <a:r>
              <a:rPr lang="ru-RU" dirty="0"/>
              <a:t>следить за течением времени в процессе деятельности,</a:t>
            </a:r>
          </a:p>
          <a:p>
            <a:pPr lvl="0" algn="just"/>
            <a:r>
              <a:rPr lang="ru-RU" dirty="0"/>
              <a:t>распределять свою деятельность во времени,</a:t>
            </a:r>
          </a:p>
          <a:p>
            <a:pPr lvl="0" algn="just"/>
            <a:r>
              <a:rPr lang="ru-RU" dirty="0"/>
              <a:t>ускорять и замедлять темп своей деятельности,</a:t>
            </a:r>
          </a:p>
          <a:p>
            <a:pPr lvl="0" algn="just"/>
            <a:r>
              <a:rPr lang="ru-RU" dirty="0"/>
              <a:t>рационально использовать время,</a:t>
            </a:r>
          </a:p>
          <a:p>
            <a:pPr lvl="0" algn="just"/>
            <a:r>
              <a:rPr lang="ru-RU" dirty="0"/>
              <a:t>укладываться во времени при выполнении различных видов заданий,</a:t>
            </a:r>
          </a:p>
          <a:p>
            <a:pPr lvl="0" algn="just"/>
            <a:r>
              <a:rPr lang="ru-RU" dirty="0"/>
              <a:t>понимать и принимать задания взрослого,</a:t>
            </a:r>
          </a:p>
          <a:p>
            <a:pPr lvl="0" algn="just"/>
            <a:r>
              <a:rPr lang="ru-RU" dirty="0"/>
              <a:t>принимать решение и использовать имеющиеся знания при выполнении заданий.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54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5400600"/>
          </a:xfrm>
          <a:prstGeom prst="wedgeRoundRect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 </a:t>
            </a:r>
          </a:p>
          <a:p>
            <a:pPr marL="0" indent="0" algn="ctr">
              <a:buNone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Успехов в работе!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http://mbou31barn.ucoz.ru/stolovaja/rezhim_dnja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73198"/>
            <a:ext cx="4320480" cy="2793479"/>
          </a:xfrm>
          <a:prstGeom prst="round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035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В настоящее время к детям в школе предъявляют всё больше требований и поэтому ориентацию во времени и изучение часов с дошкольниками не нужно отодвигать на второй план, отдавая приоритет обучению чтению и письму.</a:t>
            </a:r>
          </a:p>
          <a:p>
            <a:pPr marL="0" indent="0">
              <a:buNone/>
            </a:pPr>
            <a:r>
              <a:rPr lang="ru-RU" dirty="0"/>
              <a:t>Следовательно, приобрести временные представления необходимо для успешного обучения.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Актуальность темы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27756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773016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b="1" i="1" dirty="0"/>
              <a:t>Гипотеза:</a:t>
            </a:r>
          </a:p>
          <a:p>
            <a:pPr marL="0" indent="0" algn="just">
              <a:buNone/>
            </a:pPr>
            <a:r>
              <a:rPr lang="ru-RU" dirty="0"/>
              <a:t> проведенная работа по формированию у дошкольников умений ориентироваться во времени на основе игрового и практического материала будет эффективна при интеграции данного компонента во все виды и направления деятельности детей (соответствующие ФГОС ДО), а также тесном взаимодействии педагогов и родителей. </a:t>
            </a:r>
          </a:p>
          <a:p>
            <a:pPr marL="0" indent="0" algn="just">
              <a:buNone/>
            </a:pPr>
            <a:r>
              <a:rPr lang="ru-RU" sz="3600" b="1" i="1" dirty="0"/>
              <a:t>Научная новизна</a:t>
            </a:r>
            <a:r>
              <a:rPr lang="ru-RU" sz="3600" b="1" dirty="0"/>
              <a:t>: </a:t>
            </a:r>
          </a:p>
          <a:p>
            <a:pPr marL="0" indent="0" algn="just">
              <a:buNone/>
            </a:pPr>
            <a:r>
              <a:rPr lang="ru-RU" dirty="0"/>
              <a:t>- заключается в применении в педагогической практике современного детского сада интегративного подхода по внедрению разнообразных форм работы на закрепление умений детей ориентироваться во времени по часам на основе примерной модели тематической недели;</a:t>
            </a:r>
          </a:p>
          <a:p>
            <a:pPr marL="0" indent="0" algn="just">
              <a:buNone/>
            </a:pPr>
            <a:r>
              <a:rPr lang="ru-RU" dirty="0"/>
              <a:t>- привлечение родителей к взаимодействию с педагогом ДОО в работе над развитием умения определять время по часам, ориентироваться во времени с помощью различных мероприятий, а также совместной проектной деятельности.</a:t>
            </a:r>
          </a:p>
          <a:p>
            <a:pPr algn="just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ГИПОТЕЗА и научная новизна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438620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104455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i="1" dirty="0"/>
              <a:t>1.	Изучить психолого-педагогическую литературу по проблеме проекта.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i="1" dirty="0"/>
              <a:t>2.	Подобрать необходимое оборудование и пособия для практического обогащения проекта, целенаправленности, систематизации воспитательно-образовательного процесса по математическому развитию.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i="1" dirty="0"/>
              <a:t>3.	Развивать у детей представление о времени, учить определять время по часам, контролировать и планировать этапы деятельности посредством внедрения разнообразных игр и упражнений.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i="1" dirty="0"/>
              <a:t>4.	Активизировать участие родителей в творческой, познавательной практической областях деятельности ДОО.</a:t>
            </a:r>
          </a:p>
          <a:p>
            <a:pPr algn="just">
              <a:lnSpc>
                <a:spcPct val="12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47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591218" y="197768"/>
            <a:ext cx="8229600" cy="1143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Интерактивные ссылки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58144"/>
            <a:ext cx="4032448" cy="202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C65D~1\AppData\Local\Temp\SNAGHTMLc8ea13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3" t="5606" r="23761"/>
          <a:stretch/>
        </p:blipFill>
        <p:spPr bwMode="auto">
          <a:xfrm>
            <a:off x="4860378" y="1628800"/>
            <a:ext cx="249557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9" t="3718" r="11983"/>
          <a:stretch/>
        </p:blipFill>
        <p:spPr bwMode="auto">
          <a:xfrm>
            <a:off x="1322677" y="4077072"/>
            <a:ext cx="3096344" cy="1902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5" t="12208" r="9908"/>
          <a:stretch/>
        </p:blipFill>
        <p:spPr bwMode="auto">
          <a:xfrm>
            <a:off x="4860378" y="4025862"/>
            <a:ext cx="3960440" cy="215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70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33656" cy="108012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br>
              <a:rPr lang="ru-RU" sz="2800" b="1" dirty="0"/>
            </a:br>
            <a:r>
              <a:rPr lang="ru-RU" sz="2400" i="1" dirty="0"/>
              <a:t>Содержание проекта </a:t>
            </a:r>
            <a:br>
              <a:rPr lang="ru-RU" sz="2400" i="1" dirty="0"/>
            </a:br>
            <a:r>
              <a:rPr lang="ru-RU" sz="2400" i="1" dirty="0"/>
              <a:t>(основные этапы и механизмы реализации)</a:t>
            </a:r>
            <a:br>
              <a:rPr lang="ru-RU" sz="2800" i="1" dirty="0"/>
            </a:br>
            <a:endParaRPr lang="ru-RU" sz="2800" i="1" dirty="0"/>
          </a:p>
        </p:txBody>
      </p:sp>
      <p:pic>
        <p:nvPicPr>
          <p:cNvPr id="3076" name="Picture 4" descr="C:\Users\admin\Desktop\55804497e891cc203b5f261f3dc83a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1" y="1329340"/>
            <a:ext cx="25922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admin\Desktop\rezhim_dnj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65104"/>
            <a:ext cx="1633947" cy="205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\Desktop\2470678-01.jpg$x$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9" r="13022"/>
          <a:stretch/>
        </p:blipFill>
        <p:spPr bwMode="auto">
          <a:xfrm>
            <a:off x="3369500" y="1332064"/>
            <a:ext cx="1843316" cy="267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dmin\Desktop\imaу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49370"/>
            <a:ext cx="2772000" cy="2785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dmin\Desktop\1390322553_2014-01-20_113541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157192"/>
            <a:ext cx="2160240" cy="158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admin\Desktop\1b5042cfd5b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17469"/>
            <a:ext cx="2160241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admin\Desktop\проект время\2_9c1f12f7b5504d62dfa4c8a0c6bc2a1c_136735234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3273556"/>
            <a:ext cx="2160241" cy="144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964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143000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/>
              <a:t>Инновационные методы работы: тематические </a:t>
            </a:r>
            <a:r>
              <a:rPr lang="ru-RU" sz="2400" dirty="0" err="1"/>
              <a:t>лэпбуки</a:t>
            </a:r>
            <a:r>
              <a:rPr lang="ru-RU" sz="2400" dirty="0"/>
              <a:t>, </a:t>
            </a:r>
            <a:r>
              <a:rPr lang="ru-RU" sz="2400" dirty="0" err="1"/>
              <a:t>квест</a:t>
            </a:r>
            <a:r>
              <a:rPr lang="ru-RU" sz="2400" dirty="0"/>
              <a:t>-игры, интерактивные игры</a:t>
            </a:r>
          </a:p>
        </p:txBody>
      </p:sp>
      <p:pic>
        <p:nvPicPr>
          <p:cNvPr id="4098" name="Picture 2" descr="C:\Users\admin\Desktop\oCN75_Mkzf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969"/>
          <a:stretch/>
        </p:blipFill>
        <p:spPr bwMode="auto">
          <a:xfrm>
            <a:off x="539552" y="1484784"/>
            <a:ext cx="4064000" cy="21378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admin\Desktop\zjoxzy6gdb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81" y="3789040"/>
            <a:ext cx="4089119" cy="2913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89"/>
          <a:stretch/>
        </p:blipFill>
        <p:spPr bwMode="auto">
          <a:xfrm>
            <a:off x="5004048" y="1484784"/>
            <a:ext cx="3240360" cy="2330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\\Наталья-dns\общая папка\фото\2015-2016учебный год\Турслёт\2\IMG_912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05064"/>
            <a:ext cx="3995964" cy="2663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5790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ru-RU" i="1" dirty="0"/>
            </a:br>
            <a:r>
              <a:rPr lang="ru-RU" i="1" dirty="0"/>
              <a:t>Дидактические средства</a:t>
            </a:r>
            <a:r>
              <a:rPr lang="ru-RU" b="1" i="1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13995"/>
          </a:xfr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 algn="just"/>
            <a:r>
              <a:rPr lang="ru-RU" dirty="0"/>
              <a:t>цифровые образовательные ресурсы, в том числе интерактивные игры и упражнения, расположенные на безопасных развивающих сайтах для детей: </a:t>
            </a:r>
            <a:r>
              <a:rPr lang="ru-RU" u="sng" dirty="0">
                <a:hlinkClick r:id="rId2"/>
              </a:rPr>
              <a:t>https://iqsha.ru/uprazhneniya/vremja</a:t>
            </a:r>
            <a:r>
              <a:rPr lang="ru-RU" dirty="0"/>
              <a:t> , </a:t>
            </a:r>
            <a:r>
              <a:rPr lang="ru-RU" u="sng" dirty="0">
                <a:hlinkClick r:id="rId3"/>
              </a:rPr>
              <a:t>http://www.igraemsa.ru/igry-dlja-detej/poznavatelnye-igry/uchim-vremya</a:t>
            </a:r>
            <a:r>
              <a:rPr lang="ru-RU" u="sng" dirty="0"/>
              <a:t>,</a:t>
            </a:r>
            <a:r>
              <a:rPr lang="ru-RU" dirty="0"/>
              <a:t> </a:t>
            </a:r>
            <a:r>
              <a:rPr lang="ru-RU" u="sng" dirty="0">
                <a:hlinkClick r:id="rId4"/>
              </a:rPr>
              <a:t>http://montessoriself.ru/izuchaem-chasyi-i-vremya-s-detmi/</a:t>
            </a:r>
            <a:r>
              <a:rPr lang="ru-RU" u="sng" dirty="0"/>
              <a:t>,</a:t>
            </a:r>
            <a:endParaRPr lang="ru-RU" dirty="0"/>
          </a:p>
          <a:p>
            <a:pPr lvl="0" algn="just"/>
            <a:r>
              <a:rPr lang="ru-RU" dirty="0"/>
              <a:t>наглядный иллюстративный материал (детская художественная познавательная литература),</a:t>
            </a:r>
          </a:p>
          <a:p>
            <a:pPr lvl="0" algn="just"/>
            <a:r>
              <a:rPr lang="ru-RU" dirty="0"/>
              <a:t>развивающие игры,</a:t>
            </a:r>
          </a:p>
          <a:p>
            <a:pPr lvl="0" algn="just"/>
            <a:r>
              <a:rPr lang="ru-RU" dirty="0"/>
              <a:t>модели часов,</a:t>
            </a:r>
          </a:p>
          <a:p>
            <a:pPr lvl="0" algn="just"/>
            <a:r>
              <a:rPr lang="ru-RU" dirty="0"/>
              <a:t>материалы для художественной и творческой деятельности,</a:t>
            </a:r>
          </a:p>
          <a:p>
            <a:pPr lvl="0" algn="just"/>
            <a:r>
              <a:rPr lang="ru-RU" u="sng" dirty="0">
                <a:solidFill>
                  <a:srgbClr val="FF0000"/>
                </a:solidFill>
              </a:rPr>
              <a:t>«тематические рюкзачки» с практическим и теоретическим материалом для родителей с целью закрепления полученных детьми знаний и представлений дома.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08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45659" y="196554"/>
            <a:ext cx="8640960" cy="1418456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/>
              <a:t>Педагог вместе с детьми  наполняет «тематические рюкзачки»</a:t>
            </a:r>
          </a:p>
        </p:txBody>
      </p:sp>
      <p:pic>
        <p:nvPicPr>
          <p:cNvPr id="1026" name="Picture 2" descr="G:\DCIM\101CANON\IMG_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916831"/>
            <a:ext cx="6573388" cy="43822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8381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592</Words>
  <Application>Microsoft Office PowerPoint</Application>
  <PresentationFormat>Экран (4:3)</PresentationFormat>
  <Paragraphs>63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Инновационный образовательный проект  «Приключения со временем»  </vt:lpstr>
      <vt:lpstr>Актуальность темы проекта</vt:lpstr>
      <vt:lpstr>ГИПОТЕЗА и научная новизна проекта</vt:lpstr>
      <vt:lpstr>Задачи проекта</vt:lpstr>
      <vt:lpstr>Презентация PowerPoint</vt:lpstr>
      <vt:lpstr> Содержание проекта  (основные этапы и механизмы реализации) </vt:lpstr>
      <vt:lpstr>Инновационные методы работы: тематические лэпбуки, квест-игры, интерактивные игры</vt:lpstr>
      <vt:lpstr> Дидактические средства: </vt:lpstr>
      <vt:lpstr>Презентация PowerPoint</vt:lpstr>
      <vt:lpstr>Этапы реализации проекта</vt:lpstr>
      <vt:lpstr>ПЛАН РАБОТЫ</vt:lpstr>
      <vt:lpstr>Дидактические игры и упражнения, способствующие развитию у детей представлений о времени</vt:lpstr>
      <vt:lpstr>Рисование на тему:  «Нарисуй часы, которые ты бы хотел иметь»</vt:lpstr>
      <vt:lpstr>Посещение библиотеки им. А. Гайдара.  Цель: знакомство с детской художественной литературой о времени, о часах</vt:lpstr>
      <vt:lpstr>Викторина с участием родителей  «Эти удивительные часы»</vt:lpstr>
      <vt:lpstr>Взаимодействие с родителями (использование материалов из «тематических рюкзачков»): интерактивные игры и упражнения, расположенные на безопасных развивающих сайтах для детей</vt:lpstr>
      <vt:lpstr>Распространение опыта</vt:lpstr>
      <vt:lpstr> Полученные результаты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Иллюстративные материалы  к проекту  «Путешествие во времени»  в рамках конкурса проектов по математическому развитию дошкольников  «Познаем, исследуем, творим».</dc:title>
  <dc:creator>Ольга Николаевна</dc:creator>
  <cp:lastModifiedBy>Ольга Метелкина</cp:lastModifiedBy>
  <cp:revision>52</cp:revision>
  <dcterms:created xsi:type="dcterms:W3CDTF">2016-08-19T06:10:16Z</dcterms:created>
  <dcterms:modified xsi:type="dcterms:W3CDTF">2017-06-02T08:25:56Z</dcterms:modified>
</cp:coreProperties>
</file>