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60" r:id="rId2"/>
    <p:sldId id="300" r:id="rId3"/>
    <p:sldId id="295" r:id="rId4"/>
    <p:sldId id="296" r:id="rId5"/>
    <p:sldId id="261" r:id="rId6"/>
    <p:sldId id="263" r:id="rId7"/>
    <p:sldId id="299" r:id="rId8"/>
    <p:sldId id="292" r:id="rId9"/>
    <p:sldId id="297" r:id="rId10"/>
    <p:sldId id="293" r:id="rId11"/>
    <p:sldId id="273" r:id="rId12"/>
    <p:sldId id="29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1A66EDD-3DAB-4C5B-A090-DC80EC1FD486}" styleName="Normal Style 1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lum val="9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lum val="8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lum val="8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21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84" y="84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DD756C7F-5155-4030-895F-1E152494CC99}" type="datetime1">
              <a:rPr lang="zh-CN" altLang="en-US"/>
              <a:pPr lvl="0">
                <a:defRPr/>
              </a:pPr>
              <a:t>2024/10/25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zh-CN" altLang="en-US"/>
              <a:t>编辑母版文本样式</a:t>
            </a:r>
          </a:p>
          <a:p>
            <a:pPr lvl="1">
              <a:defRPr/>
            </a:pPr>
            <a:r>
              <a:rPr lang="zh-CN" altLang="en-US"/>
              <a:t>第二级</a:t>
            </a:r>
          </a:p>
          <a:p>
            <a:pPr lvl="2">
              <a:defRPr/>
            </a:pPr>
            <a:r>
              <a:rPr lang="zh-CN" altLang="en-US"/>
              <a:t>第三级</a:t>
            </a:r>
          </a:p>
          <a:p>
            <a:pPr lvl="3">
              <a:defRPr/>
            </a:pPr>
            <a:r>
              <a:rPr lang="zh-CN" altLang="en-US"/>
              <a:t>第四级</a:t>
            </a:r>
          </a:p>
          <a:p>
            <a:pPr lvl="4">
              <a:defRPr/>
            </a:pPr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EFAAA8A1-888B-4811-8B15-994B49D89159}" type="slidenum">
              <a:rPr lang="zh-CN" altLang="en-US"/>
              <a:pPr lvl="0"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FAAA8A1-888B-4811-8B15-994B49D89159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FAAA8A1-888B-4811-8B15-994B49D89159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FAAA8A1-888B-4811-8B15-994B49D89159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FAAA8A1-888B-4811-8B15-994B49D89159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FAAA8A1-888B-4811-8B15-994B49D89159}" type="slidenum">
              <a:rPr lang="en-US" altLang="en-US"/>
              <a:pPr lvl="0"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FAAA8A1-888B-4811-8B15-994B49D89159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FAAA8A1-888B-4811-8B15-994B49D89159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FAAA8A1-888B-4811-8B15-994B49D89159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FAAA8A1-888B-4811-8B15-994B49D89159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FAAA8A1-888B-4811-8B15-994B49D89159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FAAA8A1-888B-4811-8B15-994B49D89159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ru-RU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EFAAA8A1-888B-4811-8B15-994B49D89159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F8E9D-BAC3-4C0A-9F9D-2261C588608A}" type="datetimeFigureOut">
              <a:rPr lang="zh-CN" altLang="en-US" smtClean="0"/>
              <a:t>2024/10/25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E850F-BFD6-4B0F-B0E7-7A5DFC18B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868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F8E9D-BAC3-4C0A-9F9D-2261C588608A}" type="datetimeFigureOut">
              <a:rPr lang="zh-CN" altLang="en-US" smtClean="0"/>
              <a:t>2024/10/25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E850F-BFD6-4B0F-B0E7-7A5DFC18B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289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F8E9D-BAC3-4C0A-9F9D-2261C588608A}" type="datetimeFigureOut">
              <a:rPr lang="zh-CN" altLang="en-US" smtClean="0"/>
              <a:t>2024/10/25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E850F-BFD6-4B0F-B0E7-7A5DFC18B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709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F8E9D-BAC3-4C0A-9F9D-2261C588608A}" type="datetimeFigureOut">
              <a:rPr lang="zh-CN" altLang="en-US" smtClean="0"/>
              <a:t>2024/10/25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E850F-BFD6-4B0F-B0E7-7A5DFC18B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804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F8E9D-BAC3-4C0A-9F9D-2261C588608A}" type="datetimeFigureOut">
              <a:rPr lang="zh-CN" altLang="en-US" smtClean="0"/>
              <a:t>2024/10/25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E850F-BFD6-4B0F-B0E7-7A5DFC18B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832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F8E9D-BAC3-4C0A-9F9D-2261C588608A}" type="datetimeFigureOut">
              <a:rPr lang="zh-CN" altLang="en-US" smtClean="0"/>
              <a:t>2024/10/25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E850F-BFD6-4B0F-B0E7-7A5DFC18B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334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F8E9D-BAC3-4C0A-9F9D-2261C588608A}" type="datetimeFigureOut">
              <a:rPr lang="zh-CN" altLang="en-US" smtClean="0"/>
              <a:t>2024/10/25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E850F-BFD6-4B0F-B0E7-7A5DFC18B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631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F8E9D-BAC3-4C0A-9F9D-2261C588608A}" type="datetimeFigureOut">
              <a:rPr lang="zh-CN" altLang="en-US" smtClean="0"/>
              <a:t>2024/10/25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E850F-BFD6-4B0F-B0E7-7A5DFC18B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144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F8E9D-BAC3-4C0A-9F9D-2261C588608A}" type="datetimeFigureOut">
              <a:rPr lang="zh-CN" altLang="en-US" smtClean="0"/>
              <a:t>2024/10/25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E850F-BFD6-4B0F-B0E7-7A5DFC18B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34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F8E9D-BAC3-4C0A-9F9D-2261C588608A}" type="datetimeFigureOut">
              <a:rPr lang="zh-CN" altLang="en-US" smtClean="0"/>
              <a:t>2024/10/25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E850F-BFD6-4B0F-B0E7-7A5DFC18B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08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F8E9D-BAC3-4C0A-9F9D-2261C588608A}" type="datetimeFigureOut">
              <a:rPr lang="zh-CN" altLang="en-US" smtClean="0"/>
              <a:t>2024/10/25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E850F-BFD6-4B0F-B0E7-7A5DFC18B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273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2F8E9D-BAC3-4C0A-9F9D-2261C588608A}" type="datetimeFigureOut">
              <a:rPr lang="zh-CN" altLang="en-US" smtClean="0"/>
              <a:t>2024/10/25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E850F-BFD6-4B0F-B0E7-7A5DFC18B8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742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polin\Downloads\&#1040;&#1085;&#1089;&#1072;&#1084;&#1073;&#1083;&#1100;%20&#1080;&#1084;%20&#1040;&#1083;&#1077;&#1082;&#1089;&#1072;&#1085;&#1076;&#1088;&#1086;&#1074;&#1072;%20-%20&#1052;&#1072;&#1088;&#1096;%20&#1057;&#1083;&#1072;&#1074;&#1103;&#1085;&#1082;&#1080;.mp3" TargetMode="External"/><Relationship Id="rId1" Type="http://schemas.microsoft.com/office/2007/relationships/media" Target="file:///C:\Users\polin\Downloads\&#1040;&#1085;&#1089;&#1072;&#1084;&#1073;&#1083;&#1100;%20&#1080;&#1084;%20&#1040;&#1083;&#1077;&#1082;&#1089;&#1072;&#1085;&#1076;&#1088;&#1086;&#1074;&#1072;%20-%20&#1052;&#1072;&#1088;&#1096;%20&#1057;&#1083;&#1072;&#1074;&#1103;&#1085;&#1082;&#1080;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矩形 153"/>
          <p:cNvSpPr/>
          <p:nvPr/>
        </p:nvSpPr>
        <p:spPr>
          <a:xfrm>
            <a:off x="0" y="0"/>
            <a:ext cx="12192000" cy="4847771"/>
          </a:xfrm>
          <a:prstGeom prst="rect">
            <a:avLst/>
          </a:prstGeom>
          <a:solidFill>
            <a:srgbClr val="90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zh-CN" altLang="en-US" sz="3600" b="1" dirty="0" smtClean="0">
                <a:solidFill>
                  <a:srgbClr val="203A7B"/>
                </a:solidFill>
              </a:rPr>
              <a:t> </a:t>
            </a:r>
            <a:endParaRPr lang="zh-CN" altLang="en-US" sz="3600" b="1" dirty="0">
              <a:solidFill>
                <a:srgbClr val="203A7B"/>
              </a:solidFill>
            </a:endParaRPr>
          </a:p>
          <a:p>
            <a:pPr lvl="0" algn="ctr">
              <a:defRPr/>
            </a:pPr>
            <a:r>
              <a:rPr lang="zh-CN" altLang="en-US" sz="3600" b="1" dirty="0">
                <a:solidFill>
                  <a:srgbClr val="203A7B"/>
                </a:solidFill>
              </a:rPr>
              <a:t>«Личность и духовно-нравственные ценности».</a:t>
            </a:r>
          </a:p>
        </p:txBody>
      </p:sp>
      <p:pic>
        <p:nvPicPr>
          <p:cNvPr id="35" name="Lady &amp; Bird (淑女与鸟组合) - Stephanie Says (史蒂芬妮说)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tretch>
            <a:fillRect/>
          </a:stretch>
        </p:blipFill>
        <p:spPr>
          <a:xfrm>
            <a:off x="5716007" y="-99553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fade thruBlk="1"/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 xmlns:mc="http://schemas.openxmlformats.org/markup-compatibility/2006" xmlns:hp="http://schemas.haansoft.com/office/presentation/8.0" spd="med" advClick="0" advTm="0" mc:Ignorable="hp" hp:hslDur="2000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flipV="1">
            <a:off x="0" y="-3"/>
            <a:ext cx="12197898" cy="6858002"/>
          </a:xfrm>
          <a:prstGeom prst="rect">
            <a:avLst/>
          </a:prstGeom>
          <a:solidFill>
            <a:srgbClr val="90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3458748" y="611844"/>
            <a:ext cx="5274503" cy="55394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>
                <a:solidFill>
                  <a:srgbClr val="203A7B"/>
                </a:solidFill>
                <a:latin typeface="Calibri"/>
                <a:ea typeface="幼圆"/>
              </a:rPr>
              <a:t>Для родины своей ни сил, ни</a:t>
            </a:r>
          </a:p>
          <a:p>
            <a:pPr lvl="0" algn="ctr">
              <a:defRPr/>
            </a:pPr>
            <a:r>
              <a:rPr lang="zh-CN" altLang="en-US" sz="2800" b="1">
                <a:solidFill>
                  <a:srgbClr val="203A7B"/>
                </a:solidFill>
                <a:latin typeface="Calibri"/>
                <a:ea typeface="幼圆"/>
              </a:rPr>
              <a:t>жизни не жалей.</a:t>
            </a:r>
          </a:p>
          <a:p>
            <a:pPr lvl="0" algn="ctr">
              <a:defRPr/>
            </a:pPr>
            <a:r>
              <a:rPr lang="zh-CN" altLang="en-US" sz="2800" b="1">
                <a:solidFill>
                  <a:srgbClr val="203A7B"/>
                </a:solidFill>
                <a:latin typeface="Calibri"/>
                <a:ea typeface="幼圆"/>
              </a:rPr>
              <a:t>За край родной не страшно в</a:t>
            </a:r>
          </a:p>
          <a:p>
            <a:pPr lvl="0" algn="ctr">
              <a:defRPr/>
            </a:pPr>
            <a:r>
              <a:rPr lang="zh-CN" altLang="en-US" sz="2800" b="1">
                <a:solidFill>
                  <a:srgbClr val="203A7B"/>
                </a:solidFill>
                <a:latin typeface="Calibri"/>
                <a:ea typeface="幼圆"/>
              </a:rPr>
              <a:t>бой.</a:t>
            </a:r>
          </a:p>
          <a:p>
            <a:pPr lvl="0" algn="ctr">
              <a:defRPr/>
            </a:pPr>
            <a:r>
              <a:rPr lang="zh-CN" altLang="en-US" sz="2800" b="1">
                <a:solidFill>
                  <a:srgbClr val="203A7B"/>
                </a:solidFill>
                <a:latin typeface="Calibri"/>
                <a:ea typeface="幼圆"/>
              </a:rPr>
              <a:t>Родина – мать, умей за нее</a:t>
            </a:r>
          </a:p>
          <a:p>
            <a:pPr lvl="0" algn="ctr">
              <a:defRPr/>
            </a:pPr>
            <a:r>
              <a:rPr lang="zh-CN" altLang="en-US" sz="2800" b="1">
                <a:solidFill>
                  <a:srgbClr val="203A7B"/>
                </a:solidFill>
                <a:latin typeface="Calibri"/>
                <a:ea typeface="幼圆"/>
              </a:rPr>
              <a:t>постоять.</a:t>
            </a:r>
          </a:p>
          <a:p>
            <a:pPr lvl="0" algn="ctr">
              <a:defRPr/>
            </a:pPr>
            <a:r>
              <a:rPr lang="zh-CN" altLang="en-US" sz="2800" b="1">
                <a:solidFill>
                  <a:srgbClr val="203A7B"/>
                </a:solidFill>
                <a:latin typeface="Calibri"/>
                <a:ea typeface="幼圆"/>
              </a:rPr>
              <a:t>Береги землю любимую, как</a:t>
            </a:r>
          </a:p>
          <a:p>
            <a:pPr lvl="0" algn="ctr">
              <a:defRPr/>
            </a:pPr>
            <a:r>
              <a:rPr lang="zh-CN" altLang="en-US" sz="2800" b="1">
                <a:solidFill>
                  <a:srgbClr val="203A7B"/>
                </a:solidFill>
                <a:latin typeface="Calibri"/>
                <a:ea typeface="幼圆"/>
              </a:rPr>
              <a:t>мать любимую.</a:t>
            </a:r>
          </a:p>
          <a:p>
            <a:pPr lvl="0" algn="ctr">
              <a:defRPr/>
            </a:pPr>
            <a:r>
              <a:rPr lang="zh-CN" altLang="en-US" sz="2800" b="1">
                <a:solidFill>
                  <a:srgbClr val="203A7B"/>
                </a:solidFill>
                <a:latin typeface="Calibri"/>
                <a:ea typeface="幼圆"/>
              </a:rPr>
              <a:t>От Родины награда – сердцу</a:t>
            </a:r>
          </a:p>
          <a:p>
            <a:pPr lvl="0" algn="ctr">
              <a:defRPr/>
            </a:pPr>
            <a:r>
              <a:rPr lang="zh-CN" altLang="en-US" sz="2800" b="1">
                <a:solidFill>
                  <a:srgbClr val="203A7B"/>
                </a:solidFill>
                <a:latin typeface="Calibri"/>
                <a:ea typeface="幼圆"/>
              </a:rPr>
              <a:t>отрада.</a:t>
            </a:r>
          </a:p>
          <a:p>
            <a:pPr lvl="0" algn="ctr">
              <a:defRPr/>
            </a:pPr>
            <a:r>
              <a:rPr lang="zh-CN" altLang="en-US" sz="2800" b="1">
                <a:solidFill>
                  <a:srgbClr val="203A7B"/>
                </a:solidFill>
                <a:latin typeface="Calibri"/>
                <a:ea typeface="幼圆"/>
              </a:rPr>
              <a:t>Родина наша, солнца краше.</a:t>
            </a:r>
          </a:p>
          <a:p>
            <a:pPr lvl="0" algn="ctr">
              <a:defRPr/>
            </a:pPr>
            <a:r>
              <a:rPr lang="zh-CN" altLang="en-US" sz="2800" b="1">
                <a:solidFill>
                  <a:srgbClr val="203A7B"/>
                </a:solidFill>
                <a:latin typeface="Calibri"/>
                <a:ea typeface="幼圆"/>
              </a:rPr>
              <a:t>Чужой земли не хотим, своей</a:t>
            </a:r>
          </a:p>
          <a:p>
            <a:pPr lvl="0" algn="ctr">
              <a:defRPr/>
            </a:pPr>
            <a:r>
              <a:rPr lang="zh-CN" altLang="en-US" sz="2800" b="1">
                <a:solidFill>
                  <a:srgbClr val="203A7B"/>
                </a:solidFill>
                <a:latin typeface="Calibri"/>
                <a:ea typeface="幼圆"/>
              </a:rPr>
              <a:t>не отдадим.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hp="http://schemas.haansoft.com/office/presentation/8.0" xmlns:dsp="http://schemas.microsoft.com/office/drawing/2008/diagram" xmlns:dgm="http://schemas.openxmlformats.org/drawingml/2006/diagram" xmlns:c="http://schemas.openxmlformats.org/drawingml/2006/chart" xmlns="" Requires="hp">
      <p:transition xmlns:mc="http://schemas.openxmlformats.org/markup-compatibility/2006" xmlns:hp="http://schemas.haansoft.com/office/presentation/8.0" spd="med" advClick="0" advTm="0" mc:Ignorable="hp" hp:hslDur="1400">
        <hp:hncExtTransition type="swap" attr="SubType=left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90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39798" y="62751"/>
            <a:ext cx="1376461" cy="1217409"/>
            <a:chOff x="2140462" y="1008439"/>
            <a:chExt cx="3190688" cy="2821999"/>
          </a:xfrm>
        </p:grpSpPr>
        <p:grpSp>
          <p:nvGrpSpPr>
            <p:cNvPr id="7" name="组合 6"/>
            <p:cNvGrpSpPr/>
            <p:nvPr/>
          </p:nvGrpSpPr>
          <p:grpSpPr>
            <a:xfrm>
              <a:off x="2140462" y="3135267"/>
              <a:ext cx="3190688" cy="695171"/>
              <a:chOff x="2140462" y="3135267"/>
              <a:chExt cx="3190688" cy="695171"/>
            </a:xfrm>
          </p:grpSpPr>
          <p:sp>
            <p:nvSpPr>
              <p:cNvPr id="8" name="Rectangle 37"/>
              <p:cNvSpPr>
                <a:spLocks noChangeArrowheads="1"/>
              </p:cNvSpPr>
              <p:nvPr/>
            </p:nvSpPr>
            <p:spPr>
              <a:xfrm>
                <a:off x="2140462" y="3135267"/>
                <a:ext cx="3190688" cy="687802"/>
              </a:xfrm>
              <a:prstGeom prst="rect">
                <a:avLst/>
              </a:prstGeom>
              <a:solidFill>
                <a:srgbClr val="AEDBA9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9" name="Rectangle 25"/>
              <p:cNvSpPr>
                <a:spLocks noChangeArrowheads="1"/>
              </p:cNvSpPr>
              <p:nvPr/>
            </p:nvSpPr>
            <p:spPr>
              <a:xfrm>
                <a:off x="2447927" y="3141652"/>
                <a:ext cx="141896" cy="687802"/>
              </a:xfrm>
              <a:prstGeom prst="rect">
                <a:avLst/>
              </a:prstGeom>
              <a:solidFill>
                <a:srgbClr val="F1654C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0" name="Rectangle 25"/>
              <p:cNvSpPr>
                <a:spLocks noChangeArrowheads="1"/>
              </p:cNvSpPr>
              <p:nvPr/>
            </p:nvSpPr>
            <p:spPr>
              <a:xfrm>
                <a:off x="2645535" y="3135267"/>
                <a:ext cx="141896" cy="687802"/>
              </a:xfrm>
              <a:prstGeom prst="rect">
                <a:avLst/>
              </a:prstGeom>
              <a:solidFill>
                <a:srgbClr val="F1654C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1" name="Rectangle 29"/>
              <p:cNvSpPr>
                <a:spLocks noChangeArrowheads="1"/>
              </p:cNvSpPr>
              <p:nvPr/>
            </p:nvSpPr>
            <p:spPr>
              <a:xfrm>
                <a:off x="4847031" y="3140668"/>
                <a:ext cx="228608" cy="689770"/>
              </a:xfrm>
              <a:prstGeom prst="rect">
                <a:avLst/>
              </a:prstGeom>
              <a:solidFill>
                <a:srgbClr val="F1654C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573959" y="1008439"/>
              <a:ext cx="1266731" cy="2222633"/>
              <a:chOff x="2573959" y="1008439"/>
              <a:chExt cx="1266731" cy="2222633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3452494" y="1343502"/>
                <a:ext cx="344489" cy="1577975"/>
                <a:chOff x="1230312" y="1006476"/>
                <a:chExt cx="344489" cy="1577975"/>
              </a:xfrm>
            </p:grpSpPr>
            <p:sp>
              <p:nvSpPr>
                <p:cNvPr id="48" name="Freeform 114"/>
                <p:cNvSpPr/>
                <p:nvPr/>
              </p:nvSpPr>
              <p:spPr>
                <a:xfrm>
                  <a:off x="1235075" y="2255838"/>
                  <a:ext cx="114300" cy="196850"/>
                </a:xfrm>
                <a:custGeom>
                  <a:avLst/>
                  <a:gdLst>
                    <a:gd name="T0" fmla="*/ 72 w 72"/>
                    <a:gd name="T1" fmla="*/ 11 h 124"/>
                    <a:gd name="T2" fmla="*/ 3 w 72"/>
                    <a:gd name="T3" fmla="*/ 0 h 124"/>
                    <a:gd name="T4" fmla="*/ 0 w 72"/>
                    <a:gd name="T5" fmla="*/ 118 h 124"/>
                    <a:gd name="T6" fmla="*/ 35 w 72"/>
                    <a:gd name="T7" fmla="*/ 124 h 124"/>
                    <a:gd name="T8" fmla="*/ 72 w 72"/>
                    <a:gd name="T9" fmla="*/ 11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24">
                      <a:moveTo>
                        <a:pt x="72" y="11"/>
                      </a:moveTo>
                      <a:lnTo>
                        <a:pt x="3" y="0"/>
                      </a:lnTo>
                      <a:lnTo>
                        <a:pt x="0" y="118"/>
                      </a:lnTo>
                      <a:lnTo>
                        <a:pt x="35" y="124"/>
                      </a:lnTo>
                      <a:lnTo>
                        <a:pt x="72" y="11"/>
                      </a:lnTo>
                      <a:close/>
                    </a:path>
                  </a:pathLst>
                </a:custGeom>
                <a:solidFill>
                  <a:srgbClr val="FF9C8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9" name="Freeform 115"/>
                <p:cNvSpPr/>
                <p:nvPr/>
              </p:nvSpPr>
              <p:spPr>
                <a:xfrm>
                  <a:off x="1235075" y="2255838"/>
                  <a:ext cx="114300" cy="196850"/>
                </a:xfrm>
                <a:custGeom>
                  <a:avLst/>
                  <a:gdLst>
                    <a:gd name="T0" fmla="*/ 72 w 72"/>
                    <a:gd name="T1" fmla="*/ 11 h 124"/>
                    <a:gd name="T2" fmla="*/ 3 w 72"/>
                    <a:gd name="T3" fmla="*/ 0 h 124"/>
                    <a:gd name="T4" fmla="*/ 0 w 72"/>
                    <a:gd name="T5" fmla="*/ 118 h 124"/>
                    <a:gd name="T6" fmla="*/ 35 w 72"/>
                    <a:gd name="T7" fmla="*/ 124 h 124"/>
                    <a:gd name="T8" fmla="*/ 72 w 72"/>
                    <a:gd name="T9" fmla="*/ 11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24">
                      <a:moveTo>
                        <a:pt x="72" y="11"/>
                      </a:moveTo>
                      <a:lnTo>
                        <a:pt x="3" y="0"/>
                      </a:lnTo>
                      <a:lnTo>
                        <a:pt x="0" y="118"/>
                      </a:lnTo>
                      <a:lnTo>
                        <a:pt x="35" y="124"/>
                      </a:lnTo>
                      <a:lnTo>
                        <a:pt x="72" y="11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0" name="Freeform 116"/>
                <p:cNvSpPr/>
                <p:nvPr/>
              </p:nvSpPr>
              <p:spPr>
                <a:xfrm>
                  <a:off x="1230312" y="2443163"/>
                  <a:ext cx="60325" cy="141288"/>
                </a:xfrm>
                <a:custGeom>
                  <a:avLst/>
                  <a:gdLst>
                    <a:gd name="T0" fmla="*/ 1 w 14"/>
                    <a:gd name="T1" fmla="*/ 0 h 33"/>
                    <a:gd name="T2" fmla="*/ 0 w 14"/>
                    <a:gd name="T3" fmla="*/ 26 h 33"/>
                    <a:gd name="T4" fmla="*/ 2 w 14"/>
                    <a:gd name="T5" fmla="*/ 32 h 33"/>
                    <a:gd name="T6" fmla="*/ 6 w 14"/>
                    <a:gd name="T7" fmla="*/ 27 h 33"/>
                    <a:gd name="T8" fmla="*/ 14 w 14"/>
                    <a:gd name="T9" fmla="*/ 2 h 33"/>
                    <a:gd name="T10" fmla="*/ 1 w 14"/>
                    <a:gd name="T1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33">
                      <a:moveTo>
                        <a:pt x="1" y="0"/>
                      </a:moveTo>
                      <a:quadBezTo>
                        <a:pt x="0" y="26"/>
                        <a:pt x="0" y="26"/>
                      </a:quadBezTo>
                      <a:cubicBezTo>
                        <a:pt x="0" y="30"/>
                        <a:pt x="1" y="32"/>
                        <a:pt x="2" y="32"/>
                      </a:cubicBezTo>
                      <a:cubicBezTo>
                        <a:pt x="3" y="33"/>
                        <a:pt x="5" y="30"/>
                        <a:pt x="6" y="27"/>
                      </a:cubicBezTo>
                      <a:quadBezTo>
                        <a:pt x="14" y="2"/>
                        <a:pt x="14" y="2"/>
                      </a:quadBezTo>
                      <a:quadBezTo>
                        <a:pt x="1" y="0"/>
                        <a:pt x="1" y="0"/>
                      </a:quadBezTo>
                    </a:path>
                  </a:pathLst>
                </a:custGeom>
                <a:solidFill>
                  <a:srgbClr val="50504E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1" name="Freeform 117"/>
                <p:cNvSpPr/>
                <p:nvPr/>
              </p:nvSpPr>
              <p:spPr>
                <a:xfrm>
                  <a:off x="1239838" y="1138238"/>
                  <a:ext cx="304800" cy="1135063"/>
                </a:xfrm>
                <a:custGeom>
                  <a:avLst/>
                  <a:gdLst>
                    <a:gd name="T0" fmla="*/ 125 w 192"/>
                    <a:gd name="T1" fmla="*/ 0 h 715"/>
                    <a:gd name="T2" fmla="*/ 0 w 192"/>
                    <a:gd name="T3" fmla="*/ 704 h 715"/>
                    <a:gd name="T4" fmla="*/ 26 w 192"/>
                    <a:gd name="T5" fmla="*/ 710 h 715"/>
                    <a:gd name="T6" fmla="*/ 45 w 192"/>
                    <a:gd name="T7" fmla="*/ 713 h 715"/>
                    <a:gd name="T8" fmla="*/ 69 w 192"/>
                    <a:gd name="T9" fmla="*/ 715 h 715"/>
                    <a:gd name="T10" fmla="*/ 192 w 192"/>
                    <a:gd name="T11" fmla="*/ 19 h 715"/>
                    <a:gd name="T12" fmla="*/ 171 w 192"/>
                    <a:gd name="T13" fmla="*/ 16 h 715"/>
                    <a:gd name="T14" fmla="*/ 149 w 192"/>
                    <a:gd name="T15" fmla="*/ 10 h 715"/>
                    <a:gd name="T16" fmla="*/ 149 w 192"/>
                    <a:gd name="T17" fmla="*/ 5 h 715"/>
                    <a:gd name="T18" fmla="*/ 125 w 192"/>
                    <a:gd name="T19" fmla="*/ 0 h 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2" h="715">
                      <a:moveTo>
                        <a:pt x="125" y="0"/>
                      </a:moveTo>
                      <a:lnTo>
                        <a:pt x="0" y="704"/>
                      </a:lnTo>
                      <a:lnTo>
                        <a:pt x="26" y="710"/>
                      </a:lnTo>
                      <a:lnTo>
                        <a:pt x="45" y="713"/>
                      </a:lnTo>
                      <a:lnTo>
                        <a:pt x="69" y="715"/>
                      </a:lnTo>
                      <a:lnTo>
                        <a:pt x="192" y="19"/>
                      </a:lnTo>
                      <a:lnTo>
                        <a:pt x="171" y="16"/>
                      </a:lnTo>
                      <a:lnTo>
                        <a:pt x="149" y="10"/>
                      </a:lnTo>
                      <a:lnTo>
                        <a:pt x="149" y="5"/>
                      </a:lnTo>
                      <a:lnTo>
                        <a:pt x="125" y="0"/>
                      </a:lnTo>
                      <a:close/>
                    </a:path>
                  </a:pathLst>
                </a:custGeom>
                <a:solidFill>
                  <a:srgbClr val="F49B17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2" name="Freeform 118"/>
                <p:cNvSpPr/>
                <p:nvPr/>
              </p:nvSpPr>
              <p:spPr>
                <a:xfrm>
                  <a:off x="1239838" y="1138238"/>
                  <a:ext cx="304800" cy="1135063"/>
                </a:xfrm>
                <a:custGeom>
                  <a:avLst/>
                  <a:gdLst>
                    <a:gd name="T0" fmla="*/ 125 w 192"/>
                    <a:gd name="T1" fmla="*/ 0 h 715"/>
                    <a:gd name="T2" fmla="*/ 0 w 192"/>
                    <a:gd name="T3" fmla="*/ 704 h 715"/>
                    <a:gd name="T4" fmla="*/ 26 w 192"/>
                    <a:gd name="T5" fmla="*/ 710 h 715"/>
                    <a:gd name="T6" fmla="*/ 45 w 192"/>
                    <a:gd name="T7" fmla="*/ 713 h 715"/>
                    <a:gd name="T8" fmla="*/ 69 w 192"/>
                    <a:gd name="T9" fmla="*/ 715 h 715"/>
                    <a:gd name="T10" fmla="*/ 192 w 192"/>
                    <a:gd name="T11" fmla="*/ 19 h 715"/>
                    <a:gd name="T12" fmla="*/ 171 w 192"/>
                    <a:gd name="T13" fmla="*/ 16 h 715"/>
                    <a:gd name="T14" fmla="*/ 149 w 192"/>
                    <a:gd name="T15" fmla="*/ 10 h 715"/>
                    <a:gd name="T16" fmla="*/ 149 w 192"/>
                    <a:gd name="T17" fmla="*/ 5 h 715"/>
                    <a:gd name="T18" fmla="*/ 125 w 192"/>
                    <a:gd name="T19" fmla="*/ 0 h 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2" h="715">
                      <a:moveTo>
                        <a:pt x="125" y="0"/>
                      </a:moveTo>
                      <a:lnTo>
                        <a:pt x="0" y="704"/>
                      </a:lnTo>
                      <a:lnTo>
                        <a:pt x="26" y="710"/>
                      </a:lnTo>
                      <a:lnTo>
                        <a:pt x="45" y="713"/>
                      </a:lnTo>
                      <a:lnTo>
                        <a:pt x="69" y="715"/>
                      </a:lnTo>
                      <a:lnTo>
                        <a:pt x="192" y="19"/>
                      </a:lnTo>
                      <a:lnTo>
                        <a:pt x="171" y="16"/>
                      </a:lnTo>
                      <a:lnTo>
                        <a:pt x="149" y="10"/>
                      </a:lnTo>
                      <a:lnTo>
                        <a:pt x="149" y="5"/>
                      </a:lnTo>
                      <a:lnTo>
                        <a:pt x="125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3" name="Freeform 119"/>
                <p:cNvSpPr/>
                <p:nvPr/>
              </p:nvSpPr>
              <p:spPr>
                <a:xfrm>
                  <a:off x="1430338" y="1006476"/>
                  <a:ext cx="144463" cy="177800"/>
                </a:xfrm>
                <a:custGeom>
                  <a:avLst/>
                  <a:gdLst>
                    <a:gd name="T0" fmla="*/ 0 w 34"/>
                    <a:gd name="T1" fmla="*/ 36 h 42"/>
                    <a:gd name="T2" fmla="*/ 1 w 34"/>
                    <a:gd name="T3" fmla="*/ 37 h 42"/>
                    <a:gd name="T4" fmla="*/ 27 w 34"/>
                    <a:gd name="T5" fmla="*/ 42 h 42"/>
                    <a:gd name="T6" fmla="*/ 28 w 34"/>
                    <a:gd name="T7" fmla="*/ 42 h 42"/>
                    <a:gd name="T8" fmla="*/ 34 w 34"/>
                    <a:gd name="T9" fmla="*/ 6 h 42"/>
                    <a:gd name="T10" fmla="*/ 33 w 34"/>
                    <a:gd name="T11" fmla="*/ 5 h 42"/>
                    <a:gd name="T12" fmla="*/ 7 w 34"/>
                    <a:gd name="T13" fmla="*/ 0 h 42"/>
                    <a:gd name="T14" fmla="*/ 6 w 34"/>
                    <a:gd name="T15" fmla="*/ 1 h 42"/>
                    <a:gd name="T16" fmla="*/ 0 w 34"/>
                    <a:gd name="T17" fmla="*/ 36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4" h="42">
                      <a:moveTo>
                        <a:pt x="0" y="36"/>
                      </a:moveTo>
                      <a:quadBezTo>
                        <a:pt x="0" y="37"/>
                        <a:pt x="1" y="37"/>
                      </a:quadBezTo>
                      <a:quadBezTo>
                        <a:pt x="27" y="42"/>
                        <a:pt x="27" y="42"/>
                      </a:quadBezTo>
                      <a:cubicBezTo>
                        <a:pt x="27" y="42"/>
                        <a:pt x="28" y="42"/>
                        <a:pt x="28" y="42"/>
                      </a:cubicBezTo>
                      <a:quadBezTo>
                        <a:pt x="34" y="6"/>
                        <a:pt x="34" y="6"/>
                      </a:quadBezTo>
                      <a:cubicBezTo>
                        <a:pt x="34" y="6"/>
                        <a:pt x="34" y="5"/>
                        <a:pt x="33" y="5"/>
                      </a:cubicBezTo>
                      <a:quadBezTo>
                        <a:pt x="7" y="0"/>
                        <a:pt x="7" y="0"/>
                      </a:quadBezTo>
                      <a:cubicBezTo>
                        <a:pt x="7" y="0"/>
                        <a:pt x="6" y="1"/>
                        <a:pt x="6" y="1"/>
                      </a:cubicBezTo>
                      <a:quadBezTo>
                        <a:pt x="0" y="36"/>
                        <a:pt x="0" y="36"/>
                      </a:quadBezTo>
                    </a:path>
                  </a:pathLst>
                </a:custGeom>
                <a:solidFill>
                  <a:srgbClr val="2F556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4" name="Freeform 120"/>
                <p:cNvSpPr>
                  <a:spLocks noEditPoints="1"/>
                </p:cNvSpPr>
                <p:nvPr/>
              </p:nvSpPr>
              <p:spPr>
                <a:xfrm>
                  <a:off x="1235075" y="1006476"/>
                  <a:ext cx="280988" cy="1492250"/>
                </a:xfrm>
                <a:custGeom>
                  <a:avLst/>
                  <a:gdLst>
                    <a:gd name="T0" fmla="*/ 0 w 66"/>
                    <a:gd name="T1" fmla="*/ 339 h 351"/>
                    <a:gd name="T2" fmla="*/ 0 w 66"/>
                    <a:gd name="T3" fmla="*/ 338 h 351"/>
                    <a:gd name="T4" fmla="*/ 13 w 66"/>
                    <a:gd name="T5" fmla="*/ 296 h 351"/>
                    <a:gd name="T6" fmla="*/ 13 w 66"/>
                    <a:gd name="T7" fmla="*/ 296 h 351"/>
                    <a:gd name="T8" fmla="*/ 13 w 66"/>
                    <a:gd name="T9" fmla="*/ 296 h 351"/>
                    <a:gd name="T10" fmla="*/ 13 w 66"/>
                    <a:gd name="T11" fmla="*/ 296 h 351"/>
                    <a:gd name="T12" fmla="*/ 1 w 66"/>
                    <a:gd name="T13" fmla="*/ 294 h 351"/>
                    <a:gd name="T14" fmla="*/ 1 w 66"/>
                    <a:gd name="T15" fmla="*/ 316 h 351"/>
                    <a:gd name="T16" fmla="*/ 1 w 66"/>
                    <a:gd name="T17" fmla="*/ 294 h 351"/>
                    <a:gd name="T18" fmla="*/ 1 w 66"/>
                    <a:gd name="T19" fmla="*/ 294 h 351"/>
                    <a:gd name="T20" fmla="*/ 1 w 66"/>
                    <a:gd name="T21" fmla="*/ 294 h 351"/>
                    <a:gd name="T22" fmla="*/ 46 w 66"/>
                    <a:gd name="T23" fmla="*/ 36 h 351"/>
                    <a:gd name="T24" fmla="*/ 47 w 66"/>
                    <a:gd name="T25" fmla="*/ 38 h 351"/>
                    <a:gd name="T26" fmla="*/ 47 w 66"/>
                    <a:gd name="T27" fmla="*/ 37 h 351"/>
                    <a:gd name="T28" fmla="*/ 52 w 66"/>
                    <a:gd name="T29" fmla="*/ 1 h 351"/>
                    <a:gd name="T30" fmla="*/ 52 w 66"/>
                    <a:gd name="T31" fmla="*/ 1 h 351"/>
                    <a:gd name="T32" fmla="*/ 52 w 66"/>
                    <a:gd name="T33" fmla="*/ 1 h 351"/>
                    <a:gd name="T34" fmla="*/ 52 w 66"/>
                    <a:gd name="T35" fmla="*/ 1 h 351"/>
                    <a:gd name="T36" fmla="*/ 52 w 66"/>
                    <a:gd name="T37" fmla="*/ 1 h 351"/>
                    <a:gd name="T38" fmla="*/ 52 w 66"/>
                    <a:gd name="T39" fmla="*/ 1 h 351"/>
                    <a:gd name="T40" fmla="*/ 52 w 66"/>
                    <a:gd name="T41" fmla="*/ 1 h 351"/>
                    <a:gd name="T42" fmla="*/ 52 w 66"/>
                    <a:gd name="T43" fmla="*/ 1 h 351"/>
                    <a:gd name="T44" fmla="*/ 52 w 66"/>
                    <a:gd name="T45" fmla="*/ 1 h 351"/>
                    <a:gd name="T46" fmla="*/ 52 w 66"/>
                    <a:gd name="T47" fmla="*/ 1 h 351"/>
                    <a:gd name="T48" fmla="*/ 52 w 66"/>
                    <a:gd name="T49" fmla="*/ 1 h 351"/>
                    <a:gd name="T50" fmla="*/ 52 w 66"/>
                    <a:gd name="T51" fmla="*/ 1 h 351"/>
                    <a:gd name="T52" fmla="*/ 52 w 66"/>
                    <a:gd name="T53" fmla="*/ 1 h 351"/>
                    <a:gd name="T54" fmla="*/ 52 w 66"/>
                    <a:gd name="T55" fmla="*/ 1 h 351"/>
                    <a:gd name="T56" fmla="*/ 52 w 66"/>
                    <a:gd name="T57" fmla="*/ 1 h 351"/>
                    <a:gd name="T58" fmla="*/ 52 w 66"/>
                    <a:gd name="T59" fmla="*/ 1 h 351"/>
                    <a:gd name="T60" fmla="*/ 52 w 66"/>
                    <a:gd name="T61" fmla="*/ 1 h 351"/>
                    <a:gd name="T62" fmla="*/ 52 w 66"/>
                    <a:gd name="T63" fmla="*/ 1 h 351"/>
                    <a:gd name="T64" fmla="*/ 53 w 66"/>
                    <a:gd name="T65" fmla="*/ 0 h 351"/>
                    <a:gd name="T66" fmla="*/ 53 w 66"/>
                    <a:gd name="T67" fmla="*/ 0 h 351"/>
                    <a:gd name="T68" fmla="*/ 66 w 66"/>
                    <a:gd name="T69" fmla="*/ 3 h 351"/>
                    <a:gd name="T70" fmla="*/ 53 w 66"/>
                    <a:gd name="T71" fmla="*/ 0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66" h="351">
                      <a:moveTo>
                        <a:pt x="0" y="338"/>
                      </a:moveTo>
                      <a:quadBezTo>
                        <a:pt x="0" y="339"/>
                        <a:pt x="0" y="339"/>
                      </a:quadBezTo>
                      <a:quadBezTo>
                        <a:pt x="0" y="351"/>
                        <a:pt x="0" y="351"/>
                      </a:quadBezTo>
                      <a:quadBezTo>
                        <a:pt x="0" y="338"/>
                        <a:pt x="0" y="338"/>
                      </a:quadBezTo>
                      <a:moveTo>
                        <a:pt x="13" y="296"/>
                      </a:moveTo>
                      <a:quadBezTo>
                        <a:pt x="13" y="296"/>
                        <a:pt x="13" y="296"/>
                      </a:quadBezTo>
                      <a:quadBezTo>
                        <a:pt x="13" y="296"/>
                        <a:pt x="13" y="296"/>
                      </a:quadBezTo>
                      <a:quadBezTo>
                        <a:pt x="13" y="296"/>
                        <a:pt x="13" y="296"/>
                      </a:quadBezTo>
                      <a:moveTo>
                        <a:pt x="13" y="296"/>
                      </a:moveTo>
                      <a:quadBezTo>
                        <a:pt x="13" y="296"/>
                        <a:pt x="13" y="296"/>
                      </a:quadBezTo>
                      <a:quadBezTo>
                        <a:pt x="13" y="296"/>
                        <a:pt x="13" y="296"/>
                      </a:quadBezTo>
                      <a:quadBezTo>
                        <a:pt x="13" y="296"/>
                        <a:pt x="13" y="296"/>
                      </a:quadBezTo>
                      <a:quadBezTo>
                        <a:pt x="13" y="296"/>
                        <a:pt x="13" y="296"/>
                      </a:quadBezTo>
                      <a:moveTo>
                        <a:pt x="1" y="294"/>
                      </a:moveTo>
                      <a:quadBezTo>
                        <a:pt x="1" y="295"/>
                        <a:pt x="1" y="295"/>
                      </a:quadBezTo>
                      <a:quadBezTo>
                        <a:pt x="1" y="316"/>
                        <a:pt x="1" y="316"/>
                      </a:quadBezTo>
                      <a:quadBezTo>
                        <a:pt x="1" y="294"/>
                        <a:pt x="1" y="294"/>
                      </a:quadBezTo>
                      <a:moveTo>
                        <a:pt x="1" y="294"/>
                      </a:moveTo>
                      <a:quadBezTo>
                        <a:pt x="1" y="294"/>
                        <a:pt x="1" y="294"/>
                      </a:quadBezTo>
                      <a:quadBezTo>
                        <a:pt x="1" y="294"/>
                        <a:pt x="1" y="294"/>
                      </a:quadBezTo>
                      <a:quadBezTo>
                        <a:pt x="5" y="295"/>
                        <a:pt x="5" y="295"/>
                      </a:quadBezTo>
                      <a:quadBezTo>
                        <a:pt x="1" y="294"/>
                        <a:pt x="1" y="294"/>
                      </a:quadBezTo>
                      <a:quadBezTo>
                        <a:pt x="1" y="294"/>
                        <a:pt x="1" y="294"/>
                      </a:quadBezTo>
                      <a:moveTo>
                        <a:pt x="46" y="36"/>
                      </a:moveTo>
                      <a:quadBezTo>
                        <a:pt x="46" y="37"/>
                        <a:pt x="46" y="37"/>
                      </a:quadBezTo>
                      <a:cubicBezTo>
                        <a:pt x="46" y="37"/>
                        <a:pt x="47" y="38"/>
                        <a:pt x="47" y="38"/>
                      </a:cubicBezTo>
                      <a:quadBezTo>
                        <a:pt x="2" y="292"/>
                        <a:pt x="2" y="292"/>
                      </a:quadBezTo>
                      <a:quadBezTo>
                        <a:pt x="47" y="37"/>
                        <a:pt x="47" y="37"/>
                      </a:quadBezTo>
                      <a:quadBezTo>
                        <a:pt x="46" y="37"/>
                        <a:pt x="46" y="36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3" y="0"/>
                      </a:moveTo>
                      <a:cubicBezTo>
                        <a:pt x="53" y="0"/>
                        <a:pt x="53" y="1"/>
                        <a:pt x="52" y="1"/>
                      </a:cubicBezTo>
                      <a:cubicBezTo>
                        <a:pt x="53" y="1"/>
                        <a:pt x="53" y="0"/>
                        <a:pt x="53" y="0"/>
                      </a:cubicBezTo>
                      <a:quadBezTo>
                        <a:pt x="53" y="0"/>
                        <a:pt x="53" y="0"/>
                      </a:quadBezTo>
                      <a:quadBezTo>
                        <a:pt x="66" y="3"/>
                        <a:pt x="66" y="3"/>
                      </a:quadBezTo>
                      <a:quadBezTo>
                        <a:pt x="66" y="3"/>
                        <a:pt x="66" y="3"/>
                      </a:quadBezTo>
                      <a:quadBezTo>
                        <a:pt x="53" y="0"/>
                        <a:pt x="53" y="0"/>
                      </a:quadBezTo>
                      <a:quadBezTo>
                        <a:pt x="53" y="0"/>
                        <a:pt x="53" y="0"/>
                      </a:quad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5" name="Freeform 121"/>
                <p:cNvSpPr/>
                <p:nvPr/>
              </p:nvSpPr>
              <p:spPr>
                <a:xfrm>
                  <a:off x="1235075" y="2255838"/>
                  <a:ext cx="58738" cy="192088"/>
                </a:xfrm>
                <a:custGeom>
                  <a:avLst/>
                  <a:gdLst>
                    <a:gd name="T0" fmla="*/ 1 w 14"/>
                    <a:gd name="T1" fmla="*/ 0 h 45"/>
                    <a:gd name="T2" fmla="*/ 1 w 14"/>
                    <a:gd name="T3" fmla="*/ 0 h 45"/>
                    <a:gd name="T4" fmla="*/ 1 w 14"/>
                    <a:gd name="T5" fmla="*/ 22 h 45"/>
                    <a:gd name="T6" fmla="*/ 0 w 14"/>
                    <a:gd name="T7" fmla="*/ 43 h 45"/>
                    <a:gd name="T8" fmla="*/ 0 w 14"/>
                    <a:gd name="T9" fmla="*/ 44 h 45"/>
                    <a:gd name="T10" fmla="*/ 7 w 14"/>
                    <a:gd name="T11" fmla="*/ 45 h 45"/>
                    <a:gd name="T12" fmla="*/ 14 w 14"/>
                    <a:gd name="T13" fmla="*/ 3 h 45"/>
                    <a:gd name="T14" fmla="*/ 13 w 14"/>
                    <a:gd name="T15" fmla="*/ 2 h 45"/>
                    <a:gd name="T16" fmla="*/ 13 w 14"/>
                    <a:gd name="T17" fmla="*/ 2 h 45"/>
                    <a:gd name="T18" fmla="*/ 11 w 14"/>
                    <a:gd name="T19" fmla="*/ 2 h 45"/>
                    <a:gd name="T20" fmla="*/ 5 w 14"/>
                    <a:gd name="T21" fmla="*/ 1 h 45"/>
                    <a:gd name="T22" fmla="*/ 1 w 14"/>
                    <a:gd name="T23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4" h="45">
                      <a:moveTo>
                        <a:pt x="1" y="0"/>
                      </a:moveTo>
                      <a:quadBezTo>
                        <a:pt x="1" y="0"/>
                        <a:pt x="1" y="0"/>
                      </a:quadBezTo>
                      <a:quadBezTo>
                        <a:pt x="1" y="22"/>
                        <a:pt x="1" y="22"/>
                      </a:quadBezTo>
                      <a:quadBezTo>
                        <a:pt x="0" y="43"/>
                        <a:pt x="0" y="43"/>
                      </a:quadBezTo>
                      <a:quadBezTo>
                        <a:pt x="0" y="44"/>
                        <a:pt x="0" y="44"/>
                      </a:quadBezTo>
                      <a:quadBezTo>
                        <a:pt x="7" y="45"/>
                        <a:pt x="7" y="45"/>
                      </a:quadBezTo>
                      <a:quadBezTo>
                        <a:pt x="14" y="3"/>
                        <a:pt x="14" y="3"/>
                      </a:quadBezTo>
                      <a:cubicBezTo>
                        <a:pt x="14" y="3"/>
                        <a:pt x="14" y="2"/>
                        <a:pt x="13" y="2"/>
                      </a:cubicBezTo>
                      <a:quadBezTo>
                        <a:pt x="13" y="2"/>
                        <a:pt x="13" y="2"/>
                      </a:quadBezTo>
                      <a:quadBezTo>
                        <a:pt x="11" y="2"/>
                        <a:pt x="11" y="2"/>
                      </a:quadBezTo>
                      <a:quadBezTo>
                        <a:pt x="5" y="1"/>
                        <a:pt x="5" y="1"/>
                      </a:quadBezTo>
                      <a:quadBezTo>
                        <a:pt x="1" y="0"/>
                        <a:pt x="1" y="0"/>
                      </a:quadBezTo>
                    </a:path>
                  </a:pathLst>
                </a:custGeom>
                <a:solidFill>
                  <a:srgbClr val="BF756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9" name="Freeform 122"/>
                <p:cNvSpPr/>
                <p:nvPr/>
              </p:nvSpPr>
              <p:spPr>
                <a:xfrm>
                  <a:off x="1230312" y="2443163"/>
                  <a:ext cx="34925" cy="136525"/>
                </a:xfrm>
                <a:custGeom>
                  <a:avLst/>
                  <a:gdLst>
                    <a:gd name="T0" fmla="*/ 1 w 8"/>
                    <a:gd name="T1" fmla="*/ 0 h 32"/>
                    <a:gd name="T2" fmla="*/ 1 w 8"/>
                    <a:gd name="T3" fmla="*/ 0 h 32"/>
                    <a:gd name="T4" fmla="*/ 1 w 8"/>
                    <a:gd name="T5" fmla="*/ 13 h 32"/>
                    <a:gd name="T6" fmla="*/ 0 w 8"/>
                    <a:gd name="T7" fmla="*/ 25 h 32"/>
                    <a:gd name="T8" fmla="*/ 0 w 8"/>
                    <a:gd name="T9" fmla="*/ 25 h 32"/>
                    <a:gd name="T10" fmla="*/ 0 w 8"/>
                    <a:gd name="T11" fmla="*/ 26 h 32"/>
                    <a:gd name="T12" fmla="*/ 0 w 8"/>
                    <a:gd name="T13" fmla="*/ 27 h 32"/>
                    <a:gd name="T14" fmla="*/ 1 w 8"/>
                    <a:gd name="T15" fmla="*/ 32 h 32"/>
                    <a:gd name="T16" fmla="*/ 2 w 8"/>
                    <a:gd name="T17" fmla="*/ 32 h 32"/>
                    <a:gd name="T18" fmla="*/ 2 w 8"/>
                    <a:gd name="T19" fmla="*/ 32 h 32"/>
                    <a:gd name="T20" fmla="*/ 2 w 8"/>
                    <a:gd name="T21" fmla="*/ 31 h 32"/>
                    <a:gd name="T22" fmla="*/ 8 w 8"/>
                    <a:gd name="T23" fmla="*/ 1 h 32"/>
                    <a:gd name="T24" fmla="*/ 1 w 8"/>
                    <a:gd name="T2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32">
                      <a:moveTo>
                        <a:pt x="1" y="0"/>
                      </a:moveTo>
                      <a:quadBezTo>
                        <a:pt x="1" y="0"/>
                        <a:pt x="1" y="0"/>
                      </a:quadBezTo>
                      <a:quadBezTo>
                        <a:pt x="1" y="13"/>
                        <a:pt x="1" y="13"/>
                      </a:quadBezTo>
                      <a:quadBezTo>
                        <a:pt x="0" y="25"/>
                        <a:pt x="0" y="25"/>
                      </a:quadBezTo>
                      <a:quadBezTo>
                        <a:pt x="0" y="25"/>
                        <a:pt x="0" y="25"/>
                      </a:quadBezTo>
                      <a:quadBezTo>
                        <a:pt x="0" y="26"/>
                        <a:pt x="0" y="26"/>
                      </a:quadBezTo>
                      <a:cubicBezTo>
                        <a:pt x="0" y="26"/>
                        <a:pt x="0" y="27"/>
                        <a:pt x="0" y="27"/>
                      </a:cubicBezTo>
                      <a:quadBezTo>
                        <a:pt x="1" y="32"/>
                        <a:pt x="1" y="32"/>
                      </a:quadBezTo>
                      <a:quadBezTo>
                        <a:pt x="2" y="32"/>
                        <a:pt x="2" y="32"/>
                      </a:quadBezTo>
                      <a:quadBezTo>
                        <a:pt x="2" y="32"/>
                        <a:pt x="2" y="32"/>
                      </a:quadBezTo>
                      <a:quadBezTo>
                        <a:pt x="2" y="32"/>
                        <a:pt x="2" y="31"/>
                      </a:quadBezTo>
                      <a:quadBezTo>
                        <a:pt x="8" y="1"/>
                        <a:pt x="8" y="1"/>
                      </a:quadBezTo>
                      <a:quadBezTo>
                        <a:pt x="1" y="0"/>
                        <a:pt x="1" y="0"/>
                      </a:quadBezTo>
                    </a:path>
                  </a:pathLst>
                </a:custGeom>
                <a:solidFill>
                  <a:srgbClr val="3C3C3A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60" name="Freeform 123"/>
                <p:cNvSpPr/>
                <p:nvPr/>
              </p:nvSpPr>
              <p:spPr>
                <a:xfrm>
                  <a:off x="1239838" y="1163638"/>
                  <a:ext cx="249238" cy="1101725"/>
                </a:xfrm>
                <a:custGeom>
                  <a:avLst/>
                  <a:gdLst>
                    <a:gd name="T0" fmla="*/ 46 w 59"/>
                    <a:gd name="T1" fmla="*/ 0 h 259"/>
                    <a:gd name="T2" fmla="*/ 1 w 59"/>
                    <a:gd name="T3" fmla="*/ 255 h 259"/>
                    <a:gd name="T4" fmla="*/ 0 w 59"/>
                    <a:gd name="T5" fmla="*/ 256 h 259"/>
                    <a:gd name="T6" fmla="*/ 0 w 59"/>
                    <a:gd name="T7" fmla="*/ 257 h 259"/>
                    <a:gd name="T8" fmla="*/ 0 w 59"/>
                    <a:gd name="T9" fmla="*/ 257 h 259"/>
                    <a:gd name="T10" fmla="*/ 4 w 59"/>
                    <a:gd name="T11" fmla="*/ 258 h 259"/>
                    <a:gd name="T12" fmla="*/ 10 w 59"/>
                    <a:gd name="T13" fmla="*/ 259 h 259"/>
                    <a:gd name="T14" fmla="*/ 12 w 59"/>
                    <a:gd name="T15" fmla="*/ 259 h 259"/>
                    <a:gd name="T16" fmla="*/ 12 w 59"/>
                    <a:gd name="T17" fmla="*/ 259 h 259"/>
                    <a:gd name="T18" fmla="*/ 12 w 59"/>
                    <a:gd name="T19" fmla="*/ 259 h 259"/>
                    <a:gd name="T20" fmla="*/ 12 w 59"/>
                    <a:gd name="T21" fmla="*/ 259 h 259"/>
                    <a:gd name="T22" fmla="*/ 12 w 59"/>
                    <a:gd name="T23" fmla="*/ 259 h 259"/>
                    <a:gd name="T24" fmla="*/ 12 w 59"/>
                    <a:gd name="T25" fmla="*/ 259 h 259"/>
                    <a:gd name="T26" fmla="*/ 12 w 59"/>
                    <a:gd name="T27" fmla="*/ 259 h 259"/>
                    <a:gd name="T28" fmla="*/ 12 w 59"/>
                    <a:gd name="T29" fmla="*/ 259 h 259"/>
                    <a:gd name="T30" fmla="*/ 13 w 59"/>
                    <a:gd name="T31" fmla="*/ 258 h 259"/>
                    <a:gd name="T32" fmla="*/ 59 w 59"/>
                    <a:gd name="T33" fmla="*/ 3 h 259"/>
                    <a:gd name="T34" fmla="*/ 46 w 59"/>
                    <a:gd name="T35" fmla="*/ 0 h 259"/>
                    <a:gd name="T36" fmla="*/ 46 w 59"/>
                    <a:gd name="T37" fmla="*/ 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9" h="259">
                      <a:moveTo>
                        <a:pt x="46" y="0"/>
                      </a:moveTo>
                      <a:quadBezTo>
                        <a:pt x="1" y="255"/>
                        <a:pt x="1" y="255"/>
                      </a:quadBezTo>
                      <a:quadBezTo>
                        <a:pt x="0" y="256"/>
                        <a:pt x="0" y="256"/>
                      </a:quadBezTo>
                      <a:cubicBezTo>
                        <a:pt x="0" y="256"/>
                        <a:pt x="0" y="257"/>
                        <a:pt x="0" y="257"/>
                      </a:cubicBezTo>
                      <a:quadBezTo>
                        <a:pt x="0" y="257"/>
                        <a:pt x="0" y="257"/>
                      </a:quadBezTo>
                      <a:quadBezTo>
                        <a:pt x="4" y="258"/>
                        <a:pt x="4" y="258"/>
                      </a:quadBezTo>
                      <a:quadBezTo>
                        <a:pt x="10" y="259"/>
                        <a:pt x="10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3" y="259"/>
                        <a:pt x="13" y="258"/>
                      </a:quadBezTo>
                      <a:quadBezTo>
                        <a:pt x="59" y="3"/>
                        <a:pt x="59" y="3"/>
                      </a:quadBezTo>
                      <a:quadBezTo>
                        <a:pt x="46" y="0"/>
                        <a:pt x="46" y="0"/>
                      </a:quadBezTo>
                      <a:quadBezTo>
                        <a:pt x="46" y="0"/>
                        <a:pt x="46" y="0"/>
                      </a:quadBezTo>
                    </a:path>
                  </a:pathLst>
                </a:custGeom>
                <a:solidFill>
                  <a:srgbClr val="B7741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61" name="Freeform 124"/>
                <p:cNvSpPr/>
                <p:nvPr/>
              </p:nvSpPr>
              <p:spPr>
                <a:xfrm>
                  <a:off x="1430338" y="1006476"/>
                  <a:ext cx="88900" cy="169863"/>
                </a:xfrm>
                <a:custGeom>
                  <a:avLst/>
                  <a:gdLst>
                    <a:gd name="T0" fmla="*/ 7 w 21"/>
                    <a:gd name="T1" fmla="*/ 0 h 40"/>
                    <a:gd name="T2" fmla="*/ 6 w 21"/>
                    <a:gd name="T3" fmla="*/ 1 h 40"/>
                    <a:gd name="T4" fmla="*/ 6 w 21"/>
                    <a:gd name="T5" fmla="*/ 1 h 40"/>
                    <a:gd name="T6" fmla="*/ 6 w 21"/>
                    <a:gd name="T7" fmla="*/ 1 h 40"/>
                    <a:gd name="T8" fmla="*/ 6 w 21"/>
                    <a:gd name="T9" fmla="*/ 1 h 40"/>
                    <a:gd name="T10" fmla="*/ 6 w 21"/>
                    <a:gd name="T11" fmla="*/ 1 h 40"/>
                    <a:gd name="T12" fmla="*/ 6 w 21"/>
                    <a:gd name="T13" fmla="*/ 1 h 40"/>
                    <a:gd name="T14" fmla="*/ 6 w 21"/>
                    <a:gd name="T15" fmla="*/ 1 h 40"/>
                    <a:gd name="T16" fmla="*/ 6 w 21"/>
                    <a:gd name="T17" fmla="*/ 1 h 40"/>
                    <a:gd name="T18" fmla="*/ 6 w 21"/>
                    <a:gd name="T19" fmla="*/ 1 h 40"/>
                    <a:gd name="T20" fmla="*/ 6 w 21"/>
                    <a:gd name="T21" fmla="*/ 1 h 40"/>
                    <a:gd name="T22" fmla="*/ 6 w 21"/>
                    <a:gd name="T23" fmla="*/ 1 h 40"/>
                    <a:gd name="T24" fmla="*/ 6 w 21"/>
                    <a:gd name="T25" fmla="*/ 1 h 40"/>
                    <a:gd name="T26" fmla="*/ 6 w 21"/>
                    <a:gd name="T27" fmla="*/ 1 h 40"/>
                    <a:gd name="T28" fmla="*/ 6 w 21"/>
                    <a:gd name="T29" fmla="*/ 1 h 40"/>
                    <a:gd name="T30" fmla="*/ 6 w 21"/>
                    <a:gd name="T31" fmla="*/ 1 h 40"/>
                    <a:gd name="T32" fmla="*/ 6 w 21"/>
                    <a:gd name="T33" fmla="*/ 1 h 40"/>
                    <a:gd name="T34" fmla="*/ 6 w 21"/>
                    <a:gd name="T35" fmla="*/ 1 h 40"/>
                    <a:gd name="T36" fmla="*/ 6 w 21"/>
                    <a:gd name="T37" fmla="*/ 1 h 40"/>
                    <a:gd name="T38" fmla="*/ 6 w 21"/>
                    <a:gd name="T39" fmla="*/ 1 h 40"/>
                    <a:gd name="T40" fmla="*/ 6 w 21"/>
                    <a:gd name="T41" fmla="*/ 1 h 40"/>
                    <a:gd name="T42" fmla="*/ 6 w 21"/>
                    <a:gd name="T43" fmla="*/ 1 h 40"/>
                    <a:gd name="T44" fmla="*/ 6 w 21"/>
                    <a:gd name="T45" fmla="*/ 1 h 40"/>
                    <a:gd name="T46" fmla="*/ 6 w 21"/>
                    <a:gd name="T47" fmla="*/ 1 h 40"/>
                    <a:gd name="T48" fmla="*/ 6 w 21"/>
                    <a:gd name="T49" fmla="*/ 1 h 40"/>
                    <a:gd name="T50" fmla="*/ 6 w 21"/>
                    <a:gd name="T51" fmla="*/ 1 h 40"/>
                    <a:gd name="T52" fmla="*/ 6 w 21"/>
                    <a:gd name="T53" fmla="*/ 1 h 40"/>
                    <a:gd name="T54" fmla="*/ 6 w 21"/>
                    <a:gd name="T55" fmla="*/ 1 h 40"/>
                    <a:gd name="T56" fmla="*/ 0 w 21"/>
                    <a:gd name="T57" fmla="*/ 36 h 40"/>
                    <a:gd name="T58" fmla="*/ 0 w 21"/>
                    <a:gd name="T59" fmla="*/ 36 h 40"/>
                    <a:gd name="T60" fmla="*/ 0 w 21"/>
                    <a:gd name="T61" fmla="*/ 36 h 40"/>
                    <a:gd name="T62" fmla="*/ 1 w 21"/>
                    <a:gd name="T63" fmla="*/ 37 h 40"/>
                    <a:gd name="T64" fmla="*/ 1 w 21"/>
                    <a:gd name="T65" fmla="*/ 37 h 40"/>
                    <a:gd name="T66" fmla="*/ 14 w 21"/>
                    <a:gd name="T67" fmla="*/ 40 h 40"/>
                    <a:gd name="T68" fmla="*/ 21 w 21"/>
                    <a:gd name="T69" fmla="*/ 4 h 40"/>
                    <a:gd name="T70" fmla="*/ 20 w 21"/>
                    <a:gd name="T71" fmla="*/ 3 h 40"/>
                    <a:gd name="T72" fmla="*/ 7 w 21"/>
                    <a:gd name="T73" fmla="*/ 0 h 40"/>
                    <a:gd name="T74" fmla="*/ 7 w 21"/>
                    <a:gd name="T7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1" h="40">
                      <a:moveTo>
                        <a:pt x="7" y="0"/>
                      </a:moveTo>
                      <a:cubicBezTo>
                        <a:pt x="7" y="0"/>
                        <a:pt x="7" y="1"/>
                        <a:pt x="6" y="1"/>
                      </a:cubic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0" y="36"/>
                        <a:pt x="0" y="36"/>
                      </a:quadBezTo>
                      <a:quadBezTo>
                        <a:pt x="0" y="36"/>
                        <a:pt x="0" y="36"/>
                      </a:quadBezTo>
                      <a:quadBezTo>
                        <a:pt x="0" y="36"/>
                        <a:pt x="0" y="36"/>
                      </a:quadBezTo>
                      <a:quadBezTo>
                        <a:pt x="0" y="37"/>
                        <a:pt x="1" y="37"/>
                      </a:quadBezTo>
                      <a:quadBezTo>
                        <a:pt x="1" y="37"/>
                        <a:pt x="1" y="37"/>
                      </a:quadBezTo>
                      <a:quadBezTo>
                        <a:pt x="14" y="40"/>
                        <a:pt x="14" y="40"/>
                      </a:quadBezTo>
                      <a:quadBezTo>
                        <a:pt x="21" y="4"/>
                        <a:pt x="21" y="4"/>
                      </a:quadBezTo>
                      <a:cubicBezTo>
                        <a:pt x="21" y="3"/>
                        <a:pt x="20" y="3"/>
                        <a:pt x="20" y="3"/>
                      </a:cubicBezTo>
                      <a:quadBezTo>
                        <a:pt x="7" y="0"/>
                        <a:pt x="7" y="0"/>
                      </a:quadBezTo>
                      <a:quadBezTo>
                        <a:pt x="7" y="0"/>
                        <a:pt x="7" y="0"/>
                      </a:quadBezTo>
                    </a:path>
                  </a:pathLst>
                </a:custGeom>
                <a:solidFill>
                  <a:srgbClr val="234053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2573959" y="1008439"/>
                <a:ext cx="1266731" cy="2222633"/>
                <a:chOff x="2022380" y="1257933"/>
                <a:chExt cx="944563" cy="1657350"/>
              </a:xfrm>
            </p:grpSpPr>
            <p:sp>
              <p:nvSpPr>
                <p:cNvPr id="15" name="Freeform 5"/>
                <p:cNvSpPr/>
                <p:nvPr/>
              </p:nvSpPr>
              <p:spPr>
                <a:xfrm>
                  <a:off x="2306543" y="2516820"/>
                  <a:ext cx="122238" cy="200025"/>
                </a:xfrm>
                <a:custGeom>
                  <a:avLst/>
                  <a:gdLst>
                    <a:gd name="T0" fmla="*/ 69 w 77"/>
                    <a:gd name="T1" fmla="*/ 0 h 126"/>
                    <a:gd name="T2" fmla="*/ 0 w 77"/>
                    <a:gd name="T3" fmla="*/ 16 h 126"/>
                    <a:gd name="T4" fmla="*/ 42 w 77"/>
                    <a:gd name="T5" fmla="*/ 126 h 126"/>
                    <a:gd name="T6" fmla="*/ 77 w 77"/>
                    <a:gd name="T7" fmla="*/ 118 h 126"/>
                    <a:gd name="T8" fmla="*/ 69 w 77"/>
                    <a:gd name="T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126">
                      <a:moveTo>
                        <a:pt x="69" y="0"/>
                      </a:moveTo>
                      <a:lnTo>
                        <a:pt x="0" y="16"/>
                      </a:lnTo>
                      <a:lnTo>
                        <a:pt x="42" y="126"/>
                      </a:lnTo>
                      <a:lnTo>
                        <a:pt x="77" y="118"/>
                      </a:lnTo>
                      <a:lnTo>
                        <a:pt x="69" y="0"/>
                      </a:lnTo>
                      <a:close/>
                    </a:path>
                  </a:pathLst>
                </a:custGeom>
                <a:solidFill>
                  <a:srgbClr val="FF9C8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16" name="Freeform 6"/>
                <p:cNvSpPr/>
                <p:nvPr/>
              </p:nvSpPr>
              <p:spPr>
                <a:xfrm>
                  <a:off x="2306543" y="2516820"/>
                  <a:ext cx="122238" cy="200025"/>
                </a:xfrm>
                <a:custGeom>
                  <a:avLst/>
                  <a:gdLst>
                    <a:gd name="T0" fmla="*/ 69 w 77"/>
                    <a:gd name="T1" fmla="*/ 0 h 126"/>
                    <a:gd name="T2" fmla="*/ 0 w 77"/>
                    <a:gd name="T3" fmla="*/ 16 h 126"/>
                    <a:gd name="T4" fmla="*/ 42 w 77"/>
                    <a:gd name="T5" fmla="*/ 126 h 126"/>
                    <a:gd name="T6" fmla="*/ 77 w 77"/>
                    <a:gd name="T7" fmla="*/ 118 h 126"/>
                    <a:gd name="T8" fmla="*/ 69 w 77"/>
                    <a:gd name="T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126">
                      <a:moveTo>
                        <a:pt x="69" y="0"/>
                      </a:moveTo>
                      <a:lnTo>
                        <a:pt x="0" y="16"/>
                      </a:lnTo>
                      <a:lnTo>
                        <a:pt x="42" y="126"/>
                      </a:lnTo>
                      <a:lnTo>
                        <a:pt x="77" y="118"/>
                      </a:lnTo>
                      <a:lnTo>
                        <a:pt x="69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17" name="Freeform 7"/>
                <p:cNvSpPr/>
                <p:nvPr/>
              </p:nvSpPr>
              <p:spPr>
                <a:xfrm>
                  <a:off x="2373218" y="2704145"/>
                  <a:ext cx="63500" cy="139700"/>
                </a:xfrm>
                <a:custGeom>
                  <a:avLst/>
                  <a:gdLst>
                    <a:gd name="T0" fmla="*/ 0 w 15"/>
                    <a:gd name="T1" fmla="*/ 3 h 33"/>
                    <a:gd name="T2" fmla="*/ 10 w 15"/>
                    <a:gd name="T3" fmla="*/ 27 h 33"/>
                    <a:gd name="T4" fmla="*/ 14 w 15"/>
                    <a:gd name="T5" fmla="*/ 32 h 33"/>
                    <a:gd name="T6" fmla="*/ 15 w 15"/>
                    <a:gd name="T7" fmla="*/ 26 h 33"/>
                    <a:gd name="T8" fmla="*/ 13 w 15"/>
                    <a:gd name="T9" fmla="*/ 0 h 33"/>
                    <a:gd name="T10" fmla="*/ 0 w 15"/>
                    <a:gd name="T11" fmla="*/ 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33">
                      <a:moveTo>
                        <a:pt x="0" y="3"/>
                      </a:moveTo>
                      <a:quadBezTo>
                        <a:pt x="10" y="27"/>
                        <a:pt x="10" y="27"/>
                      </a:quadBezTo>
                      <a:cubicBezTo>
                        <a:pt x="11" y="31"/>
                        <a:pt x="13" y="33"/>
                        <a:pt x="14" y="32"/>
                      </a:cubicBezTo>
                      <a:cubicBezTo>
                        <a:pt x="15" y="32"/>
                        <a:pt x="15" y="30"/>
                        <a:pt x="15" y="26"/>
                      </a:cubicBezTo>
                      <a:quadBezTo>
                        <a:pt x="13" y="0"/>
                        <a:pt x="13" y="0"/>
                      </a:quadBezTo>
                      <a:quadBezTo>
                        <a:pt x="0" y="3"/>
                        <a:pt x="0" y="3"/>
                      </a:quadBezTo>
                    </a:path>
                  </a:pathLst>
                </a:custGeom>
                <a:solidFill>
                  <a:srgbClr val="50504E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18" name="Freeform 8"/>
                <p:cNvSpPr/>
                <p:nvPr/>
              </p:nvSpPr>
              <p:spPr>
                <a:xfrm>
                  <a:off x="2055718" y="1424620"/>
                  <a:ext cx="360363" cy="1117600"/>
                </a:xfrm>
                <a:custGeom>
                  <a:avLst/>
                  <a:gdLst>
                    <a:gd name="T0" fmla="*/ 0 w 227"/>
                    <a:gd name="T1" fmla="*/ 10 h 704"/>
                    <a:gd name="T2" fmla="*/ 158 w 227"/>
                    <a:gd name="T3" fmla="*/ 704 h 704"/>
                    <a:gd name="T4" fmla="*/ 182 w 227"/>
                    <a:gd name="T5" fmla="*/ 699 h 704"/>
                    <a:gd name="T6" fmla="*/ 203 w 227"/>
                    <a:gd name="T7" fmla="*/ 694 h 704"/>
                    <a:gd name="T8" fmla="*/ 227 w 227"/>
                    <a:gd name="T9" fmla="*/ 688 h 704"/>
                    <a:gd name="T10" fmla="*/ 69 w 227"/>
                    <a:gd name="T11" fmla="*/ 0 h 704"/>
                    <a:gd name="T12" fmla="*/ 45 w 227"/>
                    <a:gd name="T13" fmla="*/ 5 h 704"/>
                    <a:gd name="T14" fmla="*/ 24 w 227"/>
                    <a:gd name="T15" fmla="*/ 10 h 704"/>
                    <a:gd name="T16" fmla="*/ 24 w 227"/>
                    <a:gd name="T17" fmla="*/ 5 h 704"/>
                    <a:gd name="T18" fmla="*/ 0 w 227"/>
                    <a:gd name="T19" fmla="*/ 10 h 7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7" h="704">
                      <a:moveTo>
                        <a:pt x="0" y="10"/>
                      </a:moveTo>
                      <a:lnTo>
                        <a:pt x="158" y="704"/>
                      </a:lnTo>
                      <a:lnTo>
                        <a:pt x="182" y="699"/>
                      </a:lnTo>
                      <a:lnTo>
                        <a:pt x="203" y="694"/>
                      </a:lnTo>
                      <a:lnTo>
                        <a:pt x="227" y="688"/>
                      </a:lnTo>
                      <a:lnTo>
                        <a:pt x="69" y="0"/>
                      </a:lnTo>
                      <a:lnTo>
                        <a:pt x="45" y="5"/>
                      </a:lnTo>
                      <a:lnTo>
                        <a:pt x="24" y="10"/>
                      </a:lnTo>
                      <a:lnTo>
                        <a:pt x="24" y="5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F49B17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19" name="Freeform 9"/>
                <p:cNvSpPr/>
                <p:nvPr/>
              </p:nvSpPr>
              <p:spPr>
                <a:xfrm>
                  <a:off x="2055718" y="1424620"/>
                  <a:ext cx="360363" cy="1117600"/>
                </a:xfrm>
                <a:custGeom>
                  <a:avLst/>
                  <a:gdLst>
                    <a:gd name="T0" fmla="*/ 0 w 227"/>
                    <a:gd name="T1" fmla="*/ 10 h 704"/>
                    <a:gd name="T2" fmla="*/ 158 w 227"/>
                    <a:gd name="T3" fmla="*/ 704 h 704"/>
                    <a:gd name="T4" fmla="*/ 182 w 227"/>
                    <a:gd name="T5" fmla="*/ 699 h 704"/>
                    <a:gd name="T6" fmla="*/ 203 w 227"/>
                    <a:gd name="T7" fmla="*/ 694 h 704"/>
                    <a:gd name="T8" fmla="*/ 227 w 227"/>
                    <a:gd name="T9" fmla="*/ 688 h 704"/>
                    <a:gd name="T10" fmla="*/ 69 w 227"/>
                    <a:gd name="T11" fmla="*/ 0 h 704"/>
                    <a:gd name="T12" fmla="*/ 45 w 227"/>
                    <a:gd name="T13" fmla="*/ 5 h 704"/>
                    <a:gd name="T14" fmla="*/ 24 w 227"/>
                    <a:gd name="T15" fmla="*/ 10 h 704"/>
                    <a:gd name="T16" fmla="*/ 24 w 227"/>
                    <a:gd name="T17" fmla="*/ 5 h 704"/>
                    <a:gd name="T18" fmla="*/ 0 w 227"/>
                    <a:gd name="T19" fmla="*/ 10 h 7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7" h="704">
                      <a:moveTo>
                        <a:pt x="0" y="10"/>
                      </a:moveTo>
                      <a:lnTo>
                        <a:pt x="158" y="704"/>
                      </a:lnTo>
                      <a:lnTo>
                        <a:pt x="182" y="699"/>
                      </a:lnTo>
                      <a:lnTo>
                        <a:pt x="203" y="694"/>
                      </a:lnTo>
                      <a:lnTo>
                        <a:pt x="227" y="688"/>
                      </a:lnTo>
                      <a:lnTo>
                        <a:pt x="69" y="0"/>
                      </a:lnTo>
                      <a:lnTo>
                        <a:pt x="45" y="5"/>
                      </a:lnTo>
                      <a:lnTo>
                        <a:pt x="24" y="10"/>
                      </a:lnTo>
                      <a:lnTo>
                        <a:pt x="24" y="5"/>
                      </a:lnTo>
                      <a:lnTo>
                        <a:pt x="0" y="1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0" name="Freeform 10"/>
                <p:cNvSpPr/>
                <p:nvPr/>
              </p:nvSpPr>
              <p:spPr>
                <a:xfrm>
                  <a:off x="2022380" y="1288095"/>
                  <a:ext cx="152400" cy="177800"/>
                </a:xfrm>
                <a:custGeom>
                  <a:avLst/>
                  <a:gdLst>
                    <a:gd name="T0" fmla="*/ 8 w 36"/>
                    <a:gd name="T1" fmla="*/ 41 h 42"/>
                    <a:gd name="T2" fmla="*/ 9 w 36"/>
                    <a:gd name="T3" fmla="*/ 42 h 42"/>
                    <a:gd name="T4" fmla="*/ 35 w 36"/>
                    <a:gd name="T5" fmla="*/ 36 h 42"/>
                    <a:gd name="T6" fmla="*/ 36 w 36"/>
                    <a:gd name="T7" fmla="*/ 35 h 42"/>
                    <a:gd name="T8" fmla="*/ 28 w 36"/>
                    <a:gd name="T9" fmla="*/ 0 h 42"/>
                    <a:gd name="T10" fmla="*/ 27 w 36"/>
                    <a:gd name="T11" fmla="*/ 0 h 42"/>
                    <a:gd name="T12" fmla="*/ 1 w 36"/>
                    <a:gd name="T13" fmla="*/ 5 h 42"/>
                    <a:gd name="T14" fmla="*/ 0 w 36"/>
                    <a:gd name="T15" fmla="*/ 6 h 42"/>
                    <a:gd name="T16" fmla="*/ 8 w 36"/>
                    <a:gd name="T17" fmla="*/ 4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" h="42">
                      <a:moveTo>
                        <a:pt x="8" y="41"/>
                      </a:moveTo>
                      <a:cubicBezTo>
                        <a:pt x="8" y="41"/>
                        <a:pt x="8" y="42"/>
                        <a:pt x="9" y="42"/>
                      </a:cubicBezTo>
                      <a:quadBezTo>
                        <a:pt x="35" y="36"/>
                        <a:pt x="35" y="36"/>
                      </a:quadBezTo>
                      <a:cubicBezTo>
                        <a:pt x="35" y="36"/>
                        <a:pt x="36" y="36"/>
                        <a:pt x="36" y="35"/>
                      </a:cubicBezTo>
                      <a:quadBezTo>
                        <a:pt x="28" y="0"/>
                        <a:pt x="28" y="0"/>
                      </a:quadBezTo>
                      <a:cubicBezTo>
                        <a:pt x="28" y="0"/>
                        <a:pt x="27" y="0"/>
                        <a:pt x="27" y="0"/>
                      </a:cubicBezTo>
                      <a:quadBezTo>
                        <a:pt x="1" y="5"/>
                        <a:pt x="1" y="5"/>
                      </a:quadBezTo>
                      <a:cubicBezTo>
                        <a:pt x="0" y="5"/>
                        <a:pt x="0" y="6"/>
                        <a:pt x="0" y="6"/>
                      </a:cubicBezTo>
                      <a:quadBezTo>
                        <a:pt x="8" y="41"/>
                        <a:pt x="8" y="41"/>
                      </a:quadBezTo>
                    </a:path>
                  </a:pathLst>
                </a:custGeom>
                <a:solidFill>
                  <a:srgbClr val="2F556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1" name="Freeform 11"/>
                <p:cNvSpPr>
                  <a:spLocks noEditPoints="1"/>
                </p:cNvSpPr>
                <p:nvPr/>
              </p:nvSpPr>
              <p:spPr>
                <a:xfrm>
                  <a:off x="2022380" y="1300795"/>
                  <a:ext cx="160338" cy="695325"/>
                </a:xfrm>
                <a:custGeom>
                  <a:avLst/>
                  <a:gdLst>
                    <a:gd name="T0" fmla="*/ 8 w 38"/>
                    <a:gd name="T1" fmla="*/ 38 h 164"/>
                    <a:gd name="T2" fmla="*/ 8 w 38"/>
                    <a:gd name="T3" fmla="*/ 39 h 164"/>
                    <a:gd name="T4" fmla="*/ 8 w 38"/>
                    <a:gd name="T5" fmla="*/ 39 h 164"/>
                    <a:gd name="T6" fmla="*/ 9 w 38"/>
                    <a:gd name="T7" fmla="*/ 39 h 164"/>
                    <a:gd name="T8" fmla="*/ 9 w 38"/>
                    <a:gd name="T9" fmla="*/ 40 h 164"/>
                    <a:gd name="T10" fmla="*/ 38 w 38"/>
                    <a:gd name="T11" fmla="*/ 164 h 164"/>
                    <a:gd name="T12" fmla="*/ 38 w 38"/>
                    <a:gd name="T13" fmla="*/ 164 h 164"/>
                    <a:gd name="T14" fmla="*/ 9 w 38"/>
                    <a:gd name="T15" fmla="*/ 39 h 164"/>
                    <a:gd name="T16" fmla="*/ 9 w 38"/>
                    <a:gd name="T17" fmla="*/ 39 h 164"/>
                    <a:gd name="T18" fmla="*/ 8 w 38"/>
                    <a:gd name="T19" fmla="*/ 38 h 164"/>
                    <a:gd name="T20" fmla="*/ 13 w 38"/>
                    <a:gd name="T21" fmla="*/ 0 h 164"/>
                    <a:gd name="T22" fmla="*/ 13 w 38"/>
                    <a:gd name="T23" fmla="*/ 0 h 164"/>
                    <a:gd name="T24" fmla="*/ 1 w 38"/>
                    <a:gd name="T25" fmla="*/ 2 h 164"/>
                    <a:gd name="T26" fmla="*/ 0 w 38"/>
                    <a:gd name="T27" fmla="*/ 3 h 164"/>
                    <a:gd name="T28" fmla="*/ 0 w 38"/>
                    <a:gd name="T29" fmla="*/ 3 h 164"/>
                    <a:gd name="T30" fmla="*/ 1 w 38"/>
                    <a:gd name="T31" fmla="*/ 2 h 164"/>
                    <a:gd name="T32" fmla="*/ 13 w 38"/>
                    <a:gd name="T33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8" h="164">
                      <a:moveTo>
                        <a:pt x="8" y="38"/>
                      </a:moveTo>
                      <a:cubicBezTo>
                        <a:pt x="8" y="38"/>
                        <a:pt x="8" y="39"/>
                        <a:pt x="8" y="39"/>
                      </a:cubicBezTo>
                      <a:quadBezTo>
                        <a:pt x="8" y="39"/>
                        <a:pt x="8" y="39"/>
                      </a:quadBezTo>
                      <a:quadBezTo>
                        <a:pt x="9" y="39"/>
                        <a:pt x="9" y="39"/>
                      </a:quadBezTo>
                      <a:quadBezTo>
                        <a:pt x="9" y="39"/>
                        <a:pt x="9" y="40"/>
                      </a:quadBezTo>
                      <a:quadBezTo>
                        <a:pt x="38" y="164"/>
                        <a:pt x="38" y="164"/>
                      </a:quadBezTo>
                      <a:quadBezTo>
                        <a:pt x="38" y="164"/>
                        <a:pt x="38" y="164"/>
                      </a:quadBezTo>
                      <a:quadBezTo>
                        <a:pt x="9" y="39"/>
                        <a:pt x="9" y="39"/>
                      </a:quadBezTo>
                      <a:quadBezTo>
                        <a:pt x="9" y="39"/>
                        <a:pt x="9" y="39"/>
                      </a:quadBezTo>
                      <a:cubicBezTo>
                        <a:pt x="8" y="39"/>
                        <a:pt x="8" y="38"/>
                        <a:pt x="8" y="38"/>
                      </a:cubicBezTo>
                      <a:moveTo>
                        <a:pt x="13" y="0"/>
                      </a:moveTo>
                      <a:quadBezTo>
                        <a:pt x="13" y="0"/>
                        <a:pt x="13" y="0"/>
                      </a:quadBezTo>
                      <a:quadBezTo>
                        <a:pt x="1" y="2"/>
                        <a:pt x="1" y="2"/>
                      </a:quadBezTo>
                      <a:cubicBezTo>
                        <a:pt x="0" y="2"/>
                        <a:pt x="0" y="3"/>
                        <a:pt x="0" y="3"/>
                      </a:cubicBezTo>
                      <a:quadBezTo>
                        <a:pt x="0" y="3"/>
                        <a:pt x="0" y="3"/>
                      </a:quadBezTo>
                      <a:cubicBezTo>
                        <a:pt x="0" y="3"/>
                        <a:pt x="0" y="2"/>
                        <a:pt x="1" y="2"/>
                      </a:cubicBezTo>
                      <a:quadBezTo>
                        <a:pt x="13" y="0"/>
                        <a:pt x="13" y="0"/>
                      </a:quad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2" name="Freeform 12"/>
                <p:cNvSpPr/>
                <p:nvPr/>
              </p:nvSpPr>
              <p:spPr>
                <a:xfrm>
                  <a:off x="2060480" y="1453195"/>
                  <a:ext cx="177800" cy="542925"/>
                </a:xfrm>
                <a:custGeom>
                  <a:avLst/>
                  <a:gdLst>
                    <a:gd name="T0" fmla="*/ 13 w 42"/>
                    <a:gd name="T1" fmla="*/ 0 h 128"/>
                    <a:gd name="T2" fmla="*/ 0 w 42"/>
                    <a:gd name="T3" fmla="*/ 3 h 128"/>
                    <a:gd name="T4" fmla="*/ 0 w 42"/>
                    <a:gd name="T5" fmla="*/ 3 h 128"/>
                    <a:gd name="T6" fmla="*/ 29 w 42"/>
                    <a:gd name="T7" fmla="*/ 128 h 128"/>
                    <a:gd name="T8" fmla="*/ 42 w 42"/>
                    <a:gd name="T9" fmla="*/ 128 h 128"/>
                    <a:gd name="T10" fmla="*/ 13 w 42"/>
                    <a:gd name="T11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128">
                      <a:moveTo>
                        <a:pt x="13" y="0"/>
                      </a:moveTo>
                      <a:quadBezTo>
                        <a:pt x="0" y="3"/>
                        <a:pt x="0" y="3"/>
                      </a:quadBezTo>
                      <a:quadBezTo>
                        <a:pt x="0" y="3"/>
                        <a:pt x="0" y="3"/>
                      </a:quadBezTo>
                      <a:quadBezTo>
                        <a:pt x="29" y="128"/>
                        <a:pt x="29" y="128"/>
                      </a:quadBezTo>
                      <a:quadBezTo>
                        <a:pt x="42" y="128"/>
                        <a:pt x="42" y="128"/>
                      </a:quadBezTo>
                      <a:quadBezTo>
                        <a:pt x="13" y="0"/>
                        <a:pt x="13" y="0"/>
                      </a:quadBezTo>
                    </a:path>
                  </a:pathLst>
                </a:custGeom>
                <a:solidFill>
                  <a:srgbClr val="B7741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3" name="Freeform 13"/>
                <p:cNvSpPr/>
                <p:nvPr/>
              </p:nvSpPr>
              <p:spPr>
                <a:xfrm>
                  <a:off x="2022380" y="1300795"/>
                  <a:ext cx="92075" cy="165100"/>
                </a:xfrm>
                <a:custGeom>
                  <a:avLst/>
                  <a:gdLst>
                    <a:gd name="T0" fmla="*/ 13 w 22"/>
                    <a:gd name="T1" fmla="*/ 0 h 39"/>
                    <a:gd name="T2" fmla="*/ 13 w 22"/>
                    <a:gd name="T3" fmla="*/ 0 h 39"/>
                    <a:gd name="T4" fmla="*/ 1 w 22"/>
                    <a:gd name="T5" fmla="*/ 2 h 39"/>
                    <a:gd name="T6" fmla="*/ 0 w 22"/>
                    <a:gd name="T7" fmla="*/ 3 h 39"/>
                    <a:gd name="T8" fmla="*/ 0 w 22"/>
                    <a:gd name="T9" fmla="*/ 3 h 39"/>
                    <a:gd name="T10" fmla="*/ 0 w 22"/>
                    <a:gd name="T11" fmla="*/ 3 h 39"/>
                    <a:gd name="T12" fmla="*/ 8 w 22"/>
                    <a:gd name="T13" fmla="*/ 38 h 39"/>
                    <a:gd name="T14" fmla="*/ 8 w 22"/>
                    <a:gd name="T15" fmla="*/ 38 h 39"/>
                    <a:gd name="T16" fmla="*/ 9 w 22"/>
                    <a:gd name="T17" fmla="*/ 39 h 39"/>
                    <a:gd name="T18" fmla="*/ 9 w 22"/>
                    <a:gd name="T19" fmla="*/ 39 h 39"/>
                    <a:gd name="T20" fmla="*/ 9 w 22"/>
                    <a:gd name="T21" fmla="*/ 39 h 39"/>
                    <a:gd name="T22" fmla="*/ 22 w 22"/>
                    <a:gd name="T23" fmla="*/ 36 h 39"/>
                    <a:gd name="T24" fmla="*/ 14 w 22"/>
                    <a:gd name="T25" fmla="*/ 0 h 39"/>
                    <a:gd name="T26" fmla="*/ 13 w 22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2" h="39">
                      <a:moveTo>
                        <a:pt x="13" y="0"/>
                      </a:moveTo>
                      <a:quadBezTo>
                        <a:pt x="13" y="0"/>
                        <a:pt x="13" y="0"/>
                      </a:quadBezTo>
                      <a:quadBezTo>
                        <a:pt x="1" y="2"/>
                        <a:pt x="1" y="2"/>
                      </a:quadBezTo>
                      <a:cubicBezTo>
                        <a:pt x="0" y="2"/>
                        <a:pt x="0" y="3"/>
                        <a:pt x="0" y="3"/>
                      </a:cubicBezTo>
                      <a:quadBezTo>
                        <a:pt x="0" y="3"/>
                        <a:pt x="0" y="3"/>
                      </a:quadBezTo>
                      <a:quadBezTo>
                        <a:pt x="0" y="3"/>
                        <a:pt x="0" y="3"/>
                      </a:quadBezTo>
                      <a:quadBezTo>
                        <a:pt x="8" y="38"/>
                        <a:pt x="8" y="38"/>
                      </a:quadBezTo>
                      <a:quadBezTo>
                        <a:pt x="8" y="38"/>
                        <a:pt x="8" y="38"/>
                      </a:quadBezTo>
                      <a:cubicBezTo>
                        <a:pt x="8" y="38"/>
                        <a:pt x="8" y="39"/>
                        <a:pt x="9" y="39"/>
                      </a:cubicBezTo>
                      <a:quadBezTo>
                        <a:pt x="9" y="39"/>
                        <a:pt x="9" y="39"/>
                      </a:quadBezTo>
                      <a:quadBezTo>
                        <a:pt x="9" y="39"/>
                        <a:pt x="9" y="39"/>
                      </a:quadBezTo>
                      <a:quadBezTo>
                        <a:pt x="22" y="36"/>
                        <a:pt x="22" y="36"/>
                      </a:quadBezTo>
                      <a:quadBezTo>
                        <a:pt x="14" y="0"/>
                        <a:pt x="14" y="0"/>
                      </a:quadBezTo>
                      <a:quadBezTo>
                        <a:pt x="14" y="0"/>
                        <a:pt x="13" y="0"/>
                      </a:quadBezTo>
                    </a:path>
                  </a:pathLst>
                </a:custGeom>
                <a:solidFill>
                  <a:srgbClr val="234053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4" name="Freeform 14"/>
                <p:cNvSpPr/>
                <p:nvPr/>
              </p:nvSpPr>
              <p:spPr>
                <a:xfrm>
                  <a:off x="2319243" y="1389695"/>
                  <a:ext cx="114300" cy="190500"/>
                </a:xfrm>
                <a:custGeom>
                  <a:avLst/>
                  <a:gdLst>
                    <a:gd name="T0" fmla="*/ 0 w 72"/>
                    <a:gd name="T1" fmla="*/ 120 h 120"/>
                    <a:gd name="T2" fmla="*/ 72 w 72"/>
                    <a:gd name="T3" fmla="*/ 115 h 120"/>
                    <a:gd name="T4" fmla="*/ 45 w 72"/>
                    <a:gd name="T5" fmla="*/ 0 h 120"/>
                    <a:gd name="T6" fmla="*/ 10 w 72"/>
                    <a:gd name="T7" fmla="*/ 3 h 120"/>
                    <a:gd name="T8" fmla="*/ 0 w 72"/>
                    <a:gd name="T9" fmla="*/ 12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20">
                      <a:moveTo>
                        <a:pt x="0" y="120"/>
                      </a:moveTo>
                      <a:lnTo>
                        <a:pt x="72" y="115"/>
                      </a:lnTo>
                      <a:lnTo>
                        <a:pt x="45" y="0"/>
                      </a:lnTo>
                      <a:lnTo>
                        <a:pt x="10" y="3"/>
                      </a:lnTo>
                      <a:lnTo>
                        <a:pt x="0" y="120"/>
                      </a:lnTo>
                      <a:close/>
                    </a:path>
                  </a:pathLst>
                </a:custGeom>
                <a:solidFill>
                  <a:srgbClr val="FF9C8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5" name="Freeform 15"/>
                <p:cNvSpPr/>
                <p:nvPr/>
              </p:nvSpPr>
              <p:spPr>
                <a:xfrm>
                  <a:off x="2319243" y="1389695"/>
                  <a:ext cx="114300" cy="190500"/>
                </a:xfrm>
                <a:custGeom>
                  <a:avLst/>
                  <a:gdLst>
                    <a:gd name="T0" fmla="*/ 0 w 72"/>
                    <a:gd name="T1" fmla="*/ 120 h 120"/>
                    <a:gd name="T2" fmla="*/ 72 w 72"/>
                    <a:gd name="T3" fmla="*/ 115 h 120"/>
                    <a:gd name="T4" fmla="*/ 45 w 72"/>
                    <a:gd name="T5" fmla="*/ 0 h 120"/>
                    <a:gd name="T6" fmla="*/ 10 w 72"/>
                    <a:gd name="T7" fmla="*/ 3 h 120"/>
                    <a:gd name="T8" fmla="*/ 0 w 72"/>
                    <a:gd name="T9" fmla="*/ 12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20">
                      <a:moveTo>
                        <a:pt x="0" y="120"/>
                      </a:moveTo>
                      <a:lnTo>
                        <a:pt x="72" y="115"/>
                      </a:lnTo>
                      <a:lnTo>
                        <a:pt x="45" y="0"/>
                      </a:lnTo>
                      <a:lnTo>
                        <a:pt x="10" y="3"/>
                      </a:lnTo>
                      <a:lnTo>
                        <a:pt x="0" y="12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6" name="Freeform 16"/>
                <p:cNvSpPr/>
                <p:nvPr/>
              </p:nvSpPr>
              <p:spPr>
                <a:xfrm>
                  <a:off x="2335118" y="1257933"/>
                  <a:ext cx="55563" cy="136525"/>
                </a:xfrm>
                <a:custGeom>
                  <a:avLst/>
                  <a:gdLst>
                    <a:gd name="T0" fmla="*/ 13 w 13"/>
                    <a:gd name="T1" fmla="*/ 31 h 32"/>
                    <a:gd name="T2" fmla="*/ 8 w 13"/>
                    <a:gd name="T3" fmla="*/ 6 h 32"/>
                    <a:gd name="T4" fmla="*/ 4 w 13"/>
                    <a:gd name="T5" fmla="*/ 0 h 32"/>
                    <a:gd name="T6" fmla="*/ 2 w 13"/>
                    <a:gd name="T7" fmla="*/ 6 h 32"/>
                    <a:gd name="T8" fmla="*/ 0 w 13"/>
                    <a:gd name="T9" fmla="*/ 32 h 32"/>
                    <a:gd name="T10" fmla="*/ 13 w 13"/>
                    <a:gd name="T11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32">
                      <a:moveTo>
                        <a:pt x="13" y="31"/>
                      </a:moveTo>
                      <a:quadBezTo>
                        <a:pt x="8" y="6"/>
                        <a:pt x="8" y="6"/>
                      </a:quadBezTo>
                      <a:cubicBezTo>
                        <a:pt x="7" y="2"/>
                        <a:pt x="6" y="0"/>
                        <a:pt x="4" y="0"/>
                      </a:cubicBezTo>
                      <a:cubicBezTo>
                        <a:pt x="3" y="0"/>
                        <a:pt x="2" y="2"/>
                        <a:pt x="2" y="6"/>
                      </a:cubicBezTo>
                      <a:quadBezTo>
                        <a:pt x="0" y="32"/>
                        <a:pt x="0" y="32"/>
                      </a:quadBezTo>
                      <a:quadBezTo>
                        <a:pt x="13" y="31"/>
                        <a:pt x="13" y="31"/>
                      </a:quadBezTo>
                    </a:path>
                  </a:pathLst>
                </a:custGeom>
                <a:solidFill>
                  <a:srgbClr val="50504E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7" name="Freeform 17"/>
                <p:cNvSpPr/>
                <p:nvPr/>
              </p:nvSpPr>
              <p:spPr>
                <a:xfrm>
                  <a:off x="2319243" y="1572258"/>
                  <a:ext cx="185738" cy="1131888"/>
                </a:xfrm>
                <a:custGeom>
                  <a:avLst/>
                  <a:gdLst>
                    <a:gd name="T0" fmla="*/ 117 w 117"/>
                    <a:gd name="T1" fmla="*/ 710 h 713"/>
                    <a:gd name="T2" fmla="*/ 72 w 117"/>
                    <a:gd name="T3" fmla="*/ 0 h 713"/>
                    <a:gd name="T4" fmla="*/ 45 w 117"/>
                    <a:gd name="T5" fmla="*/ 3 h 713"/>
                    <a:gd name="T6" fmla="*/ 24 w 117"/>
                    <a:gd name="T7" fmla="*/ 3 h 713"/>
                    <a:gd name="T8" fmla="*/ 0 w 117"/>
                    <a:gd name="T9" fmla="*/ 5 h 713"/>
                    <a:gd name="T10" fmla="*/ 48 w 117"/>
                    <a:gd name="T11" fmla="*/ 710 h 713"/>
                    <a:gd name="T12" fmla="*/ 69 w 117"/>
                    <a:gd name="T13" fmla="*/ 708 h 713"/>
                    <a:gd name="T14" fmla="*/ 90 w 117"/>
                    <a:gd name="T15" fmla="*/ 705 h 713"/>
                    <a:gd name="T16" fmla="*/ 93 w 117"/>
                    <a:gd name="T17" fmla="*/ 713 h 713"/>
                    <a:gd name="T18" fmla="*/ 117 w 117"/>
                    <a:gd name="T19" fmla="*/ 710 h 7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7" h="713">
                      <a:moveTo>
                        <a:pt x="117" y="710"/>
                      </a:moveTo>
                      <a:lnTo>
                        <a:pt x="72" y="0"/>
                      </a:lnTo>
                      <a:lnTo>
                        <a:pt x="45" y="3"/>
                      </a:lnTo>
                      <a:lnTo>
                        <a:pt x="24" y="3"/>
                      </a:lnTo>
                      <a:lnTo>
                        <a:pt x="0" y="5"/>
                      </a:lnTo>
                      <a:lnTo>
                        <a:pt x="48" y="710"/>
                      </a:lnTo>
                      <a:lnTo>
                        <a:pt x="69" y="708"/>
                      </a:lnTo>
                      <a:lnTo>
                        <a:pt x="90" y="705"/>
                      </a:lnTo>
                      <a:lnTo>
                        <a:pt x="93" y="713"/>
                      </a:lnTo>
                      <a:lnTo>
                        <a:pt x="117" y="710"/>
                      </a:lnTo>
                      <a:close/>
                    </a:path>
                  </a:pathLst>
                </a:custGeom>
                <a:solidFill>
                  <a:srgbClr val="F49B17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8" name="Freeform 18"/>
                <p:cNvSpPr/>
                <p:nvPr/>
              </p:nvSpPr>
              <p:spPr>
                <a:xfrm>
                  <a:off x="2319243" y="1572258"/>
                  <a:ext cx="185738" cy="1131888"/>
                </a:xfrm>
                <a:custGeom>
                  <a:avLst/>
                  <a:gdLst>
                    <a:gd name="T0" fmla="*/ 117 w 117"/>
                    <a:gd name="T1" fmla="*/ 710 h 713"/>
                    <a:gd name="T2" fmla="*/ 72 w 117"/>
                    <a:gd name="T3" fmla="*/ 0 h 713"/>
                    <a:gd name="T4" fmla="*/ 45 w 117"/>
                    <a:gd name="T5" fmla="*/ 3 h 713"/>
                    <a:gd name="T6" fmla="*/ 24 w 117"/>
                    <a:gd name="T7" fmla="*/ 3 h 713"/>
                    <a:gd name="T8" fmla="*/ 0 w 117"/>
                    <a:gd name="T9" fmla="*/ 5 h 713"/>
                    <a:gd name="T10" fmla="*/ 48 w 117"/>
                    <a:gd name="T11" fmla="*/ 710 h 713"/>
                    <a:gd name="T12" fmla="*/ 69 w 117"/>
                    <a:gd name="T13" fmla="*/ 708 h 713"/>
                    <a:gd name="T14" fmla="*/ 90 w 117"/>
                    <a:gd name="T15" fmla="*/ 705 h 713"/>
                    <a:gd name="T16" fmla="*/ 93 w 117"/>
                    <a:gd name="T17" fmla="*/ 713 h 713"/>
                    <a:gd name="T18" fmla="*/ 117 w 117"/>
                    <a:gd name="T19" fmla="*/ 710 h 7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7" h="713">
                      <a:moveTo>
                        <a:pt x="117" y="710"/>
                      </a:moveTo>
                      <a:lnTo>
                        <a:pt x="72" y="0"/>
                      </a:lnTo>
                      <a:lnTo>
                        <a:pt x="45" y="3"/>
                      </a:lnTo>
                      <a:lnTo>
                        <a:pt x="24" y="3"/>
                      </a:lnTo>
                      <a:lnTo>
                        <a:pt x="0" y="5"/>
                      </a:lnTo>
                      <a:lnTo>
                        <a:pt x="48" y="710"/>
                      </a:lnTo>
                      <a:lnTo>
                        <a:pt x="69" y="708"/>
                      </a:lnTo>
                      <a:lnTo>
                        <a:pt x="90" y="705"/>
                      </a:lnTo>
                      <a:lnTo>
                        <a:pt x="93" y="713"/>
                      </a:lnTo>
                      <a:lnTo>
                        <a:pt x="117" y="71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9" name="Freeform 19"/>
                <p:cNvSpPr/>
                <p:nvPr/>
              </p:nvSpPr>
              <p:spPr>
                <a:xfrm>
                  <a:off x="2385918" y="2673983"/>
                  <a:ext cx="131763" cy="165100"/>
                </a:xfrm>
                <a:custGeom>
                  <a:avLst/>
                  <a:gdLst>
                    <a:gd name="T0" fmla="*/ 29 w 31"/>
                    <a:gd name="T1" fmla="*/ 1 h 39"/>
                    <a:gd name="T2" fmla="*/ 28 w 31"/>
                    <a:gd name="T3" fmla="*/ 0 h 39"/>
                    <a:gd name="T4" fmla="*/ 1 w 31"/>
                    <a:gd name="T5" fmla="*/ 1 h 39"/>
                    <a:gd name="T6" fmla="*/ 0 w 31"/>
                    <a:gd name="T7" fmla="*/ 2 h 39"/>
                    <a:gd name="T8" fmla="*/ 3 w 31"/>
                    <a:gd name="T9" fmla="*/ 38 h 39"/>
                    <a:gd name="T10" fmla="*/ 4 w 31"/>
                    <a:gd name="T11" fmla="*/ 39 h 39"/>
                    <a:gd name="T12" fmla="*/ 30 w 31"/>
                    <a:gd name="T13" fmla="*/ 38 h 39"/>
                    <a:gd name="T14" fmla="*/ 31 w 31"/>
                    <a:gd name="T15" fmla="*/ 37 h 39"/>
                    <a:gd name="T16" fmla="*/ 29 w 31"/>
                    <a:gd name="T17" fmla="*/ 1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1" h="39">
                      <a:moveTo>
                        <a:pt x="29" y="1"/>
                      </a:moveTo>
                      <a:cubicBezTo>
                        <a:pt x="29" y="1"/>
                        <a:pt x="28" y="0"/>
                        <a:pt x="28" y="0"/>
                      </a:cubicBezTo>
                      <a:quadBezTo>
                        <a:pt x="1" y="1"/>
                        <a:pt x="1" y="1"/>
                      </a:quadBezTo>
                      <a:cubicBezTo>
                        <a:pt x="1" y="2"/>
                        <a:pt x="0" y="2"/>
                        <a:pt x="0" y="2"/>
                      </a:cubicBezTo>
                      <a:quadBezTo>
                        <a:pt x="3" y="38"/>
                        <a:pt x="3" y="38"/>
                      </a:quadBezTo>
                      <a:quadBezTo>
                        <a:pt x="3" y="39"/>
                        <a:pt x="4" y="39"/>
                      </a:quadBezTo>
                      <a:quadBezTo>
                        <a:pt x="30" y="38"/>
                        <a:pt x="30" y="38"/>
                      </a:quadBezTo>
                      <a:cubicBezTo>
                        <a:pt x="31" y="38"/>
                        <a:pt x="31" y="37"/>
                        <a:pt x="31" y="37"/>
                      </a:cubicBezTo>
                      <a:quadBezTo>
                        <a:pt x="29" y="1"/>
                        <a:pt x="29" y="1"/>
                      </a:quadBezTo>
                    </a:path>
                  </a:pathLst>
                </a:custGeom>
                <a:solidFill>
                  <a:srgbClr val="2F556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0" name="Freeform 20"/>
                <p:cNvSpPr>
                  <a:spLocks noEditPoints="1"/>
                </p:cNvSpPr>
                <p:nvPr/>
              </p:nvSpPr>
              <p:spPr>
                <a:xfrm>
                  <a:off x="2365280" y="1338895"/>
                  <a:ext cx="93663" cy="657225"/>
                </a:xfrm>
                <a:custGeom>
                  <a:avLst/>
                  <a:gdLst>
                    <a:gd name="T0" fmla="*/ 17 w 22"/>
                    <a:gd name="T1" fmla="*/ 76 h 155"/>
                    <a:gd name="T2" fmla="*/ 22 w 22"/>
                    <a:gd name="T3" fmla="*/ 155 h 155"/>
                    <a:gd name="T4" fmla="*/ 22 w 22"/>
                    <a:gd name="T5" fmla="*/ 155 h 155"/>
                    <a:gd name="T6" fmla="*/ 17 w 22"/>
                    <a:gd name="T7" fmla="*/ 76 h 155"/>
                    <a:gd name="T8" fmla="*/ 4 w 22"/>
                    <a:gd name="T9" fmla="*/ 56 h 155"/>
                    <a:gd name="T10" fmla="*/ 3 w 22"/>
                    <a:gd name="T11" fmla="*/ 56 h 155"/>
                    <a:gd name="T12" fmla="*/ 3 w 22"/>
                    <a:gd name="T13" fmla="*/ 56 h 155"/>
                    <a:gd name="T14" fmla="*/ 3 w 22"/>
                    <a:gd name="T15" fmla="*/ 56 h 155"/>
                    <a:gd name="T16" fmla="*/ 4 w 22"/>
                    <a:gd name="T17" fmla="*/ 56 h 155"/>
                    <a:gd name="T18" fmla="*/ 16 w 22"/>
                    <a:gd name="T19" fmla="*/ 55 h 155"/>
                    <a:gd name="T20" fmla="*/ 13 w 22"/>
                    <a:gd name="T21" fmla="*/ 55 h 155"/>
                    <a:gd name="T22" fmla="*/ 16 w 22"/>
                    <a:gd name="T23" fmla="*/ 55 h 155"/>
                    <a:gd name="T24" fmla="*/ 16 w 22"/>
                    <a:gd name="T25" fmla="*/ 56 h 155"/>
                    <a:gd name="T26" fmla="*/ 16 w 22"/>
                    <a:gd name="T27" fmla="*/ 55 h 155"/>
                    <a:gd name="T28" fmla="*/ 6 w 22"/>
                    <a:gd name="T29" fmla="*/ 12 h 155"/>
                    <a:gd name="T30" fmla="*/ 0 w 22"/>
                    <a:gd name="T31" fmla="*/ 12 h 155"/>
                    <a:gd name="T32" fmla="*/ 0 w 22"/>
                    <a:gd name="T33" fmla="*/ 12 h 155"/>
                    <a:gd name="T34" fmla="*/ 6 w 22"/>
                    <a:gd name="T35" fmla="*/ 12 h 155"/>
                    <a:gd name="T36" fmla="*/ 6 w 22"/>
                    <a:gd name="T37" fmla="*/ 12 h 155"/>
                    <a:gd name="T38" fmla="*/ 4 w 22"/>
                    <a:gd name="T39" fmla="*/ 0 h 155"/>
                    <a:gd name="T40" fmla="*/ 6 w 22"/>
                    <a:gd name="T41" fmla="*/ 12 h 155"/>
                    <a:gd name="T42" fmla="*/ 6 w 22"/>
                    <a:gd name="T43" fmla="*/ 11 h 155"/>
                    <a:gd name="T44" fmla="*/ 4 w 22"/>
                    <a:gd name="T45" fmla="*/ 0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2" h="155">
                      <a:moveTo>
                        <a:pt x="17" y="76"/>
                      </a:moveTo>
                      <a:quadBezTo>
                        <a:pt x="22" y="155"/>
                        <a:pt x="22" y="155"/>
                      </a:quadBezTo>
                      <a:quadBezTo>
                        <a:pt x="22" y="155"/>
                        <a:pt x="22" y="155"/>
                      </a:quadBezTo>
                      <a:quadBezTo>
                        <a:pt x="17" y="76"/>
                        <a:pt x="17" y="76"/>
                      </a:quadBezTo>
                      <a:moveTo>
                        <a:pt x="4" y="56"/>
                      </a:moveTo>
                      <a:quadBezTo>
                        <a:pt x="3" y="56"/>
                        <a:pt x="3" y="56"/>
                      </a:quadBezTo>
                      <a:quadBezTo>
                        <a:pt x="3" y="56"/>
                        <a:pt x="3" y="56"/>
                      </a:quadBezTo>
                      <a:quadBezTo>
                        <a:pt x="3" y="56"/>
                        <a:pt x="3" y="56"/>
                      </a:quadBezTo>
                      <a:quadBezTo>
                        <a:pt x="4" y="56"/>
                        <a:pt x="4" y="56"/>
                      </a:quadBezTo>
                      <a:moveTo>
                        <a:pt x="16" y="55"/>
                      </a:moveTo>
                      <a:quadBezTo>
                        <a:pt x="13" y="55"/>
                        <a:pt x="13" y="55"/>
                      </a:quadBezTo>
                      <a:quadBezTo>
                        <a:pt x="16" y="55"/>
                        <a:pt x="16" y="55"/>
                      </a:quadBezTo>
                      <a:quadBezTo>
                        <a:pt x="16" y="56"/>
                        <a:pt x="16" y="56"/>
                      </a:quadBezTo>
                      <a:quadBezTo>
                        <a:pt x="16" y="55"/>
                        <a:pt x="16" y="55"/>
                      </a:quadBezTo>
                      <a:moveTo>
                        <a:pt x="6" y="12"/>
                      </a:moveTo>
                      <a:quadBezTo>
                        <a:pt x="0" y="12"/>
                        <a:pt x="0" y="12"/>
                      </a:quadBezTo>
                      <a:quadBezTo>
                        <a:pt x="0" y="12"/>
                        <a:pt x="0" y="12"/>
                      </a:quadBezTo>
                      <a:quadBezTo>
                        <a:pt x="6" y="12"/>
                        <a:pt x="6" y="12"/>
                      </a:quadBezTo>
                      <a:quadBezTo>
                        <a:pt x="6" y="12"/>
                        <a:pt x="6" y="12"/>
                      </a:quadBezTo>
                      <a:moveTo>
                        <a:pt x="4" y="0"/>
                      </a:moveTo>
                      <a:quadBezTo>
                        <a:pt x="6" y="12"/>
                        <a:pt x="6" y="12"/>
                      </a:quadBezTo>
                      <a:quadBezTo>
                        <a:pt x="6" y="11"/>
                        <a:pt x="6" y="11"/>
                      </a:quadBezTo>
                      <a:quadBezTo>
                        <a:pt x="4" y="0"/>
                        <a:pt x="4" y="0"/>
                      </a:quad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1" name="Freeform 21"/>
                <p:cNvSpPr/>
                <p:nvPr/>
              </p:nvSpPr>
              <p:spPr>
                <a:xfrm>
                  <a:off x="2365280" y="1389695"/>
                  <a:ext cx="68263" cy="187325"/>
                </a:xfrm>
                <a:custGeom>
                  <a:avLst/>
                  <a:gdLst>
                    <a:gd name="T0" fmla="*/ 6 w 16"/>
                    <a:gd name="T1" fmla="*/ 0 h 44"/>
                    <a:gd name="T2" fmla="*/ 0 w 16"/>
                    <a:gd name="T3" fmla="*/ 0 h 44"/>
                    <a:gd name="T4" fmla="*/ 2 w 16"/>
                    <a:gd name="T5" fmla="*/ 43 h 44"/>
                    <a:gd name="T6" fmla="*/ 3 w 16"/>
                    <a:gd name="T7" fmla="*/ 44 h 44"/>
                    <a:gd name="T8" fmla="*/ 4 w 16"/>
                    <a:gd name="T9" fmla="*/ 44 h 44"/>
                    <a:gd name="T10" fmla="*/ 6 w 16"/>
                    <a:gd name="T11" fmla="*/ 44 h 44"/>
                    <a:gd name="T12" fmla="*/ 13 w 16"/>
                    <a:gd name="T13" fmla="*/ 43 h 44"/>
                    <a:gd name="T14" fmla="*/ 16 w 16"/>
                    <a:gd name="T15" fmla="*/ 43 h 44"/>
                    <a:gd name="T16" fmla="*/ 16 w 16"/>
                    <a:gd name="T17" fmla="*/ 43 h 44"/>
                    <a:gd name="T18" fmla="*/ 15 w 16"/>
                    <a:gd name="T19" fmla="*/ 42 h 44"/>
                    <a:gd name="T20" fmla="*/ 6 w 16"/>
                    <a:gd name="T21" fmla="*/ 1 h 44"/>
                    <a:gd name="T22" fmla="*/ 6 w 16"/>
                    <a:gd name="T23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" h="44">
                      <a:moveTo>
                        <a:pt x="6" y="0"/>
                      </a:moveTo>
                      <a:quadBezTo>
                        <a:pt x="0" y="0"/>
                        <a:pt x="0" y="0"/>
                      </a:quadBezTo>
                      <a:quadBezTo>
                        <a:pt x="2" y="43"/>
                        <a:pt x="2" y="43"/>
                      </a:quadBezTo>
                      <a:cubicBezTo>
                        <a:pt x="2" y="43"/>
                        <a:pt x="3" y="44"/>
                        <a:pt x="3" y="44"/>
                      </a:cubicBezTo>
                      <a:quadBezTo>
                        <a:pt x="4" y="44"/>
                        <a:pt x="4" y="44"/>
                      </a:quadBezTo>
                      <a:quadBezTo>
                        <a:pt x="6" y="44"/>
                        <a:pt x="6" y="44"/>
                      </a:quadBezTo>
                      <a:quadBezTo>
                        <a:pt x="13" y="43"/>
                        <a:pt x="13" y="43"/>
                      </a:quadBezTo>
                      <a:quadBezTo>
                        <a:pt x="16" y="43"/>
                        <a:pt x="16" y="43"/>
                      </a:quadBezTo>
                      <a:quadBezTo>
                        <a:pt x="16" y="43"/>
                        <a:pt x="16" y="43"/>
                      </a:quadBezTo>
                      <a:cubicBezTo>
                        <a:pt x="16" y="43"/>
                        <a:pt x="15" y="42"/>
                        <a:pt x="15" y="42"/>
                      </a:cubicBezTo>
                      <a:quadBezTo>
                        <a:pt x="6" y="1"/>
                        <a:pt x="6" y="1"/>
                      </a:quadBezTo>
                      <a:quadBezTo>
                        <a:pt x="6" y="0"/>
                        <a:pt x="6" y="0"/>
                      </a:quadBezTo>
                    </a:path>
                  </a:pathLst>
                </a:custGeom>
                <a:solidFill>
                  <a:srgbClr val="BF756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2" name="Freeform 22"/>
                <p:cNvSpPr/>
                <p:nvPr/>
              </p:nvSpPr>
              <p:spPr>
                <a:xfrm>
                  <a:off x="2357343" y="1257933"/>
                  <a:ext cx="33338" cy="131763"/>
                </a:xfrm>
                <a:custGeom>
                  <a:avLst/>
                  <a:gdLst>
                    <a:gd name="T0" fmla="*/ 0 w 8"/>
                    <a:gd name="T1" fmla="*/ 0 h 31"/>
                    <a:gd name="T2" fmla="*/ 0 w 8"/>
                    <a:gd name="T3" fmla="*/ 1 h 31"/>
                    <a:gd name="T4" fmla="*/ 2 w 8"/>
                    <a:gd name="T5" fmla="*/ 31 h 31"/>
                    <a:gd name="T6" fmla="*/ 8 w 8"/>
                    <a:gd name="T7" fmla="*/ 31 h 31"/>
                    <a:gd name="T8" fmla="*/ 8 w 8"/>
                    <a:gd name="T9" fmla="*/ 31 h 31"/>
                    <a:gd name="T10" fmla="*/ 6 w 8"/>
                    <a:gd name="T11" fmla="*/ 19 h 31"/>
                    <a:gd name="T12" fmla="*/ 3 w 8"/>
                    <a:gd name="T13" fmla="*/ 6 h 31"/>
                    <a:gd name="T14" fmla="*/ 2 w 8"/>
                    <a:gd name="T15" fmla="*/ 5 h 31"/>
                    <a:gd name="T16" fmla="*/ 0 w 8"/>
                    <a:gd name="T17" fmla="*/ 1 h 31"/>
                    <a:gd name="T18" fmla="*/ 0 w 8"/>
                    <a:gd name="T19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" h="31">
                      <a:moveTo>
                        <a:pt x="0" y="0"/>
                      </a:moveTo>
                      <a:quadBezTo>
                        <a:pt x="0" y="0"/>
                        <a:pt x="0" y="1"/>
                      </a:quadBezTo>
                      <a:quadBezTo>
                        <a:pt x="2" y="31"/>
                        <a:pt x="2" y="31"/>
                      </a:quadBezTo>
                      <a:quadBezTo>
                        <a:pt x="8" y="31"/>
                        <a:pt x="8" y="31"/>
                      </a:quadBezTo>
                      <a:quadBezTo>
                        <a:pt x="8" y="31"/>
                        <a:pt x="8" y="31"/>
                      </a:quadBezTo>
                      <a:quadBezTo>
                        <a:pt x="6" y="19"/>
                        <a:pt x="6" y="19"/>
                      </a:quadBezTo>
                      <a:quadBezTo>
                        <a:pt x="3" y="6"/>
                        <a:pt x="3" y="6"/>
                      </a:quadBezTo>
                      <a:cubicBezTo>
                        <a:pt x="3" y="6"/>
                        <a:pt x="2" y="5"/>
                        <a:pt x="2" y="5"/>
                      </a:cubicBezTo>
                      <a:quadBezTo>
                        <a:pt x="0" y="1"/>
                        <a:pt x="0" y="1"/>
                      </a:quadBezTo>
                      <a:quadBezTo>
                        <a:pt x="0" y="0"/>
                        <a:pt x="0" y="0"/>
                      </a:quadBezTo>
                    </a:path>
                  </a:pathLst>
                </a:custGeom>
                <a:solidFill>
                  <a:srgbClr val="3C3C3A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3" name="Freeform 23"/>
                <p:cNvSpPr/>
                <p:nvPr/>
              </p:nvSpPr>
              <p:spPr>
                <a:xfrm>
                  <a:off x="2373218" y="1572258"/>
                  <a:ext cx="85725" cy="423863"/>
                </a:xfrm>
                <a:custGeom>
                  <a:avLst/>
                  <a:gdLst>
                    <a:gd name="T0" fmla="*/ 14 w 20"/>
                    <a:gd name="T1" fmla="*/ 0 h 100"/>
                    <a:gd name="T2" fmla="*/ 11 w 20"/>
                    <a:gd name="T3" fmla="*/ 0 h 100"/>
                    <a:gd name="T4" fmla="*/ 4 w 20"/>
                    <a:gd name="T5" fmla="*/ 1 h 100"/>
                    <a:gd name="T6" fmla="*/ 2 w 20"/>
                    <a:gd name="T7" fmla="*/ 1 h 100"/>
                    <a:gd name="T8" fmla="*/ 1 w 20"/>
                    <a:gd name="T9" fmla="*/ 1 h 100"/>
                    <a:gd name="T10" fmla="*/ 1 w 20"/>
                    <a:gd name="T11" fmla="*/ 1 h 100"/>
                    <a:gd name="T12" fmla="*/ 0 w 20"/>
                    <a:gd name="T13" fmla="*/ 2 h 100"/>
                    <a:gd name="T14" fmla="*/ 7 w 20"/>
                    <a:gd name="T15" fmla="*/ 100 h 100"/>
                    <a:gd name="T16" fmla="*/ 20 w 20"/>
                    <a:gd name="T17" fmla="*/ 100 h 100"/>
                    <a:gd name="T18" fmla="*/ 15 w 20"/>
                    <a:gd name="T19" fmla="*/ 21 h 100"/>
                    <a:gd name="T20" fmla="*/ 14 w 20"/>
                    <a:gd name="T21" fmla="*/ 1 h 100"/>
                    <a:gd name="T22" fmla="*/ 14 w 20"/>
                    <a:gd name="T23" fmla="*/ 1 h 100"/>
                    <a:gd name="T24" fmla="*/ 14 w 20"/>
                    <a:gd name="T25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" h="100">
                      <a:moveTo>
                        <a:pt x="14" y="0"/>
                      </a:moveTo>
                      <a:quadBezTo>
                        <a:pt x="11" y="0"/>
                        <a:pt x="11" y="0"/>
                      </a:quadBezTo>
                      <a:quadBezTo>
                        <a:pt x="4" y="1"/>
                        <a:pt x="4" y="1"/>
                      </a:quadBezTo>
                      <a:quadBezTo>
                        <a:pt x="2" y="1"/>
                        <a:pt x="2" y="1"/>
                      </a:quadBezTo>
                      <a:quadBezTo>
                        <a:pt x="1" y="1"/>
                        <a:pt x="1" y="1"/>
                      </a:quadBezTo>
                      <a:quadBezTo>
                        <a:pt x="1" y="1"/>
                        <a:pt x="1" y="1"/>
                      </a:quadBezTo>
                      <a:cubicBezTo>
                        <a:pt x="1" y="1"/>
                        <a:pt x="0" y="1"/>
                        <a:pt x="0" y="2"/>
                      </a:cubicBezTo>
                      <a:quadBezTo>
                        <a:pt x="7" y="100"/>
                        <a:pt x="7" y="100"/>
                      </a:quadBezTo>
                      <a:quadBezTo>
                        <a:pt x="20" y="100"/>
                        <a:pt x="20" y="100"/>
                      </a:quadBezTo>
                      <a:quadBezTo>
                        <a:pt x="15" y="21"/>
                        <a:pt x="15" y="21"/>
                      </a:quadBezTo>
                      <a:quadBezTo>
                        <a:pt x="14" y="1"/>
                        <a:pt x="14" y="1"/>
                      </a:quadBezTo>
                      <a:quadBezTo>
                        <a:pt x="14" y="1"/>
                        <a:pt x="14" y="1"/>
                      </a:quadBezTo>
                      <a:quadBezTo>
                        <a:pt x="14" y="0"/>
                        <a:pt x="14" y="0"/>
                      </a:quadBezTo>
                    </a:path>
                  </a:pathLst>
                </a:custGeom>
                <a:solidFill>
                  <a:srgbClr val="B7741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4" name="Freeform 24"/>
                <p:cNvSpPr/>
                <p:nvPr/>
              </p:nvSpPr>
              <p:spPr>
                <a:xfrm>
                  <a:off x="2535143" y="1529395"/>
                  <a:ext cx="215900" cy="923925"/>
                </a:xfrm>
                <a:custGeom>
                  <a:avLst/>
                  <a:gdLst>
                    <a:gd name="T0" fmla="*/ 35 w 51"/>
                    <a:gd name="T1" fmla="*/ 174 h 218"/>
                    <a:gd name="T2" fmla="*/ 50 w 51"/>
                    <a:gd name="T3" fmla="*/ 11 h 218"/>
                    <a:gd name="T4" fmla="*/ 22 w 51"/>
                    <a:gd name="T5" fmla="*/ 8 h 218"/>
                    <a:gd name="T6" fmla="*/ 0 w 51"/>
                    <a:gd name="T7" fmla="*/ 170 h 218"/>
                    <a:gd name="T8" fmla="*/ 35 w 51"/>
                    <a:gd name="T9" fmla="*/ 174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218">
                      <a:moveTo>
                        <a:pt x="35" y="174"/>
                      </a:moveTo>
                      <a:cubicBezTo>
                        <a:pt x="48" y="104"/>
                        <a:pt x="47" y="90"/>
                        <a:pt x="50" y="11"/>
                      </a:cubicBezTo>
                      <a:cubicBezTo>
                        <a:pt x="51" y="3"/>
                        <a:pt x="24" y="0"/>
                        <a:pt x="22" y="8"/>
                      </a:cubicBezTo>
                      <a:cubicBezTo>
                        <a:pt x="8" y="85"/>
                        <a:pt x="4" y="99"/>
                        <a:pt x="0" y="170"/>
                      </a:cubicBezTo>
                      <a:cubicBezTo>
                        <a:pt x="6" y="217"/>
                        <a:pt x="18" y="218"/>
                        <a:pt x="35" y="174"/>
                      </a:cubicBezTo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5" name="Freeform 25"/>
                <p:cNvSpPr/>
                <p:nvPr/>
              </p:nvSpPr>
              <p:spPr>
                <a:xfrm>
                  <a:off x="2497043" y="1983420"/>
                  <a:ext cx="236538" cy="520700"/>
                </a:xfrm>
                <a:custGeom>
                  <a:avLst/>
                  <a:gdLst>
                    <a:gd name="T0" fmla="*/ 42 w 56"/>
                    <a:gd name="T1" fmla="*/ 114 h 123"/>
                    <a:gd name="T2" fmla="*/ 56 w 56"/>
                    <a:gd name="T3" fmla="*/ 10 h 123"/>
                    <a:gd name="T4" fmla="*/ 52 w 56"/>
                    <a:gd name="T5" fmla="*/ 7 h 123"/>
                    <a:gd name="T6" fmla="*/ 32 w 56"/>
                    <a:gd name="T7" fmla="*/ 14 h 123"/>
                    <a:gd name="T8" fmla="*/ 15 w 56"/>
                    <a:gd name="T9" fmla="*/ 3 h 123"/>
                    <a:gd name="T10" fmla="*/ 11 w 56"/>
                    <a:gd name="T11" fmla="*/ 5 h 123"/>
                    <a:gd name="T12" fmla="*/ 0 w 56"/>
                    <a:gd name="T13" fmla="*/ 110 h 123"/>
                    <a:gd name="T14" fmla="*/ 5 w 56"/>
                    <a:gd name="T15" fmla="*/ 118 h 123"/>
                    <a:gd name="T16" fmla="*/ 35 w 56"/>
                    <a:gd name="T17" fmla="*/ 123 h 123"/>
                    <a:gd name="T18" fmla="*/ 42 w 56"/>
                    <a:gd name="T19" fmla="*/ 114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123">
                      <a:moveTo>
                        <a:pt x="42" y="114"/>
                      </a:moveTo>
                      <a:quadBezTo>
                        <a:pt x="56" y="10"/>
                        <a:pt x="56" y="10"/>
                      </a:quadBezTo>
                      <a:cubicBezTo>
                        <a:pt x="56" y="6"/>
                        <a:pt x="54" y="5"/>
                        <a:pt x="52" y="7"/>
                      </a:cubicBezTo>
                      <a:cubicBezTo>
                        <a:pt x="52" y="7"/>
                        <a:pt x="42" y="15"/>
                        <a:pt x="32" y="14"/>
                      </a:cubicBezTo>
                      <a:cubicBezTo>
                        <a:pt x="23" y="13"/>
                        <a:pt x="15" y="3"/>
                        <a:pt x="15" y="3"/>
                      </a:cubicBezTo>
                      <a:cubicBezTo>
                        <a:pt x="13" y="0"/>
                        <a:pt x="11" y="1"/>
                        <a:pt x="11" y="5"/>
                      </a:cubicBezTo>
                      <a:quadBezTo>
                        <a:pt x="0" y="110"/>
                        <a:pt x="0" y="110"/>
                      </a:quadBezTo>
                      <a:cubicBezTo>
                        <a:pt x="0" y="113"/>
                        <a:pt x="2" y="117"/>
                        <a:pt x="5" y="118"/>
                      </a:cubicBezTo>
                      <a:quadBezTo>
                        <a:pt x="35" y="123"/>
                        <a:pt x="35" y="123"/>
                      </a:quadBezTo>
                      <a:cubicBezTo>
                        <a:pt x="38" y="122"/>
                        <a:pt x="41" y="118"/>
                        <a:pt x="42" y="114"/>
                      </a:cubicBezTo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6" name="Freeform 26"/>
                <p:cNvSpPr/>
                <p:nvPr/>
              </p:nvSpPr>
              <p:spPr>
                <a:xfrm>
                  <a:off x="2543080" y="1983420"/>
                  <a:ext cx="190500" cy="80963"/>
                </a:xfrm>
                <a:custGeom>
                  <a:avLst/>
                  <a:gdLst>
                    <a:gd name="T0" fmla="*/ 43 w 45"/>
                    <a:gd name="T1" fmla="*/ 10 h 19"/>
                    <a:gd name="T2" fmla="*/ 45 w 45"/>
                    <a:gd name="T3" fmla="*/ 9 h 19"/>
                    <a:gd name="T4" fmla="*/ 41 w 45"/>
                    <a:gd name="T5" fmla="*/ 7 h 19"/>
                    <a:gd name="T6" fmla="*/ 21 w 45"/>
                    <a:gd name="T7" fmla="*/ 14 h 19"/>
                    <a:gd name="T8" fmla="*/ 4 w 45"/>
                    <a:gd name="T9" fmla="*/ 3 h 19"/>
                    <a:gd name="T10" fmla="*/ 0 w 45"/>
                    <a:gd name="T11" fmla="*/ 4 h 19"/>
                    <a:gd name="T12" fmla="*/ 2 w 45"/>
                    <a:gd name="T13" fmla="*/ 6 h 19"/>
                    <a:gd name="T14" fmla="*/ 21 w 45"/>
                    <a:gd name="T15" fmla="*/ 18 h 19"/>
                    <a:gd name="T16" fmla="*/ 43 w 45"/>
                    <a:gd name="T17" fmla="*/ 1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19">
                      <a:moveTo>
                        <a:pt x="43" y="10"/>
                      </a:moveTo>
                      <a:cubicBezTo>
                        <a:pt x="43" y="10"/>
                        <a:pt x="44" y="9"/>
                        <a:pt x="45" y="9"/>
                      </a:cubicBezTo>
                      <a:cubicBezTo>
                        <a:pt x="45" y="6"/>
                        <a:pt x="43" y="5"/>
                        <a:pt x="41" y="7"/>
                      </a:cubicBezTo>
                      <a:cubicBezTo>
                        <a:pt x="41" y="7"/>
                        <a:pt x="31" y="15"/>
                        <a:pt x="21" y="14"/>
                      </a:cubicBezTo>
                      <a:cubicBezTo>
                        <a:pt x="12" y="13"/>
                        <a:pt x="4" y="3"/>
                        <a:pt x="4" y="3"/>
                      </a:cubicBez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0" y="4"/>
                        <a:pt x="1" y="5"/>
                        <a:pt x="2" y="6"/>
                      </a:cubicBezTo>
                      <a:cubicBezTo>
                        <a:pt x="2" y="6"/>
                        <a:pt x="11" y="17"/>
                        <a:pt x="21" y="18"/>
                      </a:cubicBezTo>
                      <a:cubicBezTo>
                        <a:pt x="31" y="19"/>
                        <a:pt x="43" y="10"/>
                        <a:pt x="43" y="10"/>
                      </a:cubic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7" name="Freeform 27"/>
                <p:cNvSpPr/>
                <p:nvPr/>
              </p:nvSpPr>
              <p:spPr>
                <a:xfrm>
                  <a:off x="2509743" y="2483483"/>
                  <a:ext cx="147638" cy="169863"/>
                </a:xfrm>
                <a:custGeom>
                  <a:avLst/>
                  <a:gdLst>
                    <a:gd name="T0" fmla="*/ 35 w 35"/>
                    <a:gd name="T1" fmla="*/ 4 h 40"/>
                    <a:gd name="T2" fmla="*/ 16 w 35"/>
                    <a:gd name="T3" fmla="*/ 9 h 40"/>
                    <a:gd name="T4" fmla="*/ 0 w 35"/>
                    <a:gd name="T5" fmla="*/ 0 h 40"/>
                    <a:gd name="T6" fmla="*/ 35 w 35"/>
                    <a:gd name="T7" fmla="*/ 4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40">
                      <a:moveTo>
                        <a:pt x="35" y="4"/>
                      </a:moveTo>
                      <a:cubicBezTo>
                        <a:pt x="29" y="8"/>
                        <a:pt x="23" y="10"/>
                        <a:pt x="16" y="9"/>
                      </a:cubicBezTo>
                      <a:cubicBezTo>
                        <a:pt x="10" y="8"/>
                        <a:pt x="4" y="5"/>
                        <a:pt x="0" y="0"/>
                      </a:cubicBezTo>
                      <a:cubicBezTo>
                        <a:pt x="3" y="39"/>
                        <a:pt x="23" y="40"/>
                        <a:pt x="35" y="4"/>
                      </a:cubicBezTo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8" name="Freeform 28"/>
                <p:cNvSpPr/>
                <p:nvPr/>
              </p:nvSpPr>
              <p:spPr>
                <a:xfrm>
                  <a:off x="2492280" y="2437445"/>
                  <a:ext cx="185738" cy="92075"/>
                </a:xfrm>
                <a:custGeom>
                  <a:avLst/>
                  <a:gdLst>
                    <a:gd name="T0" fmla="*/ 39 w 44"/>
                    <a:gd name="T1" fmla="*/ 16 h 22"/>
                    <a:gd name="T2" fmla="*/ 44 w 44"/>
                    <a:gd name="T3" fmla="*/ 10 h 22"/>
                    <a:gd name="T4" fmla="*/ 40 w 44"/>
                    <a:gd name="T5" fmla="*/ 7 h 22"/>
                    <a:gd name="T6" fmla="*/ 21 w 44"/>
                    <a:gd name="T7" fmla="*/ 13 h 22"/>
                    <a:gd name="T8" fmla="*/ 4 w 44"/>
                    <a:gd name="T9" fmla="*/ 3 h 22"/>
                    <a:gd name="T10" fmla="*/ 0 w 44"/>
                    <a:gd name="T11" fmla="*/ 2 h 22"/>
                    <a:gd name="T12" fmla="*/ 3 w 44"/>
                    <a:gd name="T13" fmla="*/ 12 h 22"/>
                    <a:gd name="T14" fmla="*/ 20 w 44"/>
                    <a:gd name="T15" fmla="*/ 21 h 22"/>
                    <a:gd name="T16" fmla="*/ 39 w 44"/>
                    <a:gd name="T17" fmla="*/ 16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4" h="22">
                      <a:moveTo>
                        <a:pt x="39" y="16"/>
                      </a:moveTo>
                      <a:cubicBezTo>
                        <a:pt x="42" y="14"/>
                        <a:pt x="44" y="11"/>
                        <a:pt x="44" y="10"/>
                      </a:cubicBezTo>
                      <a:cubicBezTo>
                        <a:pt x="44" y="8"/>
                        <a:pt x="43" y="5"/>
                        <a:pt x="40" y="7"/>
                      </a:cubicBezTo>
                      <a:cubicBezTo>
                        <a:pt x="40" y="7"/>
                        <a:pt x="30" y="14"/>
                        <a:pt x="21" y="13"/>
                      </a:cubicBezTo>
                      <a:cubicBezTo>
                        <a:pt x="12" y="12"/>
                        <a:pt x="4" y="3"/>
                        <a:pt x="4" y="3"/>
                      </a:cubicBezTo>
                      <a:cubicBezTo>
                        <a:pt x="2" y="1"/>
                        <a:pt x="0" y="0"/>
                        <a:pt x="0" y="2"/>
                      </a:cubicBezTo>
                      <a:cubicBezTo>
                        <a:pt x="0" y="4"/>
                        <a:pt x="1" y="10"/>
                        <a:pt x="3" y="12"/>
                      </a:cubicBezTo>
                      <a:cubicBezTo>
                        <a:pt x="3" y="12"/>
                        <a:pt x="12" y="20"/>
                        <a:pt x="20" y="21"/>
                      </a:cubicBezTo>
                      <a:cubicBezTo>
                        <a:pt x="29" y="22"/>
                        <a:pt x="39" y="16"/>
                        <a:pt x="39" y="16"/>
                      </a:cubic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9" name="Freeform 30"/>
                <p:cNvSpPr/>
                <p:nvPr/>
              </p:nvSpPr>
              <p:spPr>
                <a:xfrm>
                  <a:off x="2624043" y="1508758"/>
                  <a:ext cx="122238" cy="114300"/>
                </a:xfrm>
                <a:custGeom>
                  <a:avLst/>
                  <a:gdLst>
                    <a:gd name="T0" fmla="*/ 1 w 29"/>
                    <a:gd name="T1" fmla="*/ 17 h 27"/>
                    <a:gd name="T2" fmla="*/ 13 w 29"/>
                    <a:gd name="T3" fmla="*/ 1 h 27"/>
                    <a:gd name="T4" fmla="*/ 29 w 29"/>
                    <a:gd name="T5" fmla="*/ 15 h 27"/>
                    <a:gd name="T6" fmla="*/ 29 w 29"/>
                    <a:gd name="T7" fmla="*/ 20 h 27"/>
                    <a:gd name="T8" fmla="*/ 14 w 29"/>
                    <a:gd name="T9" fmla="*/ 26 h 27"/>
                    <a:gd name="T10" fmla="*/ 1 w 29"/>
                    <a:gd name="T11" fmla="*/ 1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7">
                      <a:moveTo>
                        <a:pt x="1" y="17"/>
                      </a:moveTo>
                      <a:cubicBezTo>
                        <a:pt x="1" y="12"/>
                        <a:pt x="5" y="0"/>
                        <a:pt x="13" y="1"/>
                      </a:cubicBezTo>
                      <a:cubicBezTo>
                        <a:pt x="20" y="2"/>
                        <a:pt x="28" y="11"/>
                        <a:pt x="29" y="15"/>
                      </a:cubicBezTo>
                      <a:cubicBezTo>
                        <a:pt x="29" y="16"/>
                        <a:pt x="29" y="19"/>
                        <a:pt x="29" y="20"/>
                      </a:cubicBezTo>
                      <a:cubicBezTo>
                        <a:pt x="29" y="24"/>
                        <a:pt x="22" y="27"/>
                        <a:pt x="14" y="26"/>
                      </a:cubicBezTo>
                      <a:cubicBezTo>
                        <a:pt x="6" y="25"/>
                        <a:pt x="0" y="21"/>
                        <a:pt x="1" y="17"/>
                      </a:cubicBezTo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0" name="Freeform 32"/>
                <p:cNvSpPr/>
                <p:nvPr/>
              </p:nvSpPr>
              <p:spPr>
                <a:xfrm>
                  <a:off x="2627218" y="1369058"/>
                  <a:ext cx="123825" cy="236538"/>
                </a:xfrm>
                <a:custGeom>
                  <a:avLst/>
                  <a:gdLst>
                    <a:gd name="T0" fmla="*/ 1 w 29"/>
                    <a:gd name="T1" fmla="*/ 43 h 56"/>
                    <a:gd name="T2" fmla="*/ 0 w 29"/>
                    <a:gd name="T3" fmla="*/ 46 h 56"/>
                    <a:gd name="T4" fmla="*/ 13 w 29"/>
                    <a:gd name="T5" fmla="*/ 55 h 56"/>
                    <a:gd name="T6" fmla="*/ 28 w 29"/>
                    <a:gd name="T7" fmla="*/ 49 h 56"/>
                    <a:gd name="T8" fmla="*/ 28 w 29"/>
                    <a:gd name="T9" fmla="*/ 46 h 56"/>
                    <a:gd name="T10" fmla="*/ 20 w 29"/>
                    <a:gd name="T11" fmla="*/ 0 h 56"/>
                    <a:gd name="T12" fmla="*/ 1 w 29"/>
                    <a:gd name="T13" fmla="*/ 4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56">
                      <a:moveTo>
                        <a:pt x="1" y="43"/>
                      </a:moveTo>
                      <a:cubicBezTo>
                        <a:pt x="1" y="44"/>
                        <a:pt x="0" y="45"/>
                        <a:pt x="0" y="46"/>
                      </a:cubicBezTo>
                      <a:cubicBezTo>
                        <a:pt x="0" y="50"/>
                        <a:pt x="6" y="54"/>
                        <a:pt x="13" y="55"/>
                      </a:cubicBezTo>
                      <a:cubicBezTo>
                        <a:pt x="21" y="56"/>
                        <a:pt x="28" y="53"/>
                        <a:pt x="28" y="49"/>
                      </a:cubicBezTo>
                      <a:cubicBezTo>
                        <a:pt x="29" y="48"/>
                        <a:pt x="28" y="47"/>
                        <a:pt x="28" y="46"/>
                      </a:cubicBezTo>
                      <a:quadBezTo>
                        <a:pt x="20" y="0"/>
                        <a:pt x="20" y="0"/>
                      </a:quadBezTo>
                      <a:lnTo>
                        <a:pt x="1" y="43"/>
                      </a:lnTo>
                      <a:close/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1" name="Freeform 33"/>
                <p:cNvSpPr/>
                <p:nvPr/>
              </p:nvSpPr>
              <p:spPr>
                <a:xfrm>
                  <a:off x="2695480" y="1364295"/>
                  <a:ext cx="25400" cy="50800"/>
                </a:xfrm>
                <a:custGeom>
                  <a:avLst/>
                  <a:gdLst>
                    <a:gd name="T0" fmla="*/ 3 w 6"/>
                    <a:gd name="T1" fmla="*/ 12 h 12"/>
                    <a:gd name="T2" fmla="*/ 6 w 6"/>
                    <a:gd name="T3" fmla="*/ 11 h 12"/>
                    <a:gd name="T4" fmla="*/ 4 w 6"/>
                    <a:gd name="T5" fmla="*/ 1 h 12"/>
                    <a:gd name="T6" fmla="*/ 0 w 6"/>
                    <a:gd name="T7" fmla="*/ 11 h 12"/>
                    <a:gd name="T8" fmla="*/ 3 w 6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2">
                      <a:moveTo>
                        <a:pt x="3" y="12"/>
                      </a:moveTo>
                      <a:cubicBezTo>
                        <a:pt x="4" y="12"/>
                        <a:pt x="5" y="12"/>
                        <a:pt x="6" y="11"/>
                      </a:cubicBezTo>
                      <a:cubicBezTo>
                        <a:pt x="6" y="11"/>
                        <a:pt x="6" y="1"/>
                        <a:pt x="4" y="1"/>
                      </a:cubicBezTo>
                      <a:cubicBezTo>
                        <a:pt x="2" y="0"/>
                        <a:pt x="0" y="11"/>
                        <a:pt x="0" y="11"/>
                      </a:cubicBezTo>
                      <a:quadBezTo>
                        <a:pt x="1" y="11"/>
                        <a:pt x="3" y="12"/>
                      </a:quadBezTo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2" name="Freeform 34"/>
                <p:cNvSpPr/>
                <p:nvPr/>
              </p:nvSpPr>
              <p:spPr>
                <a:xfrm>
                  <a:off x="2165255" y="2016758"/>
                  <a:ext cx="781050" cy="877888"/>
                </a:xfrm>
                <a:custGeom>
                  <a:avLst/>
                  <a:gdLst>
                    <a:gd name="T0" fmla="*/ 123 w 492"/>
                    <a:gd name="T1" fmla="*/ 553 h 553"/>
                    <a:gd name="T2" fmla="*/ 0 w 492"/>
                    <a:gd name="T3" fmla="*/ 0 h 553"/>
                    <a:gd name="T4" fmla="*/ 492 w 492"/>
                    <a:gd name="T5" fmla="*/ 0 h 553"/>
                    <a:gd name="T6" fmla="*/ 377 w 492"/>
                    <a:gd name="T7" fmla="*/ 550 h 553"/>
                    <a:gd name="T8" fmla="*/ 123 w 492"/>
                    <a:gd name="T9" fmla="*/ 553 h 5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2" h="553">
                      <a:moveTo>
                        <a:pt x="123" y="553"/>
                      </a:moveTo>
                      <a:lnTo>
                        <a:pt x="0" y="0"/>
                      </a:lnTo>
                      <a:lnTo>
                        <a:pt x="492" y="0"/>
                      </a:lnTo>
                      <a:lnTo>
                        <a:pt x="377" y="550"/>
                      </a:lnTo>
                      <a:lnTo>
                        <a:pt x="123" y="553"/>
                      </a:lnTo>
                      <a:close/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3" name="Freeform 36"/>
                <p:cNvSpPr/>
                <p:nvPr/>
              </p:nvSpPr>
              <p:spPr>
                <a:xfrm>
                  <a:off x="2144618" y="1996120"/>
                  <a:ext cx="822325" cy="919163"/>
                </a:xfrm>
                <a:custGeom>
                  <a:avLst/>
                  <a:gdLst>
                    <a:gd name="T0" fmla="*/ 51 w 194"/>
                    <a:gd name="T1" fmla="*/ 212 h 217"/>
                    <a:gd name="T2" fmla="*/ 55 w 194"/>
                    <a:gd name="T3" fmla="*/ 211 h 217"/>
                    <a:gd name="T4" fmla="*/ 11 w 194"/>
                    <a:gd name="T5" fmla="*/ 9 h 217"/>
                    <a:gd name="T6" fmla="*/ 183 w 194"/>
                    <a:gd name="T7" fmla="*/ 9 h 217"/>
                    <a:gd name="T8" fmla="*/ 143 w 194"/>
                    <a:gd name="T9" fmla="*/ 206 h 217"/>
                    <a:gd name="T10" fmla="*/ 51 w 194"/>
                    <a:gd name="T11" fmla="*/ 207 h 217"/>
                    <a:gd name="T12" fmla="*/ 51 w 194"/>
                    <a:gd name="T13" fmla="*/ 212 h 217"/>
                    <a:gd name="T14" fmla="*/ 55 w 194"/>
                    <a:gd name="T15" fmla="*/ 211 h 217"/>
                    <a:gd name="T16" fmla="*/ 51 w 194"/>
                    <a:gd name="T17" fmla="*/ 212 h 217"/>
                    <a:gd name="T18" fmla="*/ 51 w 194"/>
                    <a:gd name="T19" fmla="*/ 217 h 217"/>
                    <a:gd name="T20" fmla="*/ 147 w 194"/>
                    <a:gd name="T21" fmla="*/ 216 h 217"/>
                    <a:gd name="T22" fmla="*/ 151 w 194"/>
                    <a:gd name="T23" fmla="*/ 212 h 217"/>
                    <a:gd name="T24" fmla="*/ 193 w 194"/>
                    <a:gd name="T25" fmla="*/ 6 h 217"/>
                    <a:gd name="T26" fmla="*/ 192 w 194"/>
                    <a:gd name="T27" fmla="*/ 2 h 217"/>
                    <a:gd name="T28" fmla="*/ 189 w 194"/>
                    <a:gd name="T29" fmla="*/ 0 h 217"/>
                    <a:gd name="T30" fmla="*/ 5 w 194"/>
                    <a:gd name="T31" fmla="*/ 0 h 217"/>
                    <a:gd name="T32" fmla="*/ 1 w 194"/>
                    <a:gd name="T33" fmla="*/ 2 h 217"/>
                    <a:gd name="T34" fmla="*/ 0 w 194"/>
                    <a:gd name="T35" fmla="*/ 6 h 217"/>
                    <a:gd name="T36" fmla="*/ 46 w 194"/>
                    <a:gd name="T37" fmla="*/ 213 h 217"/>
                    <a:gd name="T38" fmla="*/ 51 w 194"/>
                    <a:gd name="T39" fmla="*/ 217 h 217"/>
                    <a:gd name="T40" fmla="*/ 51 w 194"/>
                    <a:gd name="T41" fmla="*/ 212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94" h="217">
                      <a:moveTo>
                        <a:pt x="51" y="212"/>
                      </a:moveTo>
                      <a:quadBezTo>
                        <a:pt x="55" y="211"/>
                        <a:pt x="55" y="211"/>
                      </a:quadBezTo>
                      <a:quadBezTo>
                        <a:pt x="11" y="9"/>
                        <a:pt x="11" y="9"/>
                      </a:quadBezTo>
                      <a:quadBezTo>
                        <a:pt x="183" y="9"/>
                        <a:pt x="183" y="9"/>
                      </a:quadBezTo>
                      <a:quadBezTo>
                        <a:pt x="143" y="206"/>
                        <a:pt x="143" y="206"/>
                      </a:quadBezTo>
                      <a:quadBezTo>
                        <a:pt x="51" y="207"/>
                        <a:pt x="51" y="207"/>
                      </a:quadBezTo>
                      <a:quadBezTo>
                        <a:pt x="51" y="212"/>
                        <a:pt x="51" y="212"/>
                      </a:quadBezTo>
                      <a:quadBezTo>
                        <a:pt x="55" y="211"/>
                        <a:pt x="55" y="211"/>
                      </a:quadBezTo>
                      <a:quadBezTo>
                        <a:pt x="51" y="212"/>
                        <a:pt x="51" y="212"/>
                      </a:quadBezTo>
                      <a:quadBezTo>
                        <a:pt x="51" y="217"/>
                        <a:pt x="51" y="217"/>
                      </a:quadBezTo>
                      <a:quadBezTo>
                        <a:pt x="147" y="216"/>
                        <a:pt x="147" y="216"/>
                      </a:quadBezTo>
                      <a:cubicBezTo>
                        <a:pt x="149" y="216"/>
                        <a:pt x="151" y="214"/>
                        <a:pt x="151" y="212"/>
                      </a:cubicBezTo>
                      <a:quadBezTo>
                        <a:pt x="193" y="6"/>
                        <a:pt x="193" y="6"/>
                      </a:quadBezTo>
                      <a:cubicBezTo>
                        <a:pt x="194" y="4"/>
                        <a:pt x="193" y="3"/>
                        <a:pt x="192" y="2"/>
                      </a:cubicBezTo>
                      <a:cubicBezTo>
                        <a:pt x="191" y="0"/>
                        <a:pt x="190" y="0"/>
                        <a:pt x="189" y="0"/>
                      </a:cubicBezTo>
                      <a:quadBezTo>
                        <a:pt x="5" y="0"/>
                        <a:pt x="5" y="0"/>
                      </a:quadBezTo>
                      <a:cubicBezTo>
                        <a:pt x="4" y="0"/>
                        <a:pt x="2" y="0"/>
                        <a:pt x="1" y="2"/>
                      </a:cubicBezTo>
                      <a:cubicBezTo>
                        <a:pt x="1" y="3"/>
                        <a:pt x="0" y="4"/>
                        <a:pt x="0" y="6"/>
                      </a:cubicBezTo>
                      <a:quadBezTo>
                        <a:pt x="46" y="213"/>
                        <a:pt x="46" y="213"/>
                      </a:quadBezTo>
                      <a:cubicBezTo>
                        <a:pt x="47" y="215"/>
                        <a:pt x="48" y="217"/>
                        <a:pt x="51" y="217"/>
                      </a:cubicBezTo>
                      <a:quadBezTo>
                        <a:pt x="51" y="212"/>
                        <a:pt x="51" y="212"/>
                      </a:quad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4" name="Freeform 37"/>
                <p:cNvSpPr>
                  <a:spLocks noEditPoints="1"/>
                </p:cNvSpPr>
                <p:nvPr/>
              </p:nvSpPr>
              <p:spPr>
                <a:xfrm>
                  <a:off x="2144618" y="2000883"/>
                  <a:ext cx="411163" cy="911225"/>
                </a:xfrm>
                <a:custGeom>
                  <a:avLst/>
                  <a:gdLst>
                    <a:gd name="T0" fmla="*/ 97 w 97"/>
                    <a:gd name="T1" fmla="*/ 215 h 215"/>
                    <a:gd name="T2" fmla="*/ 70 w 97"/>
                    <a:gd name="T3" fmla="*/ 215 h 215"/>
                    <a:gd name="T4" fmla="*/ 97 w 97"/>
                    <a:gd name="T5" fmla="*/ 215 h 215"/>
                    <a:gd name="T6" fmla="*/ 97 w 97"/>
                    <a:gd name="T7" fmla="*/ 215 h 215"/>
                    <a:gd name="T8" fmla="*/ 0 w 97"/>
                    <a:gd name="T9" fmla="*/ 3 h 215"/>
                    <a:gd name="T10" fmla="*/ 0 w 97"/>
                    <a:gd name="T11" fmla="*/ 5 h 215"/>
                    <a:gd name="T12" fmla="*/ 46 w 97"/>
                    <a:gd name="T13" fmla="*/ 212 h 215"/>
                    <a:gd name="T14" fmla="*/ 46 w 97"/>
                    <a:gd name="T15" fmla="*/ 213 h 215"/>
                    <a:gd name="T16" fmla="*/ 46 w 97"/>
                    <a:gd name="T17" fmla="*/ 212 h 215"/>
                    <a:gd name="T18" fmla="*/ 0 w 97"/>
                    <a:gd name="T19" fmla="*/ 5 h 215"/>
                    <a:gd name="T20" fmla="*/ 0 w 97"/>
                    <a:gd name="T21" fmla="*/ 3 h 215"/>
                    <a:gd name="T22" fmla="*/ 2 w 97"/>
                    <a:gd name="T23" fmla="*/ 0 h 215"/>
                    <a:gd name="T24" fmla="*/ 1 w 97"/>
                    <a:gd name="T25" fmla="*/ 1 h 215"/>
                    <a:gd name="T26" fmla="*/ 1 w 97"/>
                    <a:gd name="T27" fmla="*/ 1 h 215"/>
                    <a:gd name="T28" fmla="*/ 1 w 97"/>
                    <a:gd name="T29" fmla="*/ 1 h 215"/>
                    <a:gd name="T30" fmla="*/ 2 w 97"/>
                    <a:gd name="T31" fmla="*/ 0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7" h="215">
                      <a:moveTo>
                        <a:pt x="97" y="215"/>
                      </a:moveTo>
                      <a:quadBezTo>
                        <a:pt x="70" y="215"/>
                        <a:pt x="70" y="215"/>
                      </a:quadBezTo>
                      <a:quadBezTo>
                        <a:pt x="97" y="215"/>
                        <a:pt x="97" y="215"/>
                      </a:quadBezTo>
                      <a:quadBezTo>
                        <a:pt x="97" y="215"/>
                        <a:pt x="97" y="215"/>
                      </a:quadBezTo>
                      <a:moveTo>
                        <a:pt x="0" y="3"/>
                      </a:moveTo>
                      <a:quadBezTo>
                        <a:pt x="0" y="4"/>
                        <a:pt x="0" y="5"/>
                      </a:quadBezTo>
                      <a:quadBezTo>
                        <a:pt x="46" y="212"/>
                        <a:pt x="46" y="212"/>
                      </a:quadBezTo>
                      <a:quadBezTo>
                        <a:pt x="46" y="212"/>
                        <a:pt x="46" y="213"/>
                      </a:quadBezTo>
                      <a:quadBezTo>
                        <a:pt x="46" y="212"/>
                        <a:pt x="46" y="212"/>
                      </a:quadBezTo>
                      <a:quadBezTo>
                        <a:pt x="0" y="5"/>
                        <a:pt x="0" y="5"/>
                      </a:quadBezTo>
                      <a:quadBezTo>
                        <a:pt x="0" y="4"/>
                        <a:pt x="0" y="3"/>
                      </a:quadBezTo>
                      <a:moveTo>
                        <a:pt x="2" y="0"/>
                      </a:moveTo>
                      <a:quadBezTo>
                        <a:pt x="1" y="1"/>
                        <a:pt x="1" y="1"/>
                      </a:quadBezTo>
                      <a:quadBezTo>
                        <a:pt x="1" y="1"/>
                        <a:pt x="1" y="1"/>
                      </a:quadBezTo>
                      <a:quadBezTo>
                        <a:pt x="1" y="1"/>
                        <a:pt x="1" y="1"/>
                      </a:quadBezTo>
                      <a:quadBezTo>
                        <a:pt x="1" y="1"/>
                        <a:pt x="2" y="0"/>
                      </a:quad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5" name="Freeform 38"/>
                <p:cNvSpPr/>
                <p:nvPr/>
              </p:nvSpPr>
              <p:spPr>
                <a:xfrm>
                  <a:off x="2190655" y="2034220"/>
                  <a:ext cx="365125" cy="839788"/>
                </a:xfrm>
                <a:custGeom>
                  <a:avLst/>
                  <a:gdLst>
                    <a:gd name="T0" fmla="*/ 230 w 230"/>
                    <a:gd name="T1" fmla="*/ 0 h 529"/>
                    <a:gd name="T2" fmla="*/ 0 w 230"/>
                    <a:gd name="T3" fmla="*/ 0 h 529"/>
                    <a:gd name="T4" fmla="*/ 118 w 230"/>
                    <a:gd name="T5" fmla="*/ 529 h 529"/>
                    <a:gd name="T6" fmla="*/ 230 w 230"/>
                    <a:gd name="T7" fmla="*/ 529 h 529"/>
                    <a:gd name="T8" fmla="*/ 230 w 230"/>
                    <a:gd name="T9" fmla="*/ 0 h 5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0" h="529">
                      <a:moveTo>
                        <a:pt x="230" y="0"/>
                      </a:moveTo>
                      <a:lnTo>
                        <a:pt x="0" y="0"/>
                      </a:lnTo>
                      <a:lnTo>
                        <a:pt x="118" y="529"/>
                      </a:lnTo>
                      <a:lnTo>
                        <a:pt x="230" y="529"/>
                      </a:lnTo>
                      <a:lnTo>
                        <a:pt x="230" y="0"/>
                      </a:lnTo>
                      <a:close/>
                    </a:path>
                  </a:pathLst>
                </a:custGeom>
                <a:solidFill>
                  <a:srgbClr val="D0CFD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6" name="Freeform 39"/>
                <p:cNvSpPr/>
                <p:nvPr/>
              </p:nvSpPr>
              <p:spPr>
                <a:xfrm>
                  <a:off x="2190655" y="2034220"/>
                  <a:ext cx="365125" cy="839788"/>
                </a:xfrm>
                <a:custGeom>
                  <a:avLst/>
                  <a:gdLst>
                    <a:gd name="T0" fmla="*/ 230 w 230"/>
                    <a:gd name="T1" fmla="*/ 0 h 529"/>
                    <a:gd name="T2" fmla="*/ 0 w 230"/>
                    <a:gd name="T3" fmla="*/ 0 h 529"/>
                    <a:gd name="T4" fmla="*/ 118 w 230"/>
                    <a:gd name="T5" fmla="*/ 529 h 529"/>
                    <a:gd name="T6" fmla="*/ 230 w 230"/>
                    <a:gd name="T7" fmla="*/ 529 h 529"/>
                    <a:gd name="T8" fmla="*/ 230 w 230"/>
                    <a:gd name="T9" fmla="*/ 0 h 5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0" h="529">
                      <a:moveTo>
                        <a:pt x="230" y="0"/>
                      </a:moveTo>
                      <a:lnTo>
                        <a:pt x="0" y="0"/>
                      </a:lnTo>
                      <a:lnTo>
                        <a:pt x="118" y="529"/>
                      </a:lnTo>
                      <a:lnTo>
                        <a:pt x="230" y="529"/>
                      </a:lnTo>
                      <a:lnTo>
                        <a:pt x="23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7" name="Freeform 40"/>
                <p:cNvSpPr/>
                <p:nvPr/>
              </p:nvSpPr>
              <p:spPr>
                <a:xfrm>
                  <a:off x="2144618" y="1996120"/>
                  <a:ext cx="411163" cy="919163"/>
                </a:xfrm>
                <a:custGeom>
                  <a:avLst/>
                  <a:gdLst>
                    <a:gd name="T0" fmla="*/ 97 w 97"/>
                    <a:gd name="T1" fmla="*/ 0 h 217"/>
                    <a:gd name="T2" fmla="*/ 5 w 97"/>
                    <a:gd name="T3" fmla="*/ 0 h 217"/>
                    <a:gd name="T4" fmla="*/ 2 w 97"/>
                    <a:gd name="T5" fmla="*/ 1 h 217"/>
                    <a:gd name="T6" fmla="*/ 1 w 97"/>
                    <a:gd name="T7" fmla="*/ 2 h 217"/>
                    <a:gd name="T8" fmla="*/ 1 w 97"/>
                    <a:gd name="T9" fmla="*/ 2 h 217"/>
                    <a:gd name="T10" fmla="*/ 0 w 97"/>
                    <a:gd name="T11" fmla="*/ 4 h 217"/>
                    <a:gd name="T12" fmla="*/ 0 w 97"/>
                    <a:gd name="T13" fmla="*/ 6 h 217"/>
                    <a:gd name="T14" fmla="*/ 46 w 97"/>
                    <a:gd name="T15" fmla="*/ 213 h 217"/>
                    <a:gd name="T16" fmla="*/ 46 w 97"/>
                    <a:gd name="T17" fmla="*/ 214 h 217"/>
                    <a:gd name="T18" fmla="*/ 51 w 97"/>
                    <a:gd name="T19" fmla="*/ 217 h 217"/>
                    <a:gd name="T20" fmla="*/ 51 w 97"/>
                    <a:gd name="T21" fmla="*/ 217 h 217"/>
                    <a:gd name="T22" fmla="*/ 70 w 97"/>
                    <a:gd name="T23" fmla="*/ 216 h 217"/>
                    <a:gd name="T24" fmla="*/ 97 w 97"/>
                    <a:gd name="T25" fmla="*/ 216 h 217"/>
                    <a:gd name="T26" fmla="*/ 97 w 97"/>
                    <a:gd name="T27" fmla="*/ 207 h 217"/>
                    <a:gd name="T28" fmla="*/ 55 w 97"/>
                    <a:gd name="T29" fmla="*/ 207 h 217"/>
                    <a:gd name="T30" fmla="*/ 11 w 97"/>
                    <a:gd name="T31" fmla="*/ 9 h 217"/>
                    <a:gd name="T32" fmla="*/ 97 w 97"/>
                    <a:gd name="T33" fmla="*/ 9 h 217"/>
                    <a:gd name="T34" fmla="*/ 97 w 97"/>
                    <a:gd name="T35" fmla="*/ 0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7" h="217">
                      <a:moveTo>
                        <a:pt x="97" y="0"/>
                      </a:moveTo>
                      <a:quadBezTo>
                        <a:pt x="5" y="0"/>
                        <a:pt x="5" y="0"/>
                      </a:quadBezTo>
                      <a:cubicBezTo>
                        <a:pt x="4" y="0"/>
                        <a:pt x="2" y="0"/>
                        <a:pt x="2" y="1"/>
                      </a:cubicBezTo>
                      <a:quadBezTo>
                        <a:pt x="1" y="2"/>
                        <a:pt x="1" y="2"/>
                      </a:quadBezTo>
                      <a:quadBezTo>
                        <a:pt x="1" y="2"/>
                        <a:pt x="1" y="2"/>
                      </a:quadBezTo>
                      <a:cubicBezTo>
                        <a:pt x="1" y="2"/>
                        <a:pt x="0" y="3"/>
                        <a:pt x="0" y="4"/>
                      </a:cubicBezTo>
                      <a:quadBezTo>
                        <a:pt x="0" y="5"/>
                        <a:pt x="0" y="6"/>
                      </a:quadBezTo>
                      <a:quadBezTo>
                        <a:pt x="46" y="213"/>
                        <a:pt x="46" y="213"/>
                      </a:quadBezTo>
                      <a:quadBezTo>
                        <a:pt x="46" y="213"/>
                        <a:pt x="46" y="214"/>
                      </a:quadBezTo>
                      <a:cubicBezTo>
                        <a:pt x="47" y="215"/>
                        <a:pt x="49" y="217"/>
                        <a:pt x="51" y="217"/>
                      </a:cubicBezTo>
                      <a:quadBezTo>
                        <a:pt x="51" y="217"/>
                        <a:pt x="51" y="217"/>
                      </a:quadBezTo>
                      <a:quadBezTo>
                        <a:pt x="70" y="216"/>
                        <a:pt x="70" y="216"/>
                      </a:quadBezTo>
                      <a:quadBezTo>
                        <a:pt x="97" y="216"/>
                        <a:pt x="97" y="216"/>
                      </a:quadBezTo>
                      <a:quadBezTo>
                        <a:pt x="97" y="207"/>
                        <a:pt x="97" y="207"/>
                      </a:quadBezTo>
                      <a:quadBezTo>
                        <a:pt x="55" y="207"/>
                        <a:pt x="55" y="207"/>
                      </a:quadBezTo>
                      <a:quadBezTo>
                        <a:pt x="11" y="9"/>
                        <a:pt x="11" y="9"/>
                      </a:quadBezTo>
                      <a:quadBezTo>
                        <a:pt x="97" y="9"/>
                        <a:pt x="97" y="9"/>
                      </a:quadBezTo>
                      <a:quadBezTo>
                        <a:pt x="97" y="0"/>
                        <a:pt x="97" y="0"/>
                      </a:quadBezTo>
                    </a:path>
                  </a:pathLst>
                </a:custGeom>
                <a:solidFill>
                  <a:srgbClr val="D0CFD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10212743" y="0"/>
            <a:ext cx="1533833" cy="1253724"/>
            <a:chOff x="7061527" y="1250214"/>
            <a:chExt cx="3136462" cy="2563681"/>
          </a:xfrm>
        </p:grpSpPr>
        <p:grpSp>
          <p:nvGrpSpPr>
            <p:cNvPr id="62" name="组合 61"/>
            <p:cNvGrpSpPr/>
            <p:nvPr/>
          </p:nvGrpSpPr>
          <p:grpSpPr>
            <a:xfrm>
              <a:off x="7103695" y="3022397"/>
              <a:ext cx="2870657" cy="791498"/>
              <a:chOff x="4938713" y="3109913"/>
              <a:chExt cx="2314575" cy="638175"/>
            </a:xfrm>
          </p:grpSpPr>
          <p:sp>
            <p:nvSpPr>
              <p:cNvPr id="63" name="Freeform 13"/>
              <p:cNvSpPr/>
              <p:nvPr/>
            </p:nvSpPr>
            <p:spPr>
              <a:xfrm>
                <a:off x="4972050" y="3144838"/>
                <a:ext cx="2230438" cy="569913"/>
              </a:xfrm>
              <a:custGeom>
                <a:avLst/>
                <a:gdLst>
                  <a:gd name="T0" fmla="*/ 524 w 524"/>
                  <a:gd name="T1" fmla="*/ 132 h 132"/>
                  <a:gd name="T2" fmla="*/ 64 w 524"/>
                  <a:gd name="T3" fmla="*/ 132 h 132"/>
                  <a:gd name="T4" fmla="*/ 0 w 524"/>
                  <a:gd name="T5" fmla="*/ 67 h 132"/>
                  <a:gd name="T6" fmla="*/ 0 w 524"/>
                  <a:gd name="T7" fmla="*/ 57 h 132"/>
                  <a:gd name="T8" fmla="*/ 64 w 524"/>
                  <a:gd name="T9" fmla="*/ 0 h 132"/>
                  <a:gd name="T10" fmla="*/ 524 w 524"/>
                  <a:gd name="T11" fmla="*/ 0 h 132"/>
                  <a:gd name="T12" fmla="*/ 509 w 524"/>
                  <a:gd name="T13" fmla="*/ 63 h 132"/>
                  <a:gd name="T14" fmla="*/ 524 w 524"/>
                  <a:gd name="T15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4" h="132">
                    <a:moveTo>
                      <a:pt x="524" y="132"/>
                    </a:moveTo>
                    <a:quadBezTo>
                      <a:pt x="64" y="132"/>
                      <a:pt x="64" y="132"/>
                    </a:quadBezTo>
                    <a:cubicBezTo>
                      <a:pt x="29" y="132"/>
                      <a:pt x="0" y="101"/>
                      <a:pt x="0" y="67"/>
                    </a:cubicBezTo>
                    <a:quadBezTo>
                      <a:pt x="0" y="57"/>
                      <a:pt x="0" y="57"/>
                    </a:quadBezTo>
                    <a:cubicBezTo>
                      <a:pt x="0" y="23"/>
                      <a:pt x="29" y="0"/>
                      <a:pt x="64" y="0"/>
                    </a:cubicBezTo>
                    <a:quadBezTo>
                      <a:pt x="524" y="0"/>
                      <a:pt x="524" y="0"/>
                    </a:quadBezTo>
                    <a:cubicBezTo>
                      <a:pt x="524" y="0"/>
                      <a:pt x="509" y="21"/>
                      <a:pt x="509" y="63"/>
                    </a:cubicBezTo>
                    <a:cubicBezTo>
                      <a:pt x="509" y="111"/>
                      <a:pt x="524" y="132"/>
                      <a:pt x="524" y="132"/>
                    </a:cubicBezTo>
                  </a:path>
                </a:pathLst>
              </a:custGeom>
              <a:solidFill>
                <a:srgbClr val="FCF6EA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4" name="Freeform 14"/>
              <p:cNvSpPr/>
              <p:nvPr/>
            </p:nvSpPr>
            <p:spPr>
              <a:xfrm>
                <a:off x="4989513" y="3109913"/>
                <a:ext cx="319088" cy="630238"/>
              </a:xfrm>
              <a:custGeom>
                <a:avLst/>
                <a:gdLst>
                  <a:gd name="T0" fmla="*/ 67 w 75"/>
                  <a:gd name="T1" fmla="*/ 146 h 146"/>
                  <a:gd name="T2" fmla="*/ 0 w 75"/>
                  <a:gd name="T3" fmla="*/ 76 h 146"/>
                  <a:gd name="T4" fmla="*/ 0 w 75"/>
                  <a:gd name="T5" fmla="*/ 67 h 146"/>
                  <a:gd name="T6" fmla="*/ 69 w 75"/>
                  <a:gd name="T7" fmla="*/ 0 h 146"/>
                  <a:gd name="T8" fmla="*/ 75 w 75"/>
                  <a:gd name="T9" fmla="*/ 6 h 146"/>
                  <a:gd name="T10" fmla="*/ 69 w 75"/>
                  <a:gd name="T11" fmla="*/ 12 h 146"/>
                  <a:gd name="T12" fmla="*/ 12 w 75"/>
                  <a:gd name="T13" fmla="*/ 67 h 146"/>
                  <a:gd name="T14" fmla="*/ 12 w 75"/>
                  <a:gd name="T15" fmla="*/ 76 h 146"/>
                  <a:gd name="T16" fmla="*/ 67 w 75"/>
                  <a:gd name="T17" fmla="*/ 133 h 146"/>
                  <a:gd name="T18" fmla="*/ 73 w 75"/>
                  <a:gd name="T19" fmla="*/ 140 h 146"/>
                  <a:gd name="T20" fmla="*/ 67 w 75"/>
                  <a:gd name="T21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146">
                    <a:moveTo>
                      <a:pt x="67" y="146"/>
                    </a:moveTo>
                    <a:cubicBezTo>
                      <a:pt x="30" y="146"/>
                      <a:pt x="0" y="115"/>
                      <a:pt x="0" y="76"/>
                    </a:cubicBezTo>
                    <a:quadBezTo>
                      <a:pt x="0" y="67"/>
                      <a:pt x="0" y="67"/>
                    </a:quadBezTo>
                    <a:cubicBezTo>
                      <a:pt x="0" y="30"/>
                      <a:pt x="31" y="0"/>
                      <a:pt x="69" y="0"/>
                    </a:cubicBezTo>
                    <a:cubicBezTo>
                      <a:pt x="72" y="0"/>
                      <a:pt x="75" y="2"/>
                      <a:pt x="75" y="6"/>
                    </a:cubicBezTo>
                    <a:cubicBezTo>
                      <a:pt x="75" y="9"/>
                      <a:pt x="72" y="12"/>
                      <a:pt x="69" y="12"/>
                    </a:cubicBezTo>
                    <a:cubicBezTo>
                      <a:pt x="37" y="12"/>
                      <a:pt x="12" y="36"/>
                      <a:pt x="12" y="67"/>
                    </a:cubicBezTo>
                    <a:quadBezTo>
                      <a:pt x="12" y="76"/>
                      <a:pt x="12" y="76"/>
                    </a:quadBezTo>
                    <a:cubicBezTo>
                      <a:pt x="12" y="108"/>
                      <a:pt x="37" y="133"/>
                      <a:pt x="67" y="133"/>
                    </a:cubicBezTo>
                    <a:cubicBezTo>
                      <a:pt x="70" y="133"/>
                      <a:pt x="73" y="136"/>
                      <a:pt x="73" y="140"/>
                    </a:cubicBezTo>
                    <a:cubicBezTo>
                      <a:pt x="73" y="143"/>
                      <a:pt x="70" y="146"/>
                      <a:pt x="67" y="146"/>
                    </a:cubicBezTo>
                  </a:path>
                </a:pathLst>
              </a:custGeom>
              <a:solidFill>
                <a:srgbClr val="8C8C8C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5" name="Freeform 15"/>
              <p:cNvSpPr/>
              <p:nvPr/>
            </p:nvSpPr>
            <p:spPr>
              <a:xfrm>
                <a:off x="4938713" y="3109913"/>
                <a:ext cx="2314575" cy="638175"/>
              </a:xfrm>
              <a:custGeom>
                <a:avLst/>
                <a:gdLst>
                  <a:gd name="T0" fmla="*/ 544 w 544"/>
                  <a:gd name="T1" fmla="*/ 148 h 148"/>
                  <a:gd name="T2" fmla="*/ 70 w 544"/>
                  <a:gd name="T3" fmla="*/ 148 h 148"/>
                  <a:gd name="T4" fmla="*/ 0 w 544"/>
                  <a:gd name="T5" fmla="*/ 75 h 148"/>
                  <a:gd name="T6" fmla="*/ 0 w 544"/>
                  <a:gd name="T7" fmla="*/ 65 h 148"/>
                  <a:gd name="T8" fmla="*/ 70 w 544"/>
                  <a:gd name="T9" fmla="*/ 0 h 148"/>
                  <a:gd name="T10" fmla="*/ 544 w 544"/>
                  <a:gd name="T11" fmla="*/ 0 h 148"/>
                  <a:gd name="T12" fmla="*/ 544 w 544"/>
                  <a:gd name="T13" fmla="*/ 12 h 148"/>
                  <a:gd name="T14" fmla="*/ 70 w 544"/>
                  <a:gd name="T15" fmla="*/ 12 h 148"/>
                  <a:gd name="T16" fmla="*/ 12 w 544"/>
                  <a:gd name="T17" fmla="*/ 65 h 148"/>
                  <a:gd name="T18" fmla="*/ 12 w 544"/>
                  <a:gd name="T19" fmla="*/ 75 h 148"/>
                  <a:gd name="T20" fmla="*/ 70 w 544"/>
                  <a:gd name="T21" fmla="*/ 132 h 148"/>
                  <a:gd name="T22" fmla="*/ 544 w 544"/>
                  <a:gd name="T23" fmla="*/ 132 h 148"/>
                  <a:gd name="T24" fmla="*/ 544 w 544"/>
                  <a:gd name="T25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4" h="148">
                    <a:moveTo>
                      <a:pt x="544" y="148"/>
                    </a:moveTo>
                    <a:quadBezTo>
                      <a:pt x="70" y="148"/>
                      <a:pt x="70" y="148"/>
                    </a:quadBezTo>
                    <a:cubicBezTo>
                      <a:pt x="33" y="148"/>
                      <a:pt x="0" y="114"/>
                      <a:pt x="0" y="75"/>
                    </a:cubicBezTo>
                    <a:quadBezTo>
                      <a:pt x="0" y="65"/>
                      <a:pt x="0" y="65"/>
                    </a:quadBezTo>
                    <a:cubicBezTo>
                      <a:pt x="0" y="28"/>
                      <a:pt x="31" y="0"/>
                      <a:pt x="70" y="0"/>
                    </a:cubicBezTo>
                    <a:quadBezTo>
                      <a:pt x="544" y="0"/>
                      <a:pt x="544" y="0"/>
                    </a:quadBezTo>
                    <a:quadBezTo>
                      <a:pt x="544" y="12"/>
                      <a:pt x="544" y="12"/>
                    </a:quadBezTo>
                    <a:quadBezTo>
                      <a:pt x="70" y="12"/>
                      <a:pt x="70" y="12"/>
                    </a:quadBezTo>
                    <a:cubicBezTo>
                      <a:pt x="38" y="12"/>
                      <a:pt x="12" y="36"/>
                      <a:pt x="12" y="65"/>
                    </a:cubicBezTo>
                    <a:quadBezTo>
                      <a:pt x="12" y="75"/>
                      <a:pt x="12" y="75"/>
                    </a:quadBezTo>
                    <a:cubicBezTo>
                      <a:pt x="12" y="106"/>
                      <a:pt x="40" y="132"/>
                      <a:pt x="70" y="132"/>
                    </a:cubicBezTo>
                    <a:quadBezTo>
                      <a:pt x="544" y="132"/>
                      <a:pt x="544" y="132"/>
                    </a:quadBezTo>
                    <a:lnTo>
                      <a:pt x="544" y="148"/>
                    </a:lnTo>
                    <a:close/>
                  </a:path>
                </a:pathLst>
              </a:custGeom>
              <a:solidFill>
                <a:srgbClr val="F1654C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6" name="Line 16"/>
              <p:cNvSpPr>
                <a:spLocks noChangeShapeType="1"/>
              </p:cNvSpPr>
              <p:nvPr/>
            </p:nvSpPr>
            <p:spPr>
              <a:xfrm>
                <a:off x="5270500" y="3562350"/>
                <a:ext cx="1830388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7" name="Line 17"/>
              <p:cNvSpPr>
                <a:spLocks noChangeShapeType="1"/>
              </p:cNvSpPr>
              <p:nvPr/>
            </p:nvSpPr>
            <p:spPr>
              <a:xfrm>
                <a:off x="5245100" y="3614738"/>
                <a:ext cx="1739900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8" name="Line 18"/>
              <p:cNvSpPr>
                <a:spLocks noChangeShapeType="1"/>
              </p:cNvSpPr>
              <p:nvPr/>
            </p:nvSpPr>
            <p:spPr>
              <a:xfrm>
                <a:off x="5440363" y="3498850"/>
                <a:ext cx="1638300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9" name="Line 19"/>
              <p:cNvSpPr>
                <a:spLocks noChangeShapeType="1"/>
              </p:cNvSpPr>
              <p:nvPr/>
            </p:nvSpPr>
            <p:spPr>
              <a:xfrm>
                <a:off x="5381625" y="3363913"/>
                <a:ext cx="1322388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70" name="Line 20"/>
              <p:cNvSpPr>
                <a:spLocks noChangeShapeType="1"/>
              </p:cNvSpPr>
              <p:nvPr/>
            </p:nvSpPr>
            <p:spPr>
              <a:xfrm>
                <a:off x="5184775" y="3286125"/>
                <a:ext cx="1893888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71" name="Line 21"/>
              <p:cNvSpPr>
                <a:spLocks noChangeShapeType="1"/>
              </p:cNvSpPr>
              <p:nvPr/>
            </p:nvSpPr>
            <p:spPr>
              <a:xfrm>
                <a:off x="5354638" y="3225800"/>
                <a:ext cx="1724025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7061527" y="2558004"/>
              <a:ext cx="3136462" cy="480110"/>
              <a:chOff x="7061527" y="2558004"/>
              <a:chExt cx="3136462" cy="480110"/>
            </a:xfrm>
          </p:grpSpPr>
          <p:sp>
            <p:nvSpPr>
              <p:cNvPr id="73" name="Rectangle 112"/>
              <p:cNvSpPr>
                <a:spLocks noChangeArrowheads="1"/>
              </p:cNvSpPr>
              <p:nvPr/>
            </p:nvSpPr>
            <p:spPr>
              <a:xfrm>
                <a:off x="7061527" y="2558671"/>
                <a:ext cx="3136462" cy="464661"/>
              </a:xfrm>
              <a:prstGeom prst="rect">
                <a:avLst/>
              </a:prstGeom>
              <a:solidFill>
                <a:srgbClr val="F5D983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74" name="Rectangle 113"/>
              <p:cNvSpPr>
                <a:spLocks noChangeArrowheads="1"/>
              </p:cNvSpPr>
              <p:nvPr/>
            </p:nvSpPr>
            <p:spPr>
              <a:xfrm>
                <a:off x="7238024" y="2558004"/>
                <a:ext cx="145699" cy="464661"/>
              </a:xfrm>
              <a:prstGeom prst="rect">
                <a:avLst/>
              </a:prstGeom>
              <a:solidFill>
                <a:srgbClr val="FBB03B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75" name="Rectangle 33"/>
              <p:cNvSpPr>
                <a:spLocks noChangeArrowheads="1"/>
              </p:cNvSpPr>
              <p:nvPr/>
            </p:nvSpPr>
            <p:spPr>
              <a:xfrm>
                <a:off x="9892642" y="2559671"/>
                <a:ext cx="163419" cy="478443"/>
              </a:xfrm>
              <a:prstGeom prst="rect">
                <a:avLst/>
              </a:prstGeom>
              <a:solidFill>
                <a:srgbClr val="FBB03B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8613367" y="1250214"/>
              <a:ext cx="1135916" cy="1341139"/>
              <a:chOff x="7698578" y="210044"/>
              <a:chExt cx="1135916" cy="1341139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7698578" y="210044"/>
                <a:ext cx="1135916" cy="1332246"/>
                <a:chOff x="5419725" y="908051"/>
                <a:chExt cx="900113" cy="1055687"/>
              </a:xfrm>
            </p:grpSpPr>
            <p:sp>
              <p:nvSpPr>
                <p:cNvPr id="79" name="Freeform 125"/>
                <p:cNvSpPr/>
                <p:nvPr/>
              </p:nvSpPr>
              <p:spPr>
                <a:xfrm>
                  <a:off x="5419725" y="1325563"/>
                  <a:ext cx="628650" cy="638175"/>
                </a:xfrm>
                <a:custGeom>
                  <a:avLst/>
                  <a:gdLst>
                    <a:gd name="T0" fmla="*/ 9 w 148"/>
                    <a:gd name="T1" fmla="*/ 0 h 150"/>
                    <a:gd name="T2" fmla="*/ 0 w 148"/>
                    <a:gd name="T3" fmla="*/ 13 h 150"/>
                    <a:gd name="T4" fmla="*/ 0 w 148"/>
                    <a:gd name="T5" fmla="*/ 117 h 150"/>
                    <a:gd name="T6" fmla="*/ 30 w 148"/>
                    <a:gd name="T7" fmla="*/ 150 h 150"/>
                    <a:gd name="T8" fmla="*/ 123 w 148"/>
                    <a:gd name="T9" fmla="*/ 150 h 150"/>
                    <a:gd name="T10" fmla="*/ 148 w 148"/>
                    <a:gd name="T11" fmla="*/ 114 h 150"/>
                    <a:gd name="T12" fmla="*/ 148 w 148"/>
                    <a:gd name="T13" fmla="*/ 11 h 150"/>
                    <a:gd name="T14" fmla="*/ 140 w 148"/>
                    <a:gd name="T15" fmla="*/ 0 h 150"/>
                    <a:gd name="T16" fmla="*/ 9 w 148"/>
                    <a:gd name="T17" fmla="*/ 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8" h="150">
                      <a:moveTo>
                        <a:pt x="9" y="0"/>
                      </a:moveTo>
                      <a:cubicBezTo>
                        <a:pt x="9" y="0"/>
                        <a:pt x="2" y="2"/>
                        <a:pt x="0" y="13"/>
                      </a:cubicBezTo>
                      <a:quadBezTo>
                        <a:pt x="0" y="117"/>
                        <a:pt x="0" y="117"/>
                      </a:quadBezTo>
                      <a:cubicBezTo>
                        <a:pt x="0" y="117"/>
                        <a:pt x="12" y="143"/>
                        <a:pt x="30" y="150"/>
                      </a:cubicBezTo>
                      <a:quadBezTo>
                        <a:pt x="123" y="150"/>
                        <a:pt x="123" y="150"/>
                      </a:quadBezTo>
                      <a:cubicBezTo>
                        <a:pt x="123" y="150"/>
                        <a:pt x="141" y="140"/>
                        <a:pt x="148" y="114"/>
                      </a:cubicBezTo>
                      <a:quadBezTo>
                        <a:pt x="148" y="11"/>
                        <a:pt x="148" y="11"/>
                      </a:quadBezTo>
                      <a:cubicBezTo>
                        <a:pt x="148" y="11"/>
                        <a:pt x="146" y="5"/>
                        <a:pt x="140" y="0"/>
                      </a:cubicBez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3E465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80" name="Freeform 126"/>
                <p:cNvSpPr/>
                <p:nvPr/>
              </p:nvSpPr>
              <p:spPr>
                <a:xfrm>
                  <a:off x="5419725" y="1325563"/>
                  <a:ext cx="628650" cy="638175"/>
                </a:xfrm>
                <a:custGeom>
                  <a:avLst/>
                  <a:gdLst>
                    <a:gd name="T0" fmla="*/ 9 w 148"/>
                    <a:gd name="T1" fmla="*/ 0 h 150"/>
                    <a:gd name="T2" fmla="*/ 0 w 148"/>
                    <a:gd name="T3" fmla="*/ 13 h 150"/>
                    <a:gd name="T4" fmla="*/ 0 w 148"/>
                    <a:gd name="T5" fmla="*/ 117 h 150"/>
                    <a:gd name="T6" fmla="*/ 30 w 148"/>
                    <a:gd name="T7" fmla="*/ 150 h 150"/>
                    <a:gd name="T8" fmla="*/ 123 w 148"/>
                    <a:gd name="T9" fmla="*/ 150 h 150"/>
                    <a:gd name="T10" fmla="*/ 148 w 148"/>
                    <a:gd name="T11" fmla="*/ 114 h 150"/>
                    <a:gd name="T12" fmla="*/ 148 w 148"/>
                    <a:gd name="T13" fmla="*/ 11 h 150"/>
                    <a:gd name="T14" fmla="*/ 140 w 148"/>
                    <a:gd name="T15" fmla="*/ 0 h 150"/>
                    <a:gd name="T16" fmla="*/ 9 w 148"/>
                    <a:gd name="T17" fmla="*/ 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8" h="150">
                      <a:moveTo>
                        <a:pt x="9" y="0"/>
                      </a:moveTo>
                      <a:cubicBezTo>
                        <a:pt x="9" y="0"/>
                        <a:pt x="2" y="2"/>
                        <a:pt x="0" y="13"/>
                      </a:cubicBezTo>
                      <a:quadBezTo>
                        <a:pt x="0" y="117"/>
                        <a:pt x="0" y="117"/>
                      </a:quadBezTo>
                      <a:cubicBezTo>
                        <a:pt x="0" y="117"/>
                        <a:pt x="12" y="143"/>
                        <a:pt x="30" y="150"/>
                      </a:cubicBezTo>
                      <a:quadBezTo>
                        <a:pt x="123" y="150"/>
                        <a:pt x="123" y="150"/>
                      </a:quadBezTo>
                      <a:cubicBezTo>
                        <a:pt x="123" y="150"/>
                        <a:pt x="141" y="140"/>
                        <a:pt x="148" y="114"/>
                      </a:cubicBezTo>
                      <a:quadBezTo>
                        <a:pt x="148" y="11"/>
                        <a:pt x="148" y="11"/>
                      </a:quadBezTo>
                      <a:cubicBezTo>
                        <a:pt x="148" y="11"/>
                        <a:pt x="146" y="5"/>
                        <a:pt x="140" y="0"/>
                      </a:cubicBezTo>
                      <a:lnTo>
                        <a:pt x="9" y="0"/>
                      </a:lnTo>
                      <a:close/>
                    </a:path>
                  </a:pathLst>
                </a:custGeom>
                <a:noFill/>
                <a:ln w="33338" cap="rnd">
                  <a:solidFill>
                    <a:srgbClr val="3E465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81" name="Freeform 127"/>
                <p:cNvSpPr/>
                <p:nvPr/>
              </p:nvSpPr>
              <p:spPr>
                <a:xfrm>
                  <a:off x="5992813" y="1312863"/>
                  <a:ext cx="327025" cy="514350"/>
                </a:xfrm>
                <a:custGeom>
                  <a:avLst/>
                  <a:gdLst>
                    <a:gd name="T0" fmla="*/ 6 w 77"/>
                    <a:gd name="T1" fmla="*/ 29 h 121"/>
                    <a:gd name="T2" fmla="*/ 60 w 77"/>
                    <a:gd name="T3" fmla="*/ 27 h 121"/>
                    <a:gd name="T4" fmla="*/ 57 w 77"/>
                    <a:gd name="T5" fmla="*/ 93 h 121"/>
                    <a:gd name="T6" fmla="*/ 0 w 77"/>
                    <a:gd name="T7" fmla="*/ 95 h 121"/>
                    <a:gd name="T8" fmla="*/ 9 w 77"/>
                    <a:gd name="T9" fmla="*/ 91 h 121"/>
                    <a:gd name="T10" fmla="*/ 59 w 77"/>
                    <a:gd name="T11" fmla="*/ 56 h 121"/>
                    <a:gd name="T12" fmla="*/ 36 w 77"/>
                    <a:gd name="T13" fmla="*/ 31 h 121"/>
                    <a:gd name="T14" fmla="*/ 5 w 77"/>
                    <a:gd name="T15" fmla="*/ 51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7" h="121">
                      <a:moveTo>
                        <a:pt x="6" y="29"/>
                      </a:moveTo>
                      <a:cubicBezTo>
                        <a:pt x="33" y="0"/>
                        <a:pt x="60" y="27"/>
                        <a:pt x="60" y="27"/>
                      </a:cubicBezTo>
                      <a:cubicBezTo>
                        <a:pt x="77" y="43"/>
                        <a:pt x="71" y="77"/>
                        <a:pt x="57" y="93"/>
                      </a:cubicBezTo>
                      <a:cubicBezTo>
                        <a:pt x="47" y="109"/>
                        <a:pt x="5" y="121"/>
                        <a:pt x="0" y="95"/>
                      </a:cubicBezTo>
                      <a:cubicBezTo>
                        <a:pt x="4" y="94"/>
                        <a:pt x="6" y="92"/>
                        <a:pt x="9" y="91"/>
                      </a:cubicBezTo>
                      <a:cubicBezTo>
                        <a:pt x="50" y="105"/>
                        <a:pt x="58" y="67"/>
                        <a:pt x="59" y="56"/>
                      </a:cubicBezTo>
                      <a:cubicBezTo>
                        <a:pt x="59" y="43"/>
                        <a:pt x="49" y="30"/>
                        <a:pt x="36" y="31"/>
                      </a:cubicBezTo>
                      <a:cubicBezTo>
                        <a:pt x="36" y="31"/>
                        <a:pt x="11" y="27"/>
                        <a:pt x="5" y="51"/>
                      </a:cubicBezTo>
                    </a:path>
                  </a:pathLst>
                </a:custGeom>
                <a:solidFill>
                  <a:srgbClr val="3E465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82" name="Freeform 128"/>
                <p:cNvSpPr/>
                <p:nvPr/>
              </p:nvSpPr>
              <p:spPr>
                <a:xfrm>
                  <a:off x="5508625" y="908051"/>
                  <a:ext cx="123825" cy="344488"/>
                </a:xfrm>
                <a:custGeom>
                  <a:avLst/>
                  <a:gdLst>
                    <a:gd name="T0" fmla="*/ 12 w 29"/>
                    <a:gd name="T1" fmla="*/ 81 h 81"/>
                    <a:gd name="T2" fmla="*/ 9 w 29"/>
                    <a:gd name="T3" fmla="*/ 79 h 81"/>
                    <a:gd name="T4" fmla="*/ 2 w 29"/>
                    <a:gd name="T5" fmla="*/ 70 h 81"/>
                    <a:gd name="T6" fmla="*/ 0 w 29"/>
                    <a:gd name="T7" fmla="*/ 63 h 81"/>
                    <a:gd name="T8" fmla="*/ 0 w 29"/>
                    <a:gd name="T9" fmla="*/ 55 h 81"/>
                    <a:gd name="T10" fmla="*/ 3 w 29"/>
                    <a:gd name="T11" fmla="*/ 47 h 81"/>
                    <a:gd name="T12" fmla="*/ 5 w 29"/>
                    <a:gd name="T13" fmla="*/ 43 h 81"/>
                    <a:gd name="T14" fmla="*/ 7 w 29"/>
                    <a:gd name="T15" fmla="*/ 39 h 81"/>
                    <a:gd name="T16" fmla="*/ 17 w 29"/>
                    <a:gd name="T17" fmla="*/ 25 h 81"/>
                    <a:gd name="T18" fmla="*/ 22 w 29"/>
                    <a:gd name="T19" fmla="*/ 19 h 81"/>
                    <a:gd name="T20" fmla="*/ 24 w 29"/>
                    <a:gd name="T21" fmla="*/ 16 h 81"/>
                    <a:gd name="T22" fmla="*/ 25 w 29"/>
                    <a:gd name="T23" fmla="*/ 13 h 81"/>
                    <a:gd name="T24" fmla="*/ 26 w 29"/>
                    <a:gd name="T25" fmla="*/ 11 h 81"/>
                    <a:gd name="T26" fmla="*/ 27 w 29"/>
                    <a:gd name="T27" fmla="*/ 8 h 81"/>
                    <a:gd name="T28" fmla="*/ 28 w 29"/>
                    <a:gd name="T29" fmla="*/ 4 h 81"/>
                    <a:gd name="T30" fmla="*/ 29 w 29"/>
                    <a:gd name="T31" fmla="*/ 0 h 81"/>
                    <a:gd name="T32" fmla="*/ 29 w 29"/>
                    <a:gd name="T33" fmla="*/ 4 h 81"/>
                    <a:gd name="T34" fmla="*/ 29 w 29"/>
                    <a:gd name="T35" fmla="*/ 8 h 81"/>
                    <a:gd name="T36" fmla="*/ 28 w 29"/>
                    <a:gd name="T37" fmla="*/ 11 h 81"/>
                    <a:gd name="T38" fmla="*/ 27 w 29"/>
                    <a:gd name="T39" fmla="*/ 14 h 81"/>
                    <a:gd name="T40" fmla="*/ 26 w 29"/>
                    <a:gd name="T41" fmla="*/ 17 h 81"/>
                    <a:gd name="T42" fmla="*/ 24 w 29"/>
                    <a:gd name="T43" fmla="*/ 21 h 81"/>
                    <a:gd name="T44" fmla="*/ 20 w 29"/>
                    <a:gd name="T45" fmla="*/ 27 h 81"/>
                    <a:gd name="T46" fmla="*/ 15 w 29"/>
                    <a:gd name="T47" fmla="*/ 34 h 81"/>
                    <a:gd name="T48" fmla="*/ 10 w 29"/>
                    <a:gd name="T49" fmla="*/ 41 h 81"/>
                    <a:gd name="T50" fmla="*/ 8 w 29"/>
                    <a:gd name="T51" fmla="*/ 45 h 81"/>
                    <a:gd name="T52" fmla="*/ 6 w 29"/>
                    <a:gd name="T53" fmla="*/ 48 h 81"/>
                    <a:gd name="T54" fmla="*/ 4 w 29"/>
                    <a:gd name="T55" fmla="*/ 56 h 81"/>
                    <a:gd name="T56" fmla="*/ 3 w 29"/>
                    <a:gd name="T57" fmla="*/ 63 h 81"/>
                    <a:gd name="T58" fmla="*/ 4 w 29"/>
                    <a:gd name="T59" fmla="*/ 66 h 81"/>
                    <a:gd name="T60" fmla="*/ 4 w 29"/>
                    <a:gd name="T61" fmla="*/ 69 h 81"/>
                    <a:gd name="T62" fmla="*/ 9 w 29"/>
                    <a:gd name="T63" fmla="*/ 78 h 81"/>
                    <a:gd name="T64" fmla="*/ 12 w 29"/>
                    <a:gd name="T65" fmla="*/ 8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9" h="81">
                      <a:moveTo>
                        <a:pt x="12" y="81"/>
                      </a:moveTo>
                      <a:cubicBezTo>
                        <a:pt x="12" y="81"/>
                        <a:pt x="11" y="81"/>
                        <a:pt x="9" y="79"/>
                      </a:cubicBezTo>
                      <a:cubicBezTo>
                        <a:pt x="7" y="77"/>
                        <a:pt x="4" y="74"/>
                        <a:pt x="2" y="70"/>
                      </a:cubicBezTo>
                      <a:cubicBezTo>
                        <a:pt x="1" y="68"/>
                        <a:pt x="1" y="66"/>
                        <a:pt x="0" y="63"/>
                      </a:cubicBezTo>
                      <a:cubicBezTo>
                        <a:pt x="0" y="61"/>
                        <a:pt x="0" y="58"/>
                        <a:pt x="0" y="55"/>
                      </a:cubicBezTo>
                      <a:cubicBezTo>
                        <a:pt x="1" y="52"/>
                        <a:pt x="1" y="49"/>
                        <a:pt x="3" y="47"/>
                      </a:cubicBezTo>
                      <a:cubicBezTo>
                        <a:pt x="3" y="45"/>
                        <a:pt x="4" y="44"/>
                        <a:pt x="5" y="43"/>
                      </a:cubicBezTo>
                      <a:cubicBezTo>
                        <a:pt x="5" y="41"/>
                        <a:pt x="6" y="40"/>
                        <a:pt x="7" y="39"/>
                      </a:cubicBezTo>
                      <a:cubicBezTo>
                        <a:pt x="10" y="34"/>
                        <a:pt x="14" y="29"/>
                        <a:pt x="17" y="25"/>
                      </a:cubicBezTo>
                      <a:cubicBezTo>
                        <a:pt x="19" y="23"/>
                        <a:pt x="20" y="21"/>
                        <a:pt x="22" y="19"/>
                      </a:cubicBezTo>
                      <a:cubicBezTo>
                        <a:pt x="22" y="18"/>
                        <a:pt x="23" y="17"/>
                        <a:pt x="24" y="16"/>
                      </a:cubicBezTo>
                      <a:cubicBezTo>
                        <a:pt x="24" y="15"/>
                        <a:pt x="25" y="14"/>
                        <a:pt x="25" y="13"/>
                      </a:cubicBezTo>
                      <a:quadBezTo>
                        <a:pt x="26" y="12"/>
                        <a:pt x="26" y="11"/>
                      </a:quadBezTo>
                      <a:cubicBezTo>
                        <a:pt x="27" y="10"/>
                        <a:pt x="27" y="9"/>
                        <a:pt x="27" y="8"/>
                      </a:cubicBezTo>
                      <a:cubicBezTo>
                        <a:pt x="28" y="6"/>
                        <a:pt x="28" y="5"/>
                        <a:pt x="28" y="4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1"/>
                        <a:pt x="29" y="4"/>
                      </a:cubicBezTo>
                      <a:cubicBezTo>
                        <a:pt x="29" y="5"/>
                        <a:pt x="29" y="6"/>
                        <a:pt x="29" y="8"/>
                      </a:cubicBezTo>
                      <a:cubicBezTo>
                        <a:pt x="28" y="9"/>
                        <a:pt x="28" y="10"/>
                        <a:pt x="28" y="11"/>
                      </a:cubicBezTo>
                      <a:cubicBezTo>
                        <a:pt x="28" y="12"/>
                        <a:pt x="28" y="13"/>
                        <a:pt x="27" y="14"/>
                      </a:cubicBezTo>
                      <a:cubicBezTo>
                        <a:pt x="27" y="15"/>
                        <a:pt x="27" y="16"/>
                        <a:pt x="26" y="17"/>
                      </a:cubicBezTo>
                      <a:cubicBezTo>
                        <a:pt x="25" y="19"/>
                        <a:pt x="25" y="20"/>
                        <a:pt x="24" y="21"/>
                      </a:cubicBezTo>
                      <a:cubicBezTo>
                        <a:pt x="23" y="23"/>
                        <a:pt x="21" y="25"/>
                        <a:pt x="20" y="27"/>
                      </a:cubicBezTo>
                      <a:cubicBezTo>
                        <a:pt x="18" y="29"/>
                        <a:pt x="17" y="32"/>
                        <a:pt x="15" y="34"/>
                      </a:cubicBezTo>
                      <a:cubicBezTo>
                        <a:pt x="13" y="36"/>
                        <a:pt x="12" y="39"/>
                        <a:pt x="10" y="41"/>
                      </a:cubicBezTo>
                      <a:cubicBezTo>
                        <a:pt x="9" y="42"/>
                        <a:pt x="9" y="43"/>
                        <a:pt x="8" y="45"/>
                      </a:cubicBezTo>
                      <a:cubicBezTo>
                        <a:pt x="7" y="46"/>
                        <a:pt x="7" y="47"/>
                        <a:pt x="6" y="48"/>
                      </a:cubicBezTo>
                      <a:cubicBezTo>
                        <a:pt x="5" y="51"/>
                        <a:pt x="4" y="53"/>
                        <a:pt x="4" y="56"/>
                      </a:cubicBezTo>
                      <a:cubicBezTo>
                        <a:pt x="3" y="58"/>
                        <a:pt x="3" y="61"/>
                        <a:pt x="3" y="63"/>
                      </a:cubicBezTo>
                      <a:cubicBezTo>
                        <a:pt x="3" y="64"/>
                        <a:pt x="3" y="65"/>
                        <a:pt x="4" y="66"/>
                      </a:cubicBezTo>
                      <a:cubicBezTo>
                        <a:pt x="4" y="67"/>
                        <a:pt x="4" y="68"/>
                        <a:pt x="4" y="69"/>
                      </a:cubicBezTo>
                      <a:cubicBezTo>
                        <a:pt x="6" y="73"/>
                        <a:pt x="8" y="76"/>
                        <a:pt x="9" y="78"/>
                      </a:cubicBezTo>
                      <a:cubicBezTo>
                        <a:pt x="11" y="80"/>
                        <a:pt x="12" y="81"/>
                        <a:pt x="12" y="81"/>
                      </a:cubic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83" name="Freeform 129"/>
                <p:cNvSpPr/>
                <p:nvPr/>
              </p:nvSpPr>
              <p:spPr>
                <a:xfrm>
                  <a:off x="5670550" y="908051"/>
                  <a:ext cx="122238" cy="344488"/>
                </a:xfrm>
                <a:custGeom>
                  <a:avLst/>
                  <a:gdLst>
                    <a:gd name="T0" fmla="*/ 12 w 29"/>
                    <a:gd name="T1" fmla="*/ 81 h 81"/>
                    <a:gd name="T2" fmla="*/ 9 w 29"/>
                    <a:gd name="T3" fmla="*/ 79 h 81"/>
                    <a:gd name="T4" fmla="*/ 2 w 29"/>
                    <a:gd name="T5" fmla="*/ 70 h 81"/>
                    <a:gd name="T6" fmla="*/ 0 w 29"/>
                    <a:gd name="T7" fmla="*/ 63 h 81"/>
                    <a:gd name="T8" fmla="*/ 0 w 29"/>
                    <a:gd name="T9" fmla="*/ 55 h 81"/>
                    <a:gd name="T10" fmla="*/ 3 w 29"/>
                    <a:gd name="T11" fmla="*/ 47 h 81"/>
                    <a:gd name="T12" fmla="*/ 5 w 29"/>
                    <a:gd name="T13" fmla="*/ 43 h 81"/>
                    <a:gd name="T14" fmla="*/ 7 w 29"/>
                    <a:gd name="T15" fmla="*/ 39 h 81"/>
                    <a:gd name="T16" fmla="*/ 17 w 29"/>
                    <a:gd name="T17" fmla="*/ 25 h 81"/>
                    <a:gd name="T18" fmla="*/ 22 w 29"/>
                    <a:gd name="T19" fmla="*/ 19 h 81"/>
                    <a:gd name="T20" fmla="*/ 24 w 29"/>
                    <a:gd name="T21" fmla="*/ 16 h 81"/>
                    <a:gd name="T22" fmla="*/ 25 w 29"/>
                    <a:gd name="T23" fmla="*/ 13 h 81"/>
                    <a:gd name="T24" fmla="*/ 26 w 29"/>
                    <a:gd name="T25" fmla="*/ 11 h 81"/>
                    <a:gd name="T26" fmla="*/ 27 w 29"/>
                    <a:gd name="T27" fmla="*/ 8 h 81"/>
                    <a:gd name="T28" fmla="*/ 28 w 29"/>
                    <a:gd name="T29" fmla="*/ 4 h 81"/>
                    <a:gd name="T30" fmla="*/ 29 w 29"/>
                    <a:gd name="T31" fmla="*/ 0 h 81"/>
                    <a:gd name="T32" fmla="*/ 29 w 29"/>
                    <a:gd name="T33" fmla="*/ 4 h 81"/>
                    <a:gd name="T34" fmla="*/ 29 w 29"/>
                    <a:gd name="T35" fmla="*/ 8 h 81"/>
                    <a:gd name="T36" fmla="*/ 28 w 29"/>
                    <a:gd name="T37" fmla="*/ 11 h 81"/>
                    <a:gd name="T38" fmla="*/ 27 w 29"/>
                    <a:gd name="T39" fmla="*/ 14 h 81"/>
                    <a:gd name="T40" fmla="*/ 26 w 29"/>
                    <a:gd name="T41" fmla="*/ 17 h 81"/>
                    <a:gd name="T42" fmla="*/ 24 w 29"/>
                    <a:gd name="T43" fmla="*/ 21 h 81"/>
                    <a:gd name="T44" fmla="*/ 20 w 29"/>
                    <a:gd name="T45" fmla="*/ 27 h 81"/>
                    <a:gd name="T46" fmla="*/ 15 w 29"/>
                    <a:gd name="T47" fmla="*/ 34 h 81"/>
                    <a:gd name="T48" fmla="*/ 10 w 29"/>
                    <a:gd name="T49" fmla="*/ 41 h 81"/>
                    <a:gd name="T50" fmla="*/ 8 w 29"/>
                    <a:gd name="T51" fmla="*/ 45 h 81"/>
                    <a:gd name="T52" fmla="*/ 6 w 29"/>
                    <a:gd name="T53" fmla="*/ 48 h 81"/>
                    <a:gd name="T54" fmla="*/ 4 w 29"/>
                    <a:gd name="T55" fmla="*/ 56 h 81"/>
                    <a:gd name="T56" fmla="*/ 3 w 29"/>
                    <a:gd name="T57" fmla="*/ 63 h 81"/>
                    <a:gd name="T58" fmla="*/ 4 w 29"/>
                    <a:gd name="T59" fmla="*/ 66 h 81"/>
                    <a:gd name="T60" fmla="*/ 4 w 29"/>
                    <a:gd name="T61" fmla="*/ 69 h 81"/>
                    <a:gd name="T62" fmla="*/ 9 w 29"/>
                    <a:gd name="T63" fmla="*/ 78 h 81"/>
                    <a:gd name="T64" fmla="*/ 12 w 29"/>
                    <a:gd name="T65" fmla="*/ 8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9" h="81">
                      <a:moveTo>
                        <a:pt x="12" y="81"/>
                      </a:moveTo>
                      <a:cubicBezTo>
                        <a:pt x="12" y="81"/>
                        <a:pt x="11" y="81"/>
                        <a:pt x="9" y="79"/>
                      </a:cubicBezTo>
                      <a:cubicBezTo>
                        <a:pt x="7" y="77"/>
                        <a:pt x="4" y="74"/>
                        <a:pt x="2" y="70"/>
                      </a:cubicBezTo>
                      <a:cubicBezTo>
                        <a:pt x="1" y="68"/>
                        <a:pt x="1" y="66"/>
                        <a:pt x="0" y="63"/>
                      </a:cubicBezTo>
                      <a:cubicBezTo>
                        <a:pt x="0" y="61"/>
                        <a:pt x="0" y="58"/>
                        <a:pt x="0" y="55"/>
                      </a:cubicBezTo>
                      <a:cubicBezTo>
                        <a:pt x="1" y="52"/>
                        <a:pt x="1" y="49"/>
                        <a:pt x="3" y="47"/>
                      </a:cubicBezTo>
                      <a:cubicBezTo>
                        <a:pt x="3" y="45"/>
                        <a:pt x="4" y="44"/>
                        <a:pt x="5" y="43"/>
                      </a:cubicBezTo>
                      <a:cubicBezTo>
                        <a:pt x="5" y="41"/>
                        <a:pt x="6" y="40"/>
                        <a:pt x="7" y="39"/>
                      </a:cubicBezTo>
                      <a:cubicBezTo>
                        <a:pt x="10" y="34"/>
                        <a:pt x="14" y="29"/>
                        <a:pt x="17" y="25"/>
                      </a:cubicBezTo>
                      <a:cubicBezTo>
                        <a:pt x="19" y="23"/>
                        <a:pt x="20" y="21"/>
                        <a:pt x="22" y="19"/>
                      </a:cubicBezTo>
                      <a:cubicBezTo>
                        <a:pt x="23" y="18"/>
                        <a:pt x="23" y="17"/>
                        <a:pt x="24" y="16"/>
                      </a:cubicBezTo>
                      <a:cubicBezTo>
                        <a:pt x="24" y="15"/>
                        <a:pt x="25" y="14"/>
                        <a:pt x="25" y="13"/>
                      </a:cubicBezTo>
                      <a:quadBezTo>
                        <a:pt x="26" y="12"/>
                        <a:pt x="26" y="11"/>
                      </a:quadBezTo>
                      <a:cubicBezTo>
                        <a:pt x="27" y="10"/>
                        <a:pt x="27" y="9"/>
                        <a:pt x="27" y="8"/>
                      </a:cubicBezTo>
                      <a:cubicBezTo>
                        <a:pt x="28" y="6"/>
                        <a:pt x="28" y="5"/>
                        <a:pt x="28" y="4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1"/>
                        <a:pt x="29" y="4"/>
                      </a:cubicBezTo>
                      <a:cubicBezTo>
                        <a:pt x="29" y="5"/>
                        <a:pt x="29" y="6"/>
                        <a:pt x="29" y="8"/>
                      </a:cubicBezTo>
                      <a:cubicBezTo>
                        <a:pt x="29" y="9"/>
                        <a:pt x="28" y="10"/>
                        <a:pt x="28" y="11"/>
                      </a:cubicBezTo>
                      <a:cubicBezTo>
                        <a:pt x="28" y="12"/>
                        <a:pt x="28" y="13"/>
                        <a:pt x="27" y="14"/>
                      </a:cubicBezTo>
                      <a:cubicBezTo>
                        <a:pt x="27" y="15"/>
                        <a:pt x="27" y="16"/>
                        <a:pt x="26" y="17"/>
                      </a:cubicBezTo>
                      <a:cubicBezTo>
                        <a:pt x="25" y="19"/>
                        <a:pt x="25" y="20"/>
                        <a:pt x="24" y="21"/>
                      </a:cubicBezTo>
                      <a:cubicBezTo>
                        <a:pt x="23" y="23"/>
                        <a:pt x="21" y="25"/>
                        <a:pt x="20" y="27"/>
                      </a:cubicBezTo>
                      <a:cubicBezTo>
                        <a:pt x="18" y="29"/>
                        <a:pt x="17" y="32"/>
                        <a:pt x="15" y="34"/>
                      </a:cubicBezTo>
                      <a:cubicBezTo>
                        <a:pt x="13" y="36"/>
                        <a:pt x="12" y="39"/>
                        <a:pt x="10" y="41"/>
                      </a:cubicBezTo>
                      <a:cubicBezTo>
                        <a:pt x="9" y="42"/>
                        <a:pt x="9" y="43"/>
                        <a:pt x="8" y="45"/>
                      </a:cubicBezTo>
                      <a:cubicBezTo>
                        <a:pt x="7" y="46"/>
                        <a:pt x="7" y="47"/>
                        <a:pt x="6" y="48"/>
                      </a:cubicBezTo>
                      <a:cubicBezTo>
                        <a:pt x="5" y="51"/>
                        <a:pt x="4" y="53"/>
                        <a:pt x="4" y="56"/>
                      </a:cubicBezTo>
                      <a:cubicBezTo>
                        <a:pt x="3" y="58"/>
                        <a:pt x="3" y="61"/>
                        <a:pt x="3" y="63"/>
                      </a:cubicBezTo>
                      <a:cubicBezTo>
                        <a:pt x="3" y="64"/>
                        <a:pt x="3" y="65"/>
                        <a:pt x="4" y="66"/>
                      </a:cubicBezTo>
                      <a:cubicBezTo>
                        <a:pt x="4" y="67"/>
                        <a:pt x="4" y="68"/>
                        <a:pt x="4" y="69"/>
                      </a:cubicBezTo>
                      <a:cubicBezTo>
                        <a:pt x="6" y="73"/>
                        <a:pt x="8" y="76"/>
                        <a:pt x="9" y="78"/>
                      </a:cubicBezTo>
                      <a:cubicBezTo>
                        <a:pt x="11" y="80"/>
                        <a:pt x="12" y="81"/>
                        <a:pt x="12" y="81"/>
                      </a:cubic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84" name="Freeform 130"/>
                <p:cNvSpPr/>
                <p:nvPr/>
              </p:nvSpPr>
              <p:spPr>
                <a:xfrm>
                  <a:off x="5830888" y="908051"/>
                  <a:ext cx="123825" cy="344488"/>
                </a:xfrm>
                <a:custGeom>
                  <a:avLst/>
                  <a:gdLst>
                    <a:gd name="T0" fmla="*/ 12 w 29"/>
                    <a:gd name="T1" fmla="*/ 81 h 81"/>
                    <a:gd name="T2" fmla="*/ 9 w 29"/>
                    <a:gd name="T3" fmla="*/ 79 h 81"/>
                    <a:gd name="T4" fmla="*/ 2 w 29"/>
                    <a:gd name="T5" fmla="*/ 70 h 81"/>
                    <a:gd name="T6" fmla="*/ 0 w 29"/>
                    <a:gd name="T7" fmla="*/ 63 h 81"/>
                    <a:gd name="T8" fmla="*/ 0 w 29"/>
                    <a:gd name="T9" fmla="*/ 55 h 81"/>
                    <a:gd name="T10" fmla="*/ 3 w 29"/>
                    <a:gd name="T11" fmla="*/ 47 h 81"/>
                    <a:gd name="T12" fmla="*/ 5 w 29"/>
                    <a:gd name="T13" fmla="*/ 43 h 81"/>
                    <a:gd name="T14" fmla="*/ 7 w 29"/>
                    <a:gd name="T15" fmla="*/ 39 h 81"/>
                    <a:gd name="T16" fmla="*/ 17 w 29"/>
                    <a:gd name="T17" fmla="*/ 25 h 81"/>
                    <a:gd name="T18" fmla="*/ 22 w 29"/>
                    <a:gd name="T19" fmla="*/ 19 h 81"/>
                    <a:gd name="T20" fmla="*/ 24 w 29"/>
                    <a:gd name="T21" fmla="*/ 16 h 81"/>
                    <a:gd name="T22" fmla="*/ 25 w 29"/>
                    <a:gd name="T23" fmla="*/ 13 h 81"/>
                    <a:gd name="T24" fmla="*/ 26 w 29"/>
                    <a:gd name="T25" fmla="*/ 11 h 81"/>
                    <a:gd name="T26" fmla="*/ 27 w 29"/>
                    <a:gd name="T27" fmla="*/ 8 h 81"/>
                    <a:gd name="T28" fmla="*/ 28 w 29"/>
                    <a:gd name="T29" fmla="*/ 4 h 81"/>
                    <a:gd name="T30" fmla="*/ 29 w 29"/>
                    <a:gd name="T31" fmla="*/ 0 h 81"/>
                    <a:gd name="T32" fmla="*/ 29 w 29"/>
                    <a:gd name="T33" fmla="*/ 4 h 81"/>
                    <a:gd name="T34" fmla="*/ 29 w 29"/>
                    <a:gd name="T35" fmla="*/ 8 h 81"/>
                    <a:gd name="T36" fmla="*/ 28 w 29"/>
                    <a:gd name="T37" fmla="*/ 11 h 81"/>
                    <a:gd name="T38" fmla="*/ 27 w 29"/>
                    <a:gd name="T39" fmla="*/ 14 h 81"/>
                    <a:gd name="T40" fmla="*/ 26 w 29"/>
                    <a:gd name="T41" fmla="*/ 17 h 81"/>
                    <a:gd name="T42" fmla="*/ 24 w 29"/>
                    <a:gd name="T43" fmla="*/ 21 h 81"/>
                    <a:gd name="T44" fmla="*/ 20 w 29"/>
                    <a:gd name="T45" fmla="*/ 27 h 81"/>
                    <a:gd name="T46" fmla="*/ 15 w 29"/>
                    <a:gd name="T47" fmla="*/ 34 h 81"/>
                    <a:gd name="T48" fmla="*/ 10 w 29"/>
                    <a:gd name="T49" fmla="*/ 41 h 81"/>
                    <a:gd name="T50" fmla="*/ 8 w 29"/>
                    <a:gd name="T51" fmla="*/ 45 h 81"/>
                    <a:gd name="T52" fmla="*/ 6 w 29"/>
                    <a:gd name="T53" fmla="*/ 48 h 81"/>
                    <a:gd name="T54" fmla="*/ 4 w 29"/>
                    <a:gd name="T55" fmla="*/ 56 h 81"/>
                    <a:gd name="T56" fmla="*/ 3 w 29"/>
                    <a:gd name="T57" fmla="*/ 63 h 81"/>
                    <a:gd name="T58" fmla="*/ 4 w 29"/>
                    <a:gd name="T59" fmla="*/ 66 h 81"/>
                    <a:gd name="T60" fmla="*/ 5 w 29"/>
                    <a:gd name="T61" fmla="*/ 69 h 81"/>
                    <a:gd name="T62" fmla="*/ 9 w 29"/>
                    <a:gd name="T63" fmla="*/ 78 h 81"/>
                    <a:gd name="T64" fmla="*/ 12 w 29"/>
                    <a:gd name="T65" fmla="*/ 8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9" h="81">
                      <a:moveTo>
                        <a:pt x="12" y="81"/>
                      </a:moveTo>
                      <a:cubicBezTo>
                        <a:pt x="12" y="81"/>
                        <a:pt x="11" y="81"/>
                        <a:pt x="9" y="79"/>
                      </a:cubicBezTo>
                      <a:cubicBezTo>
                        <a:pt x="7" y="77"/>
                        <a:pt x="4" y="74"/>
                        <a:pt x="2" y="70"/>
                      </a:cubicBezTo>
                      <a:cubicBezTo>
                        <a:pt x="1" y="68"/>
                        <a:pt x="1" y="66"/>
                        <a:pt x="0" y="63"/>
                      </a:cubicBezTo>
                      <a:cubicBezTo>
                        <a:pt x="0" y="61"/>
                        <a:pt x="0" y="58"/>
                        <a:pt x="0" y="55"/>
                      </a:cubicBezTo>
                      <a:cubicBezTo>
                        <a:pt x="1" y="52"/>
                        <a:pt x="1" y="49"/>
                        <a:pt x="3" y="47"/>
                      </a:cubicBezTo>
                      <a:cubicBezTo>
                        <a:pt x="3" y="45"/>
                        <a:pt x="4" y="44"/>
                        <a:pt x="5" y="43"/>
                      </a:cubicBezTo>
                      <a:cubicBezTo>
                        <a:pt x="5" y="41"/>
                        <a:pt x="6" y="40"/>
                        <a:pt x="7" y="39"/>
                      </a:cubicBezTo>
                      <a:cubicBezTo>
                        <a:pt x="10" y="34"/>
                        <a:pt x="14" y="29"/>
                        <a:pt x="17" y="25"/>
                      </a:cubicBezTo>
                      <a:cubicBezTo>
                        <a:pt x="19" y="23"/>
                        <a:pt x="20" y="21"/>
                        <a:pt x="22" y="19"/>
                      </a:cubicBezTo>
                      <a:cubicBezTo>
                        <a:pt x="23" y="18"/>
                        <a:pt x="23" y="17"/>
                        <a:pt x="24" y="16"/>
                      </a:cubicBezTo>
                      <a:cubicBezTo>
                        <a:pt x="24" y="15"/>
                        <a:pt x="25" y="14"/>
                        <a:pt x="25" y="13"/>
                      </a:cubicBezTo>
                      <a:quadBezTo>
                        <a:pt x="26" y="12"/>
                        <a:pt x="26" y="11"/>
                      </a:quadBezTo>
                      <a:cubicBezTo>
                        <a:pt x="27" y="10"/>
                        <a:pt x="27" y="9"/>
                        <a:pt x="27" y="8"/>
                      </a:cubicBezTo>
                      <a:cubicBezTo>
                        <a:pt x="28" y="6"/>
                        <a:pt x="28" y="5"/>
                        <a:pt x="28" y="4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1"/>
                        <a:pt x="29" y="4"/>
                      </a:cubicBezTo>
                      <a:cubicBezTo>
                        <a:pt x="29" y="5"/>
                        <a:pt x="29" y="6"/>
                        <a:pt x="29" y="8"/>
                      </a:cubicBezTo>
                      <a:cubicBezTo>
                        <a:pt x="29" y="9"/>
                        <a:pt x="28" y="10"/>
                        <a:pt x="28" y="11"/>
                      </a:cubicBezTo>
                      <a:cubicBezTo>
                        <a:pt x="28" y="12"/>
                        <a:pt x="28" y="13"/>
                        <a:pt x="27" y="14"/>
                      </a:cubicBezTo>
                      <a:cubicBezTo>
                        <a:pt x="27" y="15"/>
                        <a:pt x="27" y="16"/>
                        <a:pt x="26" y="17"/>
                      </a:cubicBezTo>
                      <a:cubicBezTo>
                        <a:pt x="26" y="19"/>
                        <a:pt x="25" y="20"/>
                        <a:pt x="24" y="21"/>
                      </a:cubicBezTo>
                      <a:cubicBezTo>
                        <a:pt x="23" y="23"/>
                        <a:pt x="21" y="25"/>
                        <a:pt x="20" y="27"/>
                      </a:cubicBezTo>
                      <a:cubicBezTo>
                        <a:pt x="18" y="29"/>
                        <a:pt x="17" y="32"/>
                        <a:pt x="15" y="34"/>
                      </a:cubicBezTo>
                      <a:cubicBezTo>
                        <a:pt x="13" y="36"/>
                        <a:pt x="12" y="39"/>
                        <a:pt x="10" y="41"/>
                      </a:cubicBezTo>
                      <a:cubicBezTo>
                        <a:pt x="9" y="42"/>
                        <a:pt x="9" y="43"/>
                        <a:pt x="8" y="45"/>
                      </a:cubicBezTo>
                      <a:cubicBezTo>
                        <a:pt x="7" y="46"/>
                        <a:pt x="7" y="47"/>
                        <a:pt x="6" y="48"/>
                      </a:cubicBezTo>
                      <a:cubicBezTo>
                        <a:pt x="5" y="51"/>
                        <a:pt x="4" y="53"/>
                        <a:pt x="4" y="56"/>
                      </a:cubicBezTo>
                      <a:cubicBezTo>
                        <a:pt x="3" y="58"/>
                        <a:pt x="3" y="61"/>
                        <a:pt x="3" y="63"/>
                      </a:cubicBezTo>
                      <a:cubicBezTo>
                        <a:pt x="3" y="64"/>
                        <a:pt x="3" y="65"/>
                        <a:pt x="4" y="66"/>
                      </a:cubicBezTo>
                      <a:cubicBezTo>
                        <a:pt x="4" y="67"/>
                        <a:pt x="4" y="68"/>
                        <a:pt x="5" y="69"/>
                      </a:cubicBezTo>
                      <a:cubicBezTo>
                        <a:pt x="6" y="73"/>
                        <a:pt x="8" y="76"/>
                        <a:pt x="9" y="78"/>
                      </a:cubicBezTo>
                      <a:cubicBezTo>
                        <a:pt x="11" y="80"/>
                        <a:pt x="12" y="81"/>
                        <a:pt x="12" y="81"/>
                      </a:cubic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78" name="Freeform 9"/>
              <p:cNvSpPr/>
              <p:nvPr/>
            </p:nvSpPr>
            <p:spPr>
              <a:xfrm flipH="1">
                <a:off x="8093519" y="717064"/>
                <a:ext cx="419018" cy="834119"/>
              </a:xfrm>
              <a:custGeom>
                <a:avLst/>
                <a:gdLst>
                  <a:gd name="T0" fmla="*/ 79 w 79"/>
                  <a:gd name="T1" fmla="*/ 0 h 158"/>
                  <a:gd name="T2" fmla="*/ 13 w 79"/>
                  <a:gd name="T3" fmla="*/ 0 h 158"/>
                  <a:gd name="T4" fmla="*/ 12 w 79"/>
                  <a:gd name="T5" fmla="*/ 0 h 158"/>
                  <a:gd name="T6" fmla="*/ 0 w 79"/>
                  <a:gd name="T7" fmla="*/ 17 h 158"/>
                  <a:gd name="T8" fmla="*/ 0 w 79"/>
                  <a:gd name="T9" fmla="*/ 17 h 158"/>
                  <a:gd name="T10" fmla="*/ 0 w 79"/>
                  <a:gd name="T11" fmla="*/ 121 h 158"/>
                  <a:gd name="T12" fmla="*/ 1 w 79"/>
                  <a:gd name="T13" fmla="*/ 123 h 158"/>
                  <a:gd name="T14" fmla="*/ 32 w 79"/>
                  <a:gd name="T15" fmla="*/ 157 h 158"/>
                  <a:gd name="T16" fmla="*/ 34 w 79"/>
                  <a:gd name="T17" fmla="*/ 158 h 158"/>
                  <a:gd name="T18" fmla="*/ 79 w 79"/>
                  <a:gd name="T19" fmla="*/ 158 h 158"/>
                  <a:gd name="T20" fmla="*/ 79 w 79"/>
                  <a:gd name="T21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158">
                    <a:moveTo>
                      <a:pt x="79" y="0"/>
                    </a:moveTo>
                    <a:quadBezTo>
                      <a:pt x="13" y="0"/>
                      <a:pt x="13" y="0"/>
                    </a:quadBezTo>
                    <a:quadBezTo>
                      <a:pt x="12" y="0"/>
                      <a:pt x="12" y="0"/>
                    </a:quadBezTo>
                    <a:cubicBezTo>
                      <a:pt x="12" y="1"/>
                      <a:pt x="2" y="3"/>
                      <a:pt x="0" y="17"/>
                    </a:cubicBezTo>
                    <a:quadBezTo>
                      <a:pt x="0" y="17"/>
                      <a:pt x="0" y="17"/>
                    </a:quadBezTo>
                    <a:quadBezTo>
                      <a:pt x="0" y="121"/>
                      <a:pt x="0" y="121"/>
                    </a:quadBezTo>
                    <a:quadBezTo>
                      <a:pt x="0" y="122"/>
                      <a:pt x="1" y="123"/>
                    </a:quadBezTo>
                    <a:cubicBezTo>
                      <a:pt x="1" y="124"/>
                      <a:pt x="13" y="150"/>
                      <a:pt x="32" y="157"/>
                    </a:cubicBezTo>
                    <a:quadBezTo>
                      <a:pt x="33" y="158"/>
                      <a:pt x="34" y="158"/>
                    </a:quadBezTo>
                    <a:quadBezTo>
                      <a:pt x="79" y="158"/>
                      <a:pt x="79" y="158"/>
                    </a:quadBezTo>
                    <a:quadBezTo>
                      <a:pt x="79" y="0"/>
                      <a:pt x="79" y="0"/>
                    </a:quadBezTo>
                  </a:path>
                </a:pathLst>
              </a:custGeom>
              <a:solidFill>
                <a:srgbClr val="E5E5E5">
                  <a:alpha val="1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</p:grpSp>
      </p:grpSp>
      <p:sp>
        <p:nvSpPr>
          <p:cNvPr id="101" name="矩形 100"/>
          <p:cNvSpPr/>
          <p:nvPr/>
        </p:nvSpPr>
        <p:spPr>
          <a:xfrm>
            <a:off x="-805368" y="3765441"/>
            <a:ext cx="622490" cy="1112062"/>
          </a:xfrm>
          <a:prstGeom prst="rect">
            <a:avLst/>
          </a:prstGeom>
          <a:solidFill>
            <a:srgbClr val="12B1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-805368" y="4877503"/>
            <a:ext cx="622490" cy="1112062"/>
          </a:xfrm>
          <a:prstGeom prst="rect">
            <a:avLst/>
          </a:prstGeom>
          <a:solidFill>
            <a:srgbClr val="288D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-805368" y="2698237"/>
            <a:ext cx="622490" cy="1112062"/>
          </a:xfrm>
          <a:prstGeom prst="rect">
            <a:avLst/>
          </a:prstGeom>
          <a:solidFill>
            <a:srgbClr val="E04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-805368" y="1753357"/>
            <a:ext cx="622490" cy="1112062"/>
          </a:xfrm>
          <a:prstGeom prst="rect">
            <a:avLst/>
          </a:prstGeom>
          <a:solidFill>
            <a:srgbClr val="FDB5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grpSp>
        <p:nvGrpSpPr>
          <p:cNvPr id="86" name="Group 11"/>
          <p:cNvGrpSpPr/>
          <p:nvPr/>
        </p:nvGrpSpPr>
        <p:grpSpPr>
          <a:xfrm>
            <a:off x="4344283" y="2570516"/>
            <a:ext cx="3503434" cy="3503434"/>
            <a:chOff x="6240781" y="1363135"/>
            <a:chExt cx="4963584" cy="4963584"/>
          </a:xfrm>
        </p:grpSpPr>
        <p:grpSp>
          <p:nvGrpSpPr>
            <p:cNvPr id="87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105" name="Freeform 26"/>
              <p:cNvSpPr/>
              <p:nvPr/>
            </p:nvSpPr>
            <p:spPr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quadBezTo>
                      <a:pt x="507" y="436"/>
                      <a:pt x="507" y="436"/>
                    </a:quadBezTo>
                    <a:cubicBezTo>
                      <a:pt x="477" y="468"/>
                      <a:pt x="427" y="468"/>
                      <a:pt x="396" y="436"/>
                    </a:cubicBezTo>
                    <a:quadBezTo>
                      <a:pt x="30" y="58"/>
                      <a:pt x="30" y="58"/>
                    </a:quad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rgbClr val="288DBB"/>
              </a:solidFill>
              <a:ln>
                <a:noFill/>
              </a:ln>
            </p:spPr>
            <p:txBody>
              <a:bodyPr vert="horz" wrap="square" lIns="52932" tIns="26467" rIns="52932" bIns="26467" anchor="t" anchorCtr="0">
                <a:prstTxWarp prst="textNoShape">
                  <a:avLst/>
                </a:prstTxWarp>
              </a:bodyPr>
              <a:lstStyle/>
              <a:p>
                <a:pPr lvl="0" algn="just">
                  <a:lnSpc>
                    <a:spcPct val="120000"/>
                  </a:lnSpc>
                  <a:defRPr/>
                </a:pPr>
                <a:endParaRPr lang="en-US" sz="1645">
                  <a:solidFill>
                    <a:schemeClr val="bg1"/>
                  </a:solidFill>
                  <a:latin typeface="Arial"/>
                  <a:ea typeface="Microsoft YaHei"/>
                  <a:cs typeface="+mn-ea"/>
                  <a:sym typeface="Arial"/>
                </a:endParaRPr>
              </a:p>
            </p:txBody>
          </p:sp>
          <p:sp>
            <p:nvSpPr>
              <p:cNvPr id="106" name="Freeform 27"/>
              <p:cNvSpPr/>
              <p:nvPr/>
            </p:nvSpPr>
            <p:spPr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quadBezTo>
                      <a:pt x="1293" y="966"/>
                      <a:pt x="1293" y="966"/>
                    </a:quadBezTo>
                    <a:quadBezTo>
                      <a:pt x="1293" y="1062"/>
                      <a:pt x="1293" y="1062"/>
                    </a:quadBezTo>
                    <a:quadBezTo>
                      <a:pt x="1669" y="1062"/>
                      <a:pt x="1669" y="1062"/>
                    </a:quad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rgbClr val="288DBB"/>
              </a:solidFill>
              <a:ln>
                <a:noFill/>
              </a:ln>
            </p:spPr>
            <p:txBody>
              <a:bodyPr vert="horz" wrap="square" lIns="52932" tIns="26467" rIns="52932" bIns="26467" anchor="t" anchorCtr="0">
                <a:prstTxWarp prst="textNoShape">
                  <a:avLst/>
                </a:prstTxWarp>
              </a:bodyPr>
              <a:lstStyle/>
              <a:p>
                <a:pPr lvl="0" algn="just">
                  <a:lnSpc>
                    <a:spcPct val="120000"/>
                  </a:lnSpc>
                  <a:defRPr/>
                </a:pPr>
                <a:endParaRPr lang="en-US" sz="1645">
                  <a:solidFill>
                    <a:schemeClr val="bg1"/>
                  </a:solidFill>
                  <a:latin typeface="Arial"/>
                  <a:ea typeface="Microsoft YaHei"/>
                  <a:cs typeface="+mn-ea"/>
                  <a:sym typeface="Arial"/>
                </a:endParaRPr>
              </a:p>
            </p:txBody>
          </p:sp>
        </p:grpSp>
        <p:grpSp>
          <p:nvGrpSpPr>
            <p:cNvPr id="88" name="Group 13"/>
            <p:cNvGrpSpPr/>
            <p:nvPr userDrawn="1"/>
          </p:nvGrpSpPr>
          <p:grpSpPr>
            <a:xfrm>
              <a:off x="6240780" y="3111502"/>
              <a:ext cx="2434167" cy="3215217"/>
              <a:chOff x="4657725" y="2257426"/>
              <a:chExt cx="1825625" cy="2411413"/>
            </a:xfrm>
          </p:grpSpPr>
          <p:sp>
            <p:nvSpPr>
              <p:cNvPr id="99" name="Freeform 24"/>
              <p:cNvSpPr/>
              <p:nvPr/>
            </p:nvSpPr>
            <p:spPr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quadBezTo>
                      <a:pt x="436" y="397"/>
                      <a:pt x="436" y="397"/>
                    </a:quadBezTo>
                    <a:cubicBezTo>
                      <a:pt x="468" y="427"/>
                      <a:pt x="468" y="477"/>
                      <a:pt x="436" y="508"/>
                    </a:cubicBezTo>
                    <a:quadBezTo>
                      <a:pt x="57" y="874"/>
                      <a:pt x="57" y="874"/>
                    </a:quad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FDB52D"/>
              </a:solidFill>
              <a:ln>
                <a:noFill/>
              </a:ln>
            </p:spPr>
            <p:txBody>
              <a:bodyPr vert="horz" wrap="square" lIns="52932" tIns="26467" rIns="52932" bIns="26467" anchor="t" anchorCtr="0">
                <a:prstTxWarp prst="textNoShape">
                  <a:avLst/>
                </a:prstTxWarp>
              </a:bodyPr>
              <a:lstStyle/>
              <a:p>
                <a:pPr lvl="0" algn="just">
                  <a:lnSpc>
                    <a:spcPct val="120000"/>
                  </a:lnSpc>
                  <a:defRPr/>
                </a:pPr>
                <a:endParaRPr lang="en-US" sz="1645">
                  <a:solidFill>
                    <a:schemeClr val="bg1"/>
                  </a:solidFill>
                  <a:latin typeface="Arial"/>
                  <a:ea typeface="Microsoft YaHei"/>
                  <a:cs typeface="+mn-ea"/>
                  <a:sym typeface="Arial"/>
                </a:endParaRPr>
              </a:p>
            </p:txBody>
          </p:sp>
          <p:sp>
            <p:nvSpPr>
              <p:cNvPr id="100" name="Freeform 25"/>
              <p:cNvSpPr/>
              <p:nvPr/>
            </p:nvSpPr>
            <p:spPr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quadBezTo>
                      <a:pt x="969" y="9"/>
                      <a:pt x="969" y="9"/>
                    </a:quad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rgbClr val="FDB52D"/>
              </a:solidFill>
              <a:ln>
                <a:noFill/>
              </a:ln>
            </p:spPr>
            <p:txBody>
              <a:bodyPr vert="horz" wrap="square" lIns="52932" tIns="26467" rIns="52932" bIns="26467" anchor="t" anchorCtr="0">
                <a:prstTxWarp prst="textNoShape">
                  <a:avLst/>
                </a:prstTxWarp>
              </a:bodyPr>
              <a:lstStyle/>
              <a:p>
                <a:pPr lvl="0" algn="just">
                  <a:lnSpc>
                    <a:spcPct val="120000"/>
                  </a:lnSpc>
                  <a:defRPr/>
                </a:pPr>
                <a:endParaRPr lang="en-US" sz="1645">
                  <a:solidFill>
                    <a:schemeClr val="bg1"/>
                  </a:solidFill>
                  <a:latin typeface="Arial"/>
                  <a:ea typeface="Microsoft YaHei"/>
                  <a:cs typeface="+mn-ea"/>
                  <a:sym typeface="Arial"/>
                </a:endParaRPr>
              </a:p>
            </p:txBody>
          </p:sp>
        </p:grpSp>
        <p:grpSp>
          <p:nvGrpSpPr>
            <p:cNvPr id="89" name="Group 14"/>
            <p:cNvGrpSpPr/>
            <p:nvPr userDrawn="1"/>
          </p:nvGrpSpPr>
          <p:grpSpPr>
            <a:xfrm>
              <a:off x="7967979" y="3892551"/>
              <a:ext cx="3236384" cy="2434167"/>
              <a:chOff x="5953125" y="2843213"/>
              <a:chExt cx="2427288" cy="1825625"/>
            </a:xfrm>
          </p:grpSpPr>
          <p:sp>
            <p:nvSpPr>
              <p:cNvPr id="97" name="Freeform 22"/>
              <p:cNvSpPr/>
              <p:nvPr/>
            </p:nvSpPr>
            <p:spPr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quadBezTo>
                      <a:pt x="396" y="32"/>
                      <a:pt x="396" y="32"/>
                    </a:quadBezTo>
                    <a:cubicBezTo>
                      <a:pt x="427" y="0"/>
                      <a:pt x="477" y="0"/>
                      <a:pt x="507" y="32"/>
                    </a:cubicBezTo>
                    <a:quadBezTo>
                      <a:pt x="873" y="411"/>
                      <a:pt x="873" y="411"/>
                    </a:quad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rgbClr val="E04548"/>
              </a:solidFill>
              <a:ln>
                <a:noFill/>
              </a:ln>
            </p:spPr>
            <p:txBody>
              <a:bodyPr vert="horz" wrap="square" lIns="52932" tIns="26467" rIns="52932" bIns="26467" anchor="t" anchorCtr="0">
                <a:prstTxWarp prst="textNoShape">
                  <a:avLst/>
                </a:prstTxWarp>
              </a:bodyPr>
              <a:lstStyle/>
              <a:p>
                <a:pPr lvl="0" algn="just">
                  <a:lnSpc>
                    <a:spcPct val="120000"/>
                  </a:lnSpc>
                  <a:defRPr/>
                </a:pPr>
                <a:endParaRPr lang="en-US" sz="1645">
                  <a:solidFill>
                    <a:schemeClr val="bg1"/>
                  </a:solidFill>
                  <a:latin typeface="Arial"/>
                  <a:ea typeface="Microsoft YaHei"/>
                  <a:cs typeface="+mn-ea"/>
                  <a:sym typeface="Arial"/>
                </a:endParaRPr>
              </a:p>
            </p:txBody>
          </p:sp>
          <p:sp>
            <p:nvSpPr>
              <p:cNvPr id="98" name="Freeform 23"/>
              <p:cNvSpPr/>
              <p:nvPr/>
            </p:nvSpPr>
            <p:spPr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quadBezTo>
                      <a:pt x="10" y="462"/>
                      <a:pt x="10" y="462"/>
                    </a:quad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rgbClr val="E04548"/>
              </a:solidFill>
              <a:ln>
                <a:noFill/>
              </a:ln>
            </p:spPr>
            <p:txBody>
              <a:bodyPr vert="horz" wrap="square" lIns="52932" tIns="26467" rIns="52932" bIns="26467" anchor="t" anchorCtr="0">
                <a:prstTxWarp prst="textNoShape">
                  <a:avLst/>
                </a:prstTxWarp>
              </a:bodyPr>
              <a:lstStyle/>
              <a:p>
                <a:pPr lvl="0" algn="just">
                  <a:lnSpc>
                    <a:spcPct val="120000"/>
                  </a:lnSpc>
                  <a:defRPr/>
                </a:pPr>
                <a:endParaRPr lang="en-US" sz="1645">
                  <a:solidFill>
                    <a:schemeClr val="bg1"/>
                  </a:solidFill>
                  <a:latin typeface="Arial"/>
                  <a:ea typeface="Microsoft YaHei"/>
                  <a:cs typeface="+mn-ea"/>
                  <a:sym typeface="Arial"/>
                </a:endParaRPr>
              </a:p>
            </p:txBody>
          </p:sp>
        </p:grpSp>
        <p:grpSp>
          <p:nvGrpSpPr>
            <p:cNvPr id="90" name="Group 15"/>
            <p:cNvGrpSpPr/>
            <p:nvPr userDrawn="1"/>
          </p:nvGrpSpPr>
          <p:grpSpPr>
            <a:xfrm>
              <a:off x="8770198" y="1363134"/>
              <a:ext cx="2434167" cy="3276600"/>
              <a:chOff x="6554788" y="946151"/>
              <a:chExt cx="1825625" cy="2457450"/>
            </a:xfrm>
          </p:grpSpPr>
          <p:sp>
            <p:nvSpPr>
              <p:cNvPr id="95" name="Freeform 20"/>
              <p:cNvSpPr/>
              <p:nvPr/>
            </p:nvSpPr>
            <p:spPr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quadBezTo>
                      <a:pt x="32" y="508"/>
                      <a:pt x="32" y="508"/>
                    </a:quadBezTo>
                    <a:cubicBezTo>
                      <a:pt x="0" y="477"/>
                      <a:pt x="0" y="427"/>
                      <a:pt x="32" y="397"/>
                    </a:cubicBezTo>
                    <a:quadBezTo>
                      <a:pt x="410" y="30"/>
                      <a:pt x="410" y="30"/>
                    </a:quad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rgbClr val="12B19F"/>
              </a:solidFill>
              <a:ln>
                <a:noFill/>
              </a:ln>
            </p:spPr>
            <p:txBody>
              <a:bodyPr vert="horz" wrap="square" lIns="52932" tIns="26467" rIns="52932" bIns="26467" anchor="t" anchorCtr="0">
                <a:prstTxWarp prst="textNoShape">
                  <a:avLst/>
                </a:prstTxWarp>
              </a:bodyPr>
              <a:lstStyle/>
              <a:p>
                <a:pPr lvl="0" algn="just">
                  <a:lnSpc>
                    <a:spcPct val="120000"/>
                  </a:lnSpc>
                  <a:defRPr/>
                </a:pPr>
                <a:endParaRPr lang="en-US" sz="1645">
                  <a:solidFill>
                    <a:schemeClr val="bg1"/>
                  </a:solidFill>
                  <a:latin typeface="Arial"/>
                  <a:ea typeface="Microsoft YaHei"/>
                  <a:cs typeface="+mn-ea"/>
                  <a:sym typeface="Arial"/>
                </a:endParaRPr>
              </a:p>
            </p:txBody>
          </p:sp>
          <p:sp>
            <p:nvSpPr>
              <p:cNvPr id="96" name="Freeform 21"/>
              <p:cNvSpPr/>
              <p:nvPr/>
            </p:nvSpPr>
            <p:spPr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quadBezTo>
                      <a:pt x="452" y="1300"/>
                      <a:pt x="452" y="1300"/>
                    </a:quadBezTo>
                    <a:quadBezTo>
                      <a:pt x="389" y="1300"/>
                      <a:pt x="389" y="1300"/>
                    </a:quadBezTo>
                    <a:quadBezTo>
                      <a:pt x="389" y="1671"/>
                      <a:pt x="389" y="1671"/>
                    </a:quad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rgbClr val="12B19F"/>
              </a:solidFill>
              <a:ln>
                <a:noFill/>
              </a:ln>
            </p:spPr>
            <p:txBody>
              <a:bodyPr vert="horz" wrap="square" lIns="52932" tIns="26467" rIns="52932" bIns="26467" anchor="t" anchorCtr="0">
                <a:prstTxWarp prst="textNoShape">
                  <a:avLst/>
                </a:prstTxWarp>
              </a:bodyPr>
              <a:lstStyle/>
              <a:p>
                <a:pPr lvl="0" algn="just">
                  <a:lnSpc>
                    <a:spcPct val="120000"/>
                  </a:lnSpc>
                  <a:defRPr/>
                </a:pPr>
                <a:endParaRPr lang="en-US" sz="1645">
                  <a:solidFill>
                    <a:schemeClr val="bg1"/>
                  </a:solidFill>
                  <a:latin typeface="Arial"/>
                  <a:ea typeface="Microsoft YaHei"/>
                  <a:cs typeface="+mn-ea"/>
                  <a:sym typeface="Arial"/>
                </a:endParaRPr>
              </a:p>
            </p:txBody>
          </p:sp>
        </p:grpSp>
      </p:grpSp>
      <p:grpSp>
        <p:nvGrpSpPr>
          <p:cNvPr id="111" name="组合 110"/>
          <p:cNvGrpSpPr/>
          <p:nvPr/>
        </p:nvGrpSpPr>
        <p:grpSpPr>
          <a:xfrm>
            <a:off x="1040319" y="2595711"/>
            <a:ext cx="2471168" cy="2860211"/>
            <a:chOff x="1719484" y="2464159"/>
            <a:chExt cx="2243474" cy="906641"/>
          </a:xfrm>
        </p:grpSpPr>
        <p:sp>
          <p:nvSpPr>
            <p:cNvPr id="112" name="文本框 111"/>
            <p:cNvSpPr txBox="1"/>
            <p:nvPr/>
          </p:nvSpPr>
          <p:spPr>
            <a:xfrm>
              <a:off x="1733487" y="2464159"/>
              <a:ext cx="2133781" cy="1408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ru-RU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/>
                </a:rPr>
                <a:t>Оценка “</a:t>
              </a:r>
              <a:r>
                <a:rPr lang="en-US" altLang="ru-RU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/>
                </a:rPr>
                <a:t>5</a:t>
              </a:r>
              <a:r>
                <a:rPr lang="ru-RU" altLang="en-US" sz="2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/>
                </a:rPr>
                <a:t>”</a:t>
              </a: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1719484" y="2683023"/>
              <a:ext cx="2243474" cy="68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14000"/>
                </a:lnSpc>
                <a:defRPr/>
              </a:pPr>
              <a:r>
                <a:rPr lang="en-US" altLang="zh-CN" sz="2000" b="1">
                  <a:solidFill>
                    <a:srgbClr val="203A7B"/>
                  </a:solidFill>
                  <a:latin typeface="Calibri"/>
                  <a:ea typeface="+mj-ea"/>
                </a:rPr>
                <a:t>Названы, герой, название и автор произведения, описаны нравственные качества героя.</a:t>
              </a: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8949707" y="2541940"/>
            <a:ext cx="2505187" cy="3264363"/>
            <a:chOff x="1626838" y="2432856"/>
            <a:chExt cx="2228345" cy="2081523"/>
          </a:xfrm>
        </p:grpSpPr>
        <p:sp>
          <p:nvSpPr>
            <p:cNvPr id="118" name="文本框 117"/>
            <p:cNvSpPr txBox="1"/>
            <p:nvPr/>
          </p:nvSpPr>
          <p:spPr>
            <a:xfrm>
              <a:off x="1672659" y="2432856"/>
              <a:ext cx="2133781" cy="3011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1626838" y="2687677"/>
              <a:ext cx="2228345" cy="18267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lnSpc>
                  <a:spcPct val="114000"/>
                </a:lnSpc>
                <a:defRPr/>
              </a:pPr>
              <a:endParaRPr lang="ru-RU" altLang="en-US" sz="2000" b="1">
                <a:solidFill>
                  <a:schemeClr val="tx1"/>
                </a:solidFill>
                <a:latin typeface="Calibri"/>
                <a:ea typeface="+mj-ea"/>
              </a:endParaRPr>
            </a:p>
            <a:p>
              <a:pPr lvl="0" algn="ctr">
                <a:lnSpc>
                  <a:spcPct val="114000"/>
                </a:lnSpc>
                <a:defRPr/>
              </a:pPr>
              <a:r>
                <a:rPr lang="ru-RU" altLang="en-US" sz="2000" b="1">
                  <a:solidFill>
                    <a:srgbClr val="203A7B"/>
                  </a:solidFill>
                  <a:latin typeface="Calibri"/>
                  <a:ea typeface="+mj-ea"/>
                </a:rPr>
                <a:t>н</a:t>
              </a:r>
              <a:r>
                <a:rPr lang="en-US" altLang="zh-CN" sz="2000" b="1">
                  <a:solidFill>
                    <a:srgbClr val="203A7B"/>
                  </a:solidFill>
                  <a:latin typeface="Calibri"/>
                  <a:ea typeface="+mj-ea"/>
                </a:rPr>
                <a:t>азваны, герой, название и автор произведения, </a:t>
              </a:r>
            </a:p>
            <a:p>
              <a:pPr lvl="0" algn="ctr">
                <a:lnSpc>
                  <a:spcPct val="114000"/>
                </a:lnSpc>
                <a:defRPr/>
              </a:pPr>
              <a:r>
                <a:rPr lang="ru-RU" altLang="en-US" sz="2000" b="1">
                  <a:solidFill>
                    <a:srgbClr val="203A7B"/>
                  </a:solidFill>
                  <a:latin typeface="Calibri"/>
                  <a:ea typeface="+mj-ea"/>
                </a:rPr>
                <a:t>НЕ </a:t>
              </a:r>
            </a:p>
            <a:p>
              <a:pPr lvl="0" algn="ctr">
                <a:lnSpc>
                  <a:spcPct val="114000"/>
                </a:lnSpc>
                <a:defRPr/>
              </a:pPr>
              <a:r>
                <a:rPr lang="en-US" altLang="zh-CN" sz="2000" b="1">
                  <a:solidFill>
                    <a:srgbClr val="203A7B"/>
                  </a:solidFill>
                  <a:latin typeface="Calibri"/>
                  <a:ea typeface="+mj-ea"/>
                </a:rPr>
                <a:t>описаны нравственные качества героя.</a:t>
              </a:r>
            </a:p>
          </p:txBody>
        </p:sp>
      </p:grpSp>
      <p:sp>
        <p:nvSpPr>
          <p:cNvPr id="123" name="文本框 18"/>
          <p:cNvSpPr>
            <a:spLocks noChangeArrowheads="1"/>
          </p:cNvSpPr>
          <p:nvPr/>
        </p:nvSpPr>
        <p:spPr>
          <a:xfrm>
            <a:off x="1923666" y="207294"/>
            <a:ext cx="8352720" cy="80997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altLang="en-US" sz="4800" b="1">
                <a:solidFill>
                  <a:srgbClr val="203A7B"/>
                </a:solidFill>
                <a:latin typeface="Calibri"/>
                <a:ea typeface="Microsoft YaHei"/>
                <a:sym typeface="Microsoft YaHei"/>
              </a:rPr>
              <a:t>Домашнее задание</a:t>
            </a:r>
          </a:p>
        </p:txBody>
      </p:sp>
      <p:sp>
        <p:nvSpPr>
          <p:cNvPr id="124" name="Горизонтальная надпись 123"/>
          <p:cNvSpPr txBox="1"/>
          <p:nvPr/>
        </p:nvSpPr>
        <p:spPr>
          <a:xfrm>
            <a:off x="457608" y="1455963"/>
            <a:ext cx="10633848" cy="694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altLang="en-US" sz="2000" b="1">
                <a:solidFill>
                  <a:srgbClr val="203A7B"/>
                </a:solidFill>
                <a:latin typeface="Calibri"/>
                <a:ea typeface="Microsoft YaHei"/>
                <a:sym typeface="Microsoft YaHei"/>
              </a:rPr>
              <a:t>Назови и опиши героя литературного произведения, который, по Вашему мнению, является нравственным человеком</a:t>
            </a:r>
            <a:endParaRPr lang="ru-RU" altLang="en-US" b="1">
              <a:solidFill>
                <a:srgbClr val="203A7B"/>
              </a:solidFill>
              <a:latin typeface="Calibri"/>
              <a:ea typeface="Microsoft YaHei"/>
              <a:sym typeface="Microsoft YaHei"/>
            </a:endParaRPr>
          </a:p>
        </p:txBody>
      </p:sp>
      <p:sp>
        <p:nvSpPr>
          <p:cNvPr id="126" name="Горизонтальная надпись 125"/>
          <p:cNvSpPr txBox="1"/>
          <p:nvPr/>
        </p:nvSpPr>
        <p:spPr>
          <a:xfrm>
            <a:off x="9239250" y="2591889"/>
            <a:ext cx="2064886" cy="451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</a:rPr>
              <a:t>Оценка “</a:t>
            </a:r>
            <a:r>
              <a:rPr lang="en-US" altLang="ru-RU" sz="2400" b="1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</a:rPr>
              <a:t>4</a:t>
            </a:r>
            <a:r>
              <a:rPr lang="ru-RU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hp="http://schemas.haansoft.com/office/presentation/8.0" xmlns:dsp="http://schemas.microsoft.com/office/drawing/2008/diagram" xmlns:dgm="http://schemas.openxmlformats.org/drawingml/2006/diagram" xmlns:c="http://schemas.openxmlformats.org/drawingml/2006/chart" xmlns="" Requires="hp">
      <p:transition xmlns:mc="http://schemas.openxmlformats.org/markup-compatibility/2006" xmlns:hp="http://schemas.haansoft.com/office/presentation/8.0" spd="med" advClick="0" advTm="0" mc:Ignorable="hp" hp:hslDur="1400">
        <hp:hncExtTransition type="swap" attr="SubType=left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1" animBg="1"/>
      <p:bldP spid="1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矩形 153"/>
          <p:cNvSpPr/>
          <p:nvPr/>
        </p:nvSpPr>
        <p:spPr>
          <a:xfrm flipV="1">
            <a:off x="5898" y="-1"/>
            <a:ext cx="12192000" cy="4847771"/>
          </a:xfrm>
          <a:prstGeom prst="rect">
            <a:avLst/>
          </a:prstGeom>
          <a:solidFill>
            <a:srgbClr val="90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779470" y="3161265"/>
            <a:ext cx="8630622" cy="972804"/>
          </a:xfrm>
          <a:prstGeom prst="ellipse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2140462" y="3135267"/>
            <a:ext cx="3190688" cy="695171"/>
            <a:chOff x="2140462" y="3135267"/>
            <a:chExt cx="3190688" cy="695171"/>
          </a:xfrm>
        </p:grpSpPr>
        <p:sp>
          <p:nvSpPr>
            <p:cNvPr id="42" name="Rectangle 37"/>
            <p:cNvSpPr>
              <a:spLocks noChangeArrowheads="1"/>
            </p:cNvSpPr>
            <p:nvPr/>
          </p:nvSpPr>
          <p:spPr>
            <a:xfrm>
              <a:off x="2140462" y="3135267"/>
              <a:ext cx="3190688" cy="687802"/>
            </a:xfrm>
            <a:prstGeom prst="rect">
              <a:avLst/>
            </a:prstGeom>
            <a:solidFill>
              <a:srgbClr val="AEDBA9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39" name="Rectangle 25"/>
            <p:cNvSpPr>
              <a:spLocks noChangeArrowheads="1"/>
            </p:cNvSpPr>
            <p:nvPr/>
          </p:nvSpPr>
          <p:spPr>
            <a:xfrm>
              <a:off x="2447927" y="3141652"/>
              <a:ext cx="141896" cy="687802"/>
            </a:xfrm>
            <a:prstGeom prst="rect">
              <a:avLst/>
            </a:prstGeom>
            <a:solidFill>
              <a:srgbClr val="F1654C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40" name="Rectangle 25"/>
            <p:cNvSpPr>
              <a:spLocks noChangeArrowheads="1"/>
            </p:cNvSpPr>
            <p:nvPr/>
          </p:nvSpPr>
          <p:spPr>
            <a:xfrm>
              <a:off x="2645535" y="3135267"/>
              <a:ext cx="141896" cy="687802"/>
            </a:xfrm>
            <a:prstGeom prst="rect">
              <a:avLst/>
            </a:prstGeom>
            <a:solidFill>
              <a:srgbClr val="F1654C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41" name="Rectangle 29"/>
            <p:cNvSpPr>
              <a:spLocks noChangeArrowheads="1"/>
            </p:cNvSpPr>
            <p:nvPr/>
          </p:nvSpPr>
          <p:spPr>
            <a:xfrm>
              <a:off x="4847031" y="3140668"/>
              <a:ext cx="228608" cy="689770"/>
            </a:xfrm>
            <a:prstGeom prst="rect">
              <a:avLst/>
            </a:prstGeom>
            <a:solidFill>
              <a:srgbClr val="F1654C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085521" y="450725"/>
            <a:ext cx="4136682" cy="3476443"/>
            <a:chOff x="1866900" y="304801"/>
            <a:chExt cx="3222625" cy="2708275"/>
          </a:xfrm>
        </p:grpSpPr>
        <p:sp>
          <p:nvSpPr>
            <p:cNvPr id="44" name="Freeform 41"/>
            <p:cNvSpPr/>
            <p:nvPr/>
          </p:nvSpPr>
          <p:spPr>
            <a:xfrm>
              <a:off x="2084388" y="538163"/>
              <a:ext cx="2792413" cy="2241550"/>
            </a:xfrm>
            <a:custGeom>
              <a:avLst/>
              <a:gdLst>
                <a:gd name="T0" fmla="*/ 345 w 1759"/>
                <a:gd name="T1" fmla="*/ 0 h 1412"/>
                <a:gd name="T2" fmla="*/ 1759 w 1759"/>
                <a:gd name="T3" fmla="*/ 533 h 1412"/>
                <a:gd name="T4" fmla="*/ 1414 w 1759"/>
                <a:gd name="T5" fmla="*/ 1412 h 1412"/>
                <a:gd name="T6" fmla="*/ 0 w 1759"/>
                <a:gd name="T7" fmla="*/ 879 h 1412"/>
                <a:gd name="T8" fmla="*/ 345 w 1759"/>
                <a:gd name="T9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9" h="1412">
                  <a:moveTo>
                    <a:pt x="345" y="0"/>
                  </a:moveTo>
                  <a:lnTo>
                    <a:pt x="1759" y="533"/>
                  </a:lnTo>
                  <a:lnTo>
                    <a:pt x="1414" y="1412"/>
                  </a:lnTo>
                  <a:lnTo>
                    <a:pt x="0" y="879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45" name="Freeform 42"/>
            <p:cNvSpPr/>
            <p:nvPr/>
          </p:nvSpPr>
          <p:spPr>
            <a:xfrm>
              <a:off x="2084388" y="538163"/>
              <a:ext cx="2792413" cy="2241550"/>
            </a:xfrm>
            <a:custGeom>
              <a:avLst/>
              <a:gdLst>
                <a:gd name="T0" fmla="*/ 345 w 1759"/>
                <a:gd name="T1" fmla="*/ 0 h 1412"/>
                <a:gd name="T2" fmla="*/ 1759 w 1759"/>
                <a:gd name="T3" fmla="*/ 533 h 1412"/>
                <a:gd name="T4" fmla="*/ 1414 w 1759"/>
                <a:gd name="T5" fmla="*/ 1412 h 1412"/>
                <a:gd name="T6" fmla="*/ 0 w 1759"/>
                <a:gd name="T7" fmla="*/ 879 h 1412"/>
                <a:gd name="T8" fmla="*/ 345 w 1759"/>
                <a:gd name="T9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9" h="1412">
                  <a:moveTo>
                    <a:pt x="345" y="0"/>
                  </a:moveTo>
                  <a:lnTo>
                    <a:pt x="1759" y="533"/>
                  </a:lnTo>
                  <a:lnTo>
                    <a:pt x="1414" y="1412"/>
                  </a:lnTo>
                  <a:lnTo>
                    <a:pt x="0" y="879"/>
                  </a:lnTo>
                  <a:lnTo>
                    <a:pt x="345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46" name="Freeform 43"/>
            <p:cNvSpPr/>
            <p:nvPr/>
          </p:nvSpPr>
          <p:spPr>
            <a:xfrm>
              <a:off x="1866900" y="304801"/>
              <a:ext cx="3222625" cy="2708275"/>
            </a:xfrm>
            <a:custGeom>
              <a:avLst/>
              <a:gdLst>
                <a:gd name="T0" fmla="*/ 180 w 759"/>
                <a:gd name="T1" fmla="*/ 55 h 637"/>
                <a:gd name="T2" fmla="*/ 163 w 759"/>
                <a:gd name="T3" fmla="*/ 101 h 637"/>
                <a:gd name="T4" fmla="*/ 645 w 759"/>
                <a:gd name="T5" fmla="*/ 282 h 637"/>
                <a:gd name="T6" fmla="*/ 552 w 759"/>
                <a:gd name="T7" fmla="*/ 519 h 637"/>
                <a:gd name="T8" fmla="*/ 115 w 759"/>
                <a:gd name="T9" fmla="*/ 355 h 637"/>
                <a:gd name="T10" fmla="*/ 225 w 759"/>
                <a:gd name="T11" fmla="*/ 73 h 637"/>
                <a:gd name="T12" fmla="*/ 180 w 759"/>
                <a:gd name="T13" fmla="*/ 55 h 637"/>
                <a:gd name="T14" fmla="*/ 163 w 759"/>
                <a:gd name="T15" fmla="*/ 101 h 637"/>
                <a:gd name="T16" fmla="*/ 180 w 759"/>
                <a:gd name="T17" fmla="*/ 55 h 637"/>
                <a:gd name="T18" fmla="*/ 134 w 759"/>
                <a:gd name="T19" fmla="*/ 37 h 637"/>
                <a:gd name="T20" fmla="*/ 5 w 759"/>
                <a:gd name="T21" fmla="*/ 365 h 637"/>
                <a:gd name="T22" fmla="*/ 6 w 759"/>
                <a:gd name="T23" fmla="*/ 403 h 637"/>
                <a:gd name="T24" fmla="*/ 33 w 759"/>
                <a:gd name="T25" fmla="*/ 429 h 637"/>
                <a:gd name="T26" fmla="*/ 562 w 759"/>
                <a:gd name="T27" fmla="*/ 628 h 637"/>
                <a:gd name="T28" fmla="*/ 625 w 759"/>
                <a:gd name="T29" fmla="*/ 600 h 637"/>
                <a:gd name="T30" fmla="*/ 754 w 759"/>
                <a:gd name="T31" fmla="*/ 272 h 637"/>
                <a:gd name="T32" fmla="*/ 754 w 759"/>
                <a:gd name="T33" fmla="*/ 234 h 637"/>
                <a:gd name="T34" fmla="*/ 726 w 759"/>
                <a:gd name="T35" fmla="*/ 208 h 637"/>
                <a:gd name="T36" fmla="*/ 197 w 759"/>
                <a:gd name="T37" fmla="*/ 9 h 637"/>
                <a:gd name="T38" fmla="*/ 134 w 759"/>
                <a:gd name="T39" fmla="*/ 37 h 637"/>
                <a:gd name="T40" fmla="*/ 180 w 759"/>
                <a:gd name="T41" fmla="*/ 55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9" h="637">
                  <a:moveTo>
                    <a:pt x="180" y="55"/>
                  </a:moveTo>
                  <a:quadBezTo>
                    <a:pt x="163" y="101"/>
                    <a:pt x="163" y="101"/>
                  </a:quadBezTo>
                  <a:quadBezTo>
                    <a:pt x="645" y="282"/>
                    <a:pt x="645" y="282"/>
                  </a:quadBezTo>
                  <a:quadBezTo>
                    <a:pt x="552" y="519"/>
                    <a:pt x="552" y="519"/>
                  </a:quadBezTo>
                  <a:quadBezTo>
                    <a:pt x="115" y="355"/>
                    <a:pt x="115" y="355"/>
                  </a:quadBezTo>
                  <a:quadBezTo>
                    <a:pt x="225" y="73"/>
                    <a:pt x="225" y="73"/>
                  </a:quadBezTo>
                  <a:quadBezTo>
                    <a:pt x="180" y="55"/>
                    <a:pt x="180" y="55"/>
                  </a:quadBezTo>
                  <a:quadBezTo>
                    <a:pt x="163" y="101"/>
                    <a:pt x="163" y="101"/>
                  </a:quadBezTo>
                  <a:quadBezTo>
                    <a:pt x="180" y="55"/>
                    <a:pt x="180" y="55"/>
                  </a:quadBezTo>
                  <a:quadBezTo>
                    <a:pt x="134" y="37"/>
                    <a:pt x="134" y="37"/>
                  </a:quadBezTo>
                  <a:quadBezTo>
                    <a:pt x="5" y="365"/>
                    <a:pt x="5" y="365"/>
                  </a:quadBezTo>
                  <a:cubicBezTo>
                    <a:pt x="0" y="377"/>
                    <a:pt x="0" y="391"/>
                    <a:pt x="6" y="403"/>
                  </a:cubicBezTo>
                  <a:cubicBezTo>
                    <a:pt x="11" y="415"/>
                    <a:pt x="21" y="424"/>
                    <a:pt x="33" y="429"/>
                  </a:cubicBezTo>
                  <a:quadBezTo>
                    <a:pt x="562" y="628"/>
                    <a:pt x="562" y="628"/>
                  </a:quadBezTo>
                  <a:cubicBezTo>
                    <a:pt x="587" y="637"/>
                    <a:pt x="615" y="625"/>
                    <a:pt x="625" y="600"/>
                  </a:cubicBezTo>
                  <a:quadBezTo>
                    <a:pt x="754" y="272"/>
                    <a:pt x="754" y="272"/>
                  </a:quadBezTo>
                  <a:cubicBezTo>
                    <a:pt x="759" y="260"/>
                    <a:pt x="759" y="246"/>
                    <a:pt x="754" y="234"/>
                  </a:cubicBezTo>
                  <a:cubicBezTo>
                    <a:pt x="748" y="222"/>
                    <a:pt x="738" y="212"/>
                    <a:pt x="726" y="208"/>
                  </a:cubicBezTo>
                  <a:quadBezTo>
                    <a:pt x="197" y="9"/>
                    <a:pt x="197" y="9"/>
                  </a:quadBezTo>
                  <a:cubicBezTo>
                    <a:pt x="172" y="0"/>
                    <a:pt x="144" y="12"/>
                    <a:pt x="134" y="37"/>
                  </a:cubicBezTo>
                  <a:quadBezTo>
                    <a:pt x="180" y="55"/>
                    <a:pt x="180" y="55"/>
                  </a:quad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47" name="Freeform 44"/>
            <p:cNvSpPr/>
            <p:nvPr/>
          </p:nvSpPr>
          <p:spPr>
            <a:xfrm>
              <a:off x="2147888" y="611188"/>
              <a:ext cx="2660650" cy="2097088"/>
            </a:xfrm>
            <a:custGeom>
              <a:avLst/>
              <a:gdLst>
                <a:gd name="T0" fmla="*/ 321 w 1676"/>
                <a:gd name="T1" fmla="*/ 0 h 1321"/>
                <a:gd name="T2" fmla="*/ 1676 w 1676"/>
                <a:gd name="T3" fmla="*/ 509 h 1321"/>
                <a:gd name="T4" fmla="*/ 1358 w 1676"/>
                <a:gd name="T5" fmla="*/ 1321 h 1321"/>
                <a:gd name="T6" fmla="*/ 0 w 1676"/>
                <a:gd name="T7" fmla="*/ 811 h 1321"/>
                <a:gd name="T8" fmla="*/ 321 w 1676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6" h="1321">
                  <a:moveTo>
                    <a:pt x="321" y="0"/>
                  </a:moveTo>
                  <a:lnTo>
                    <a:pt x="1676" y="509"/>
                  </a:lnTo>
                  <a:lnTo>
                    <a:pt x="1358" y="1321"/>
                  </a:lnTo>
                  <a:lnTo>
                    <a:pt x="0" y="811"/>
                  </a:lnTo>
                  <a:lnTo>
                    <a:pt x="321" y="0"/>
                  </a:lnTo>
                  <a:close/>
                </a:path>
              </a:pathLst>
            </a:custGeom>
            <a:solidFill>
              <a:srgbClr val="C5C5CC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48" name="Freeform 45"/>
            <p:cNvSpPr/>
            <p:nvPr/>
          </p:nvSpPr>
          <p:spPr>
            <a:xfrm>
              <a:off x="2147888" y="611188"/>
              <a:ext cx="2660650" cy="2097088"/>
            </a:xfrm>
            <a:custGeom>
              <a:avLst/>
              <a:gdLst>
                <a:gd name="T0" fmla="*/ 321 w 1676"/>
                <a:gd name="T1" fmla="*/ 0 h 1321"/>
                <a:gd name="T2" fmla="*/ 1676 w 1676"/>
                <a:gd name="T3" fmla="*/ 509 h 1321"/>
                <a:gd name="T4" fmla="*/ 1358 w 1676"/>
                <a:gd name="T5" fmla="*/ 1321 h 1321"/>
                <a:gd name="T6" fmla="*/ 0 w 1676"/>
                <a:gd name="T7" fmla="*/ 811 h 1321"/>
                <a:gd name="T8" fmla="*/ 321 w 1676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6" h="1321">
                  <a:moveTo>
                    <a:pt x="321" y="0"/>
                  </a:moveTo>
                  <a:lnTo>
                    <a:pt x="1676" y="509"/>
                  </a:lnTo>
                  <a:lnTo>
                    <a:pt x="1358" y="1321"/>
                  </a:lnTo>
                  <a:lnTo>
                    <a:pt x="0" y="811"/>
                  </a:lnTo>
                  <a:lnTo>
                    <a:pt x="321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49" name="Freeform 46"/>
            <p:cNvSpPr/>
            <p:nvPr/>
          </p:nvSpPr>
          <p:spPr>
            <a:xfrm>
              <a:off x="3582988" y="831851"/>
              <a:ext cx="363538" cy="161925"/>
            </a:xfrm>
            <a:custGeom>
              <a:avLst/>
              <a:gdLst>
                <a:gd name="T0" fmla="*/ 3 w 86"/>
                <a:gd name="T1" fmla="*/ 8 h 38"/>
                <a:gd name="T2" fmla="*/ 80 w 86"/>
                <a:gd name="T3" fmla="*/ 37 h 38"/>
                <a:gd name="T4" fmla="*/ 85 w 86"/>
                <a:gd name="T5" fmla="*/ 35 h 38"/>
                <a:gd name="T6" fmla="*/ 85 w 86"/>
                <a:gd name="T7" fmla="*/ 35 h 38"/>
                <a:gd name="T8" fmla="*/ 83 w 86"/>
                <a:gd name="T9" fmla="*/ 29 h 38"/>
                <a:gd name="T10" fmla="*/ 6 w 86"/>
                <a:gd name="T11" fmla="*/ 1 h 38"/>
                <a:gd name="T12" fmla="*/ 1 w 86"/>
                <a:gd name="T13" fmla="*/ 3 h 38"/>
                <a:gd name="T14" fmla="*/ 3 w 86"/>
                <a:gd name="T15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38">
                  <a:moveTo>
                    <a:pt x="3" y="8"/>
                  </a:moveTo>
                  <a:quadBezTo>
                    <a:pt x="80" y="37"/>
                    <a:pt x="80" y="37"/>
                  </a:quadBezTo>
                  <a:cubicBezTo>
                    <a:pt x="82" y="38"/>
                    <a:pt x="84" y="37"/>
                    <a:pt x="85" y="35"/>
                  </a:cubicBezTo>
                  <a:quadBezTo>
                    <a:pt x="85" y="35"/>
                    <a:pt x="85" y="35"/>
                  </a:quadBezTo>
                  <a:cubicBezTo>
                    <a:pt x="86" y="32"/>
                    <a:pt x="85" y="30"/>
                    <a:pt x="83" y="29"/>
                  </a:cubicBezTo>
                  <a:quadBezTo>
                    <a:pt x="6" y="1"/>
                    <a:pt x="6" y="1"/>
                  </a:quadBezTo>
                  <a:cubicBezTo>
                    <a:pt x="4" y="0"/>
                    <a:pt x="2" y="1"/>
                    <a:pt x="1" y="3"/>
                  </a:cubicBezTo>
                  <a:cubicBezTo>
                    <a:pt x="0" y="5"/>
                    <a:pt x="1" y="8"/>
                    <a:pt x="3" y="8"/>
                  </a:cubicBezTo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50" name="Freeform 47"/>
            <p:cNvSpPr/>
            <p:nvPr/>
          </p:nvSpPr>
          <p:spPr>
            <a:xfrm>
              <a:off x="2398713" y="836613"/>
              <a:ext cx="2211388" cy="1624013"/>
            </a:xfrm>
            <a:custGeom>
              <a:avLst/>
              <a:gdLst>
                <a:gd name="T0" fmla="*/ 0 w 1393"/>
                <a:gd name="T1" fmla="*/ 573 h 1023"/>
                <a:gd name="T2" fmla="*/ 1173 w 1393"/>
                <a:gd name="T3" fmla="*/ 1023 h 1023"/>
                <a:gd name="T4" fmla="*/ 1393 w 1393"/>
                <a:gd name="T5" fmla="*/ 450 h 1023"/>
                <a:gd name="T6" fmla="*/ 219 w 1393"/>
                <a:gd name="T7" fmla="*/ 0 h 1023"/>
                <a:gd name="T8" fmla="*/ 0 w 1393"/>
                <a:gd name="T9" fmla="*/ 573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3" h="1023">
                  <a:moveTo>
                    <a:pt x="0" y="573"/>
                  </a:moveTo>
                  <a:lnTo>
                    <a:pt x="1173" y="1023"/>
                  </a:lnTo>
                  <a:lnTo>
                    <a:pt x="1393" y="450"/>
                  </a:lnTo>
                  <a:lnTo>
                    <a:pt x="219" y="0"/>
                  </a:lnTo>
                  <a:lnTo>
                    <a:pt x="0" y="5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51" name="Freeform 48"/>
            <p:cNvSpPr/>
            <p:nvPr/>
          </p:nvSpPr>
          <p:spPr>
            <a:xfrm>
              <a:off x="2398713" y="836613"/>
              <a:ext cx="2211388" cy="1624013"/>
            </a:xfrm>
            <a:custGeom>
              <a:avLst/>
              <a:gdLst>
                <a:gd name="T0" fmla="*/ 0 w 1393"/>
                <a:gd name="T1" fmla="*/ 573 h 1023"/>
                <a:gd name="T2" fmla="*/ 1173 w 1393"/>
                <a:gd name="T3" fmla="*/ 1023 h 1023"/>
                <a:gd name="T4" fmla="*/ 1393 w 1393"/>
                <a:gd name="T5" fmla="*/ 450 h 1023"/>
                <a:gd name="T6" fmla="*/ 219 w 1393"/>
                <a:gd name="T7" fmla="*/ 0 h 1023"/>
                <a:gd name="T8" fmla="*/ 0 w 1393"/>
                <a:gd name="T9" fmla="*/ 573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3" h="1023">
                  <a:moveTo>
                    <a:pt x="0" y="573"/>
                  </a:moveTo>
                  <a:lnTo>
                    <a:pt x="1173" y="1023"/>
                  </a:lnTo>
                  <a:lnTo>
                    <a:pt x="1393" y="450"/>
                  </a:lnTo>
                  <a:lnTo>
                    <a:pt x="219" y="0"/>
                  </a:lnTo>
                  <a:lnTo>
                    <a:pt x="0" y="573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52" name="Freeform 49"/>
            <p:cNvSpPr/>
            <p:nvPr/>
          </p:nvSpPr>
          <p:spPr>
            <a:xfrm>
              <a:off x="2728913" y="836613"/>
              <a:ext cx="1881188" cy="755650"/>
            </a:xfrm>
            <a:custGeom>
              <a:avLst/>
              <a:gdLst>
                <a:gd name="T0" fmla="*/ 0 w 1185"/>
                <a:gd name="T1" fmla="*/ 26 h 476"/>
                <a:gd name="T2" fmla="*/ 1174 w 1185"/>
                <a:gd name="T3" fmla="*/ 476 h 476"/>
                <a:gd name="T4" fmla="*/ 1185 w 1185"/>
                <a:gd name="T5" fmla="*/ 450 h 476"/>
                <a:gd name="T6" fmla="*/ 11 w 1185"/>
                <a:gd name="T7" fmla="*/ 0 h 476"/>
                <a:gd name="T8" fmla="*/ 0 w 1185"/>
                <a:gd name="T9" fmla="*/ 2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5" h="476">
                  <a:moveTo>
                    <a:pt x="0" y="26"/>
                  </a:moveTo>
                  <a:lnTo>
                    <a:pt x="1174" y="476"/>
                  </a:lnTo>
                  <a:lnTo>
                    <a:pt x="1185" y="450"/>
                  </a:lnTo>
                  <a:lnTo>
                    <a:pt x="11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53" name="Freeform 50"/>
            <p:cNvSpPr/>
            <p:nvPr/>
          </p:nvSpPr>
          <p:spPr>
            <a:xfrm>
              <a:off x="2728913" y="836613"/>
              <a:ext cx="1881188" cy="755650"/>
            </a:xfrm>
            <a:custGeom>
              <a:avLst/>
              <a:gdLst>
                <a:gd name="T0" fmla="*/ 0 w 1185"/>
                <a:gd name="T1" fmla="*/ 26 h 476"/>
                <a:gd name="T2" fmla="*/ 1174 w 1185"/>
                <a:gd name="T3" fmla="*/ 476 h 476"/>
                <a:gd name="T4" fmla="*/ 1185 w 1185"/>
                <a:gd name="T5" fmla="*/ 450 h 476"/>
                <a:gd name="T6" fmla="*/ 11 w 1185"/>
                <a:gd name="T7" fmla="*/ 0 h 476"/>
                <a:gd name="T8" fmla="*/ 0 w 1185"/>
                <a:gd name="T9" fmla="*/ 2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5" h="476">
                  <a:moveTo>
                    <a:pt x="0" y="26"/>
                  </a:moveTo>
                  <a:lnTo>
                    <a:pt x="1174" y="476"/>
                  </a:lnTo>
                  <a:lnTo>
                    <a:pt x="1185" y="450"/>
                  </a:lnTo>
                  <a:lnTo>
                    <a:pt x="11" y="0"/>
                  </a:lnTo>
                  <a:lnTo>
                    <a:pt x="0" y="26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54" name="Freeform 51"/>
            <p:cNvSpPr/>
            <p:nvPr/>
          </p:nvSpPr>
          <p:spPr>
            <a:xfrm>
              <a:off x="3192463" y="1095376"/>
              <a:ext cx="890588" cy="400050"/>
            </a:xfrm>
            <a:custGeom>
              <a:avLst/>
              <a:gdLst>
                <a:gd name="T0" fmla="*/ 0 w 561"/>
                <a:gd name="T1" fmla="*/ 43 h 252"/>
                <a:gd name="T2" fmla="*/ 545 w 561"/>
                <a:gd name="T3" fmla="*/ 252 h 252"/>
                <a:gd name="T4" fmla="*/ 561 w 561"/>
                <a:gd name="T5" fmla="*/ 209 h 252"/>
                <a:gd name="T6" fmla="*/ 16 w 561"/>
                <a:gd name="T7" fmla="*/ 0 h 252"/>
                <a:gd name="T8" fmla="*/ 0 w 561"/>
                <a:gd name="T9" fmla="*/ 4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252">
                  <a:moveTo>
                    <a:pt x="0" y="43"/>
                  </a:moveTo>
                  <a:lnTo>
                    <a:pt x="545" y="252"/>
                  </a:lnTo>
                  <a:lnTo>
                    <a:pt x="561" y="209"/>
                  </a:lnTo>
                  <a:lnTo>
                    <a:pt x="16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ACD85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55" name="Freeform 52"/>
            <p:cNvSpPr/>
            <p:nvPr/>
          </p:nvSpPr>
          <p:spPr>
            <a:xfrm>
              <a:off x="3192463" y="1095376"/>
              <a:ext cx="890588" cy="400050"/>
            </a:xfrm>
            <a:custGeom>
              <a:avLst/>
              <a:gdLst>
                <a:gd name="T0" fmla="*/ 0 w 561"/>
                <a:gd name="T1" fmla="*/ 43 h 252"/>
                <a:gd name="T2" fmla="*/ 545 w 561"/>
                <a:gd name="T3" fmla="*/ 252 h 252"/>
                <a:gd name="T4" fmla="*/ 561 w 561"/>
                <a:gd name="T5" fmla="*/ 209 h 252"/>
                <a:gd name="T6" fmla="*/ 16 w 561"/>
                <a:gd name="T7" fmla="*/ 0 h 252"/>
                <a:gd name="T8" fmla="*/ 0 w 561"/>
                <a:gd name="T9" fmla="*/ 4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252">
                  <a:moveTo>
                    <a:pt x="0" y="43"/>
                  </a:moveTo>
                  <a:lnTo>
                    <a:pt x="545" y="252"/>
                  </a:lnTo>
                  <a:lnTo>
                    <a:pt x="561" y="209"/>
                  </a:lnTo>
                  <a:lnTo>
                    <a:pt x="16" y="0"/>
                  </a:lnTo>
                  <a:lnTo>
                    <a:pt x="0" y="43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56" name="Freeform 53"/>
            <p:cNvSpPr/>
            <p:nvPr/>
          </p:nvSpPr>
          <p:spPr>
            <a:xfrm>
              <a:off x="2589213" y="1052513"/>
              <a:ext cx="1935163" cy="898525"/>
            </a:xfrm>
            <a:custGeom>
              <a:avLst/>
              <a:gdLst>
                <a:gd name="T0" fmla="*/ 0 w 1219"/>
                <a:gd name="T1" fmla="*/ 118 h 566"/>
                <a:gd name="T2" fmla="*/ 1176 w 1219"/>
                <a:gd name="T3" fmla="*/ 566 h 566"/>
                <a:gd name="T4" fmla="*/ 1219 w 1219"/>
                <a:gd name="T5" fmla="*/ 450 h 566"/>
                <a:gd name="T6" fmla="*/ 45 w 1219"/>
                <a:gd name="T7" fmla="*/ 0 h 566"/>
                <a:gd name="T8" fmla="*/ 0 w 1219"/>
                <a:gd name="T9" fmla="*/ 118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9" h="566">
                  <a:moveTo>
                    <a:pt x="0" y="118"/>
                  </a:moveTo>
                  <a:lnTo>
                    <a:pt x="1176" y="566"/>
                  </a:lnTo>
                  <a:lnTo>
                    <a:pt x="1219" y="450"/>
                  </a:lnTo>
                  <a:lnTo>
                    <a:pt x="45" y="0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5895C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57" name="Freeform 54"/>
            <p:cNvSpPr/>
            <p:nvPr/>
          </p:nvSpPr>
          <p:spPr>
            <a:xfrm>
              <a:off x="2589213" y="1052513"/>
              <a:ext cx="1935163" cy="898525"/>
            </a:xfrm>
            <a:custGeom>
              <a:avLst/>
              <a:gdLst>
                <a:gd name="T0" fmla="*/ 0 w 1219"/>
                <a:gd name="T1" fmla="*/ 118 h 566"/>
                <a:gd name="T2" fmla="*/ 1176 w 1219"/>
                <a:gd name="T3" fmla="*/ 566 h 566"/>
                <a:gd name="T4" fmla="*/ 1219 w 1219"/>
                <a:gd name="T5" fmla="*/ 450 h 566"/>
                <a:gd name="T6" fmla="*/ 45 w 1219"/>
                <a:gd name="T7" fmla="*/ 0 h 566"/>
                <a:gd name="T8" fmla="*/ 0 w 1219"/>
                <a:gd name="T9" fmla="*/ 118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9" h="566">
                  <a:moveTo>
                    <a:pt x="0" y="118"/>
                  </a:moveTo>
                  <a:lnTo>
                    <a:pt x="1176" y="566"/>
                  </a:lnTo>
                  <a:lnTo>
                    <a:pt x="1219" y="450"/>
                  </a:lnTo>
                  <a:lnTo>
                    <a:pt x="45" y="0"/>
                  </a:lnTo>
                  <a:lnTo>
                    <a:pt x="0" y="118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58" name="Freeform 55"/>
            <p:cNvSpPr/>
            <p:nvPr/>
          </p:nvSpPr>
          <p:spPr>
            <a:xfrm>
              <a:off x="3030538" y="1138238"/>
              <a:ext cx="1158875" cy="468313"/>
            </a:xfrm>
            <a:custGeom>
              <a:avLst/>
              <a:gdLst>
                <a:gd name="T0" fmla="*/ 0 w 730"/>
                <a:gd name="T1" fmla="*/ 16 h 295"/>
                <a:gd name="T2" fmla="*/ 722 w 730"/>
                <a:gd name="T3" fmla="*/ 295 h 295"/>
                <a:gd name="T4" fmla="*/ 730 w 730"/>
                <a:gd name="T5" fmla="*/ 276 h 295"/>
                <a:gd name="T6" fmla="*/ 5 w 730"/>
                <a:gd name="T7" fmla="*/ 0 h 295"/>
                <a:gd name="T8" fmla="*/ 0 w 730"/>
                <a:gd name="T9" fmla="*/ 1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0" h="295">
                  <a:moveTo>
                    <a:pt x="0" y="16"/>
                  </a:moveTo>
                  <a:lnTo>
                    <a:pt x="722" y="295"/>
                  </a:lnTo>
                  <a:lnTo>
                    <a:pt x="730" y="276"/>
                  </a:lnTo>
                  <a:lnTo>
                    <a:pt x="5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59" name="Freeform 56"/>
            <p:cNvSpPr/>
            <p:nvPr/>
          </p:nvSpPr>
          <p:spPr>
            <a:xfrm>
              <a:off x="3030538" y="1138238"/>
              <a:ext cx="1158875" cy="468313"/>
            </a:xfrm>
            <a:custGeom>
              <a:avLst/>
              <a:gdLst>
                <a:gd name="T0" fmla="*/ 0 w 730"/>
                <a:gd name="T1" fmla="*/ 16 h 295"/>
                <a:gd name="T2" fmla="*/ 722 w 730"/>
                <a:gd name="T3" fmla="*/ 295 h 295"/>
                <a:gd name="T4" fmla="*/ 730 w 730"/>
                <a:gd name="T5" fmla="*/ 276 h 295"/>
                <a:gd name="T6" fmla="*/ 5 w 730"/>
                <a:gd name="T7" fmla="*/ 0 h 295"/>
                <a:gd name="T8" fmla="*/ 0 w 730"/>
                <a:gd name="T9" fmla="*/ 1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0" h="295">
                  <a:moveTo>
                    <a:pt x="0" y="16"/>
                  </a:moveTo>
                  <a:lnTo>
                    <a:pt x="722" y="295"/>
                  </a:lnTo>
                  <a:lnTo>
                    <a:pt x="730" y="276"/>
                  </a:lnTo>
                  <a:lnTo>
                    <a:pt x="5" y="0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60" name="Freeform 57"/>
            <p:cNvSpPr/>
            <p:nvPr/>
          </p:nvSpPr>
          <p:spPr>
            <a:xfrm>
              <a:off x="2632075" y="1320801"/>
              <a:ext cx="525463" cy="327025"/>
            </a:xfrm>
            <a:custGeom>
              <a:avLst/>
              <a:gdLst>
                <a:gd name="T0" fmla="*/ 0 w 331"/>
                <a:gd name="T1" fmla="*/ 94 h 206"/>
                <a:gd name="T2" fmla="*/ 294 w 331"/>
                <a:gd name="T3" fmla="*/ 206 h 206"/>
                <a:gd name="T4" fmla="*/ 331 w 331"/>
                <a:gd name="T5" fmla="*/ 113 h 206"/>
                <a:gd name="T6" fmla="*/ 37 w 331"/>
                <a:gd name="T7" fmla="*/ 0 h 206"/>
                <a:gd name="T8" fmla="*/ 0 w 331"/>
                <a:gd name="T9" fmla="*/ 9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06">
                  <a:moveTo>
                    <a:pt x="0" y="94"/>
                  </a:moveTo>
                  <a:lnTo>
                    <a:pt x="294" y="206"/>
                  </a:lnTo>
                  <a:lnTo>
                    <a:pt x="331" y="113"/>
                  </a:lnTo>
                  <a:lnTo>
                    <a:pt x="37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61" name="Freeform 58"/>
            <p:cNvSpPr/>
            <p:nvPr/>
          </p:nvSpPr>
          <p:spPr>
            <a:xfrm>
              <a:off x="3217863" y="1541463"/>
              <a:ext cx="525463" cy="331788"/>
            </a:xfrm>
            <a:custGeom>
              <a:avLst/>
              <a:gdLst>
                <a:gd name="T0" fmla="*/ 0 w 331"/>
                <a:gd name="T1" fmla="*/ 94 h 209"/>
                <a:gd name="T2" fmla="*/ 294 w 331"/>
                <a:gd name="T3" fmla="*/ 209 h 209"/>
                <a:gd name="T4" fmla="*/ 331 w 331"/>
                <a:gd name="T5" fmla="*/ 113 h 209"/>
                <a:gd name="T6" fmla="*/ 34 w 331"/>
                <a:gd name="T7" fmla="*/ 0 h 209"/>
                <a:gd name="T8" fmla="*/ 0 w 331"/>
                <a:gd name="T9" fmla="*/ 9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09">
                  <a:moveTo>
                    <a:pt x="0" y="94"/>
                  </a:moveTo>
                  <a:lnTo>
                    <a:pt x="294" y="209"/>
                  </a:lnTo>
                  <a:lnTo>
                    <a:pt x="331" y="113"/>
                  </a:lnTo>
                  <a:lnTo>
                    <a:pt x="34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FF4938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62" name="Freeform 59"/>
            <p:cNvSpPr/>
            <p:nvPr/>
          </p:nvSpPr>
          <p:spPr>
            <a:xfrm>
              <a:off x="3217863" y="1541463"/>
              <a:ext cx="525463" cy="331788"/>
            </a:xfrm>
            <a:custGeom>
              <a:avLst/>
              <a:gdLst>
                <a:gd name="T0" fmla="*/ 0 w 331"/>
                <a:gd name="T1" fmla="*/ 94 h 209"/>
                <a:gd name="T2" fmla="*/ 294 w 331"/>
                <a:gd name="T3" fmla="*/ 209 h 209"/>
                <a:gd name="T4" fmla="*/ 331 w 331"/>
                <a:gd name="T5" fmla="*/ 113 h 209"/>
                <a:gd name="T6" fmla="*/ 34 w 331"/>
                <a:gd name="T7" fmla="*/ 0 h 209"/>
                <a:gd name="T8" fmla="*/ 0 w 331"/>
                <a:gd name="T9" fmla="*/ 9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09">
                  <a:moveTo>
                    <a:pt x="0" y="94"/>
                  </a:moveTo>
                  <a:lnTo>
                    <a:pt x="294" y="209"/>
                  </a:lnTo>
                  <a:lnTo>
                    <a:pt x="331" y="113"/>
                  </a:lnTo>
                  <a:lnTo>
                    <a:pt x="34" y="0"/>
                  </a:lnTo>
                  <a:lnTo>
                    <a:pt x="0" y="94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63" name="Freeform 60"/>
            <p:cNvSpPr/>
            <p:nvPr/>
          </p:nvSpPr>
          <p:spPr>
            <a:xfrm>
              <a:off x="3803650" y="1766888"/>
              <a:ext cx="525463" cy="328613"/>
            </a:xfrm>
            <a:custGeom>
              <a:avLst/>
              <a:gdLst>
                <a:gd name="T0" fmla="*/ 0 w 331"/>
                <a:gd name="T1" fmla="*/ 94 h 207"/>
                <a:gd name="T2" fmla="*/ 294 w 331"/>
                <a:gd name="T3" fmla="*/ 207 h 207"/>
                <a:gd name="T4" fmla="*/ 331 w 331"/>
                <a:gd name="T5" fmla="*/ 113 h 207"/>
                <a:gd name="T6" fmla="*/ 34 w 331"/>
                <a:gd name="T7" fmla="*/ 0 h 207"/>
                <a:gd name="T8" fmla="*/ 0 w 331"/>
                <a:gd name="T9" fmla="*/ 9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07">
                  <a:moveTo>
                    <a:pt x="0" y="94"/>
                  </a:moveTo>
                  <a:lnTo>
                    <a:pt x="294" y="207"/>
                  </a:lnTo>
                  <a:lnTo>
                    <a:pt x="331" y="113"/>
                  </a:lnTo>
                  <a:lnTo>
                    <a:pt x="34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94B95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64" name="Freeform 61"/>
            <p:cNvSpPr/>
            <p:nvPr/>
          </p:nvSpPr>
          <p:spPr>
            <a:xfrm>
              <a:off x="3803650" y="1766888"/>
              <a:ext cx="525463" cy="328613"/>
            </a:xfrm>
            <a:custGeom>
              <a:avLst/>
              <a:gdLst>
                <a:gd name="T0" fmla="*/ 0 w 331"/>
                <a:gd name="T1" fmla="*/ 94 h 207"/>
                <a:gd name="T2" fmla="*/ 294 w 331"/>
                <a:gd name="T3" fmla="*/ 207 h 207"/>
                <a:gd name="T4" fmla="*/ 331 w 331"/>
                <a:gd name="T5" fmla="*/ 113 h 207"/>
                <a:gd name="T6" fmla="*/ 34 w 331"/>
                <a:gd name="T7" fmla="*/ 0 h 207"/>
                <a:gd name="T8" fmla="*/ 0 w 331"/>
                <a:gd name="T9" fmla="*/ 9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07">
                  <a:moveTo>
                    <a:pt x="0" y="94"/>
                  </a:moveTo>
                  <a:lnTo>
                    <a:pt x="294" y="207"/>
                  </a:lnTo>
                  <a:lnTo>
                    <a:pt x="331" y="113"/>
                  </a:lnTo>
                  <a:lnTo>
                    <a:pt x="34" y="0"/>
                  </a:lnTo>
                  <a:lnTo>
                    <a:pt x="0" y="94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65" name="Freeform 62"/>
            <p:cNvSpPr/>
            <p:nvPr/>
          </p:nvSpPr>
          <p:spPr>
            <a:xfrm>
              <a:off x="2398713" y="1665288"/>
              <a:ext cx="1892300" cy="795338"/>
            </a:xfrm>
            <a:custGeom>
              <a:avLst/>
              <a:gdLst>
                <a:gd name="T0" fmla="*/ 0 w 1192"/>
                <a:gd name="T1" fmla="*/ 51 h 501"/>
                <a:gd name="T2" fmla="*/ 1173 w 1192"/>
                <a:gd name="T3" fmla="*/ 501 h 501"/>
                <a:gd name="T4" fmla="*/ 1192 w 1192"/>
                <a:gd name="T5" fmla="*/ 450 h 501"/>
                <a:gd name="T6" fmla="*/ 18 w 1192"/>
                <a:gd name="T7" fmla="*/ 0 h 501"/>
                <a:gd name="T8" fmla="*/ 0 w 1192"/>
                <a:gd name="T9" fmla="*/ 5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2" h="501">
                  <a:moveTo>
                    <a:pt x="0" y="51"/>
                  </a:moveTo>
                  <a:lnTo>
                    <a:pt x="1173" y="501"/>
                  </a:lnTo>
                  <a:lnTo>
                    <a:pt x="1192" y="450"/>
                  </a:lnTo>
                  <a:lnTo>
                    <a:pt x="18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66" name="Freeform 63"/>
            <p:cNvSpPr/>
            <p:nvPr/>
          </p:nvSpPr>
          <p:spPr>
            <a:xfrm>
              <a:off x="2398713" y="1665288"/>
              <a:ext cx="1892300" cy="795338"/>
            </a:xfrm>
            <a:custGeom>
              <a:avLst/>
              <a:gdLst>
                <a:gd name="T0" fmla="*/ 0 w 1192"/>
                <a:gd name="T1" fmla="*/ 51 h 501"/>
                <a:gd name="T2" fmla="*/ 1173 w 1192"/>
                <a:gd name="T3" fmla="*/ 501 h 501"/>
                <a:gd name="T4" fmla="*/ 1192 w 1192"/>
                <a:gd name="T5" fmla="*/ 450 h 501"/>
                <a:gd name="T6" fmla="*/ 18 w 1192"/>
                <a:gd name="T7" fmla="*/ 0 h 501"/>
                <a:gd name="T8" fmla="*/ 0 w 1192"/>
                <a:gd name="T9" fmla="*/ 5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2" h="501">
                  <a:moveTo>
                    <a:pt x="0" y="51"/>
                  </a:moveTo>
                  <a:lnTo>
                    <a:pt x="1173" y="501"/>
                  </a:lnTo>
                  <a:lnTo>
                    <a:pt x="1192" y="450"/>
                  </a:lnTo>
                  <a:lnTo>
                    <a:pt x="18" y="0"/>
                  </a:lnTo>
                  <a:lnTo>
                    <a:pt x="0" y="51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67" name="Freeform 64"/>
            <p:cNvSpPr/>
            <p:nvPr/>
          </p:nvSpPr>
          <p:spPr>
            <a:xfrm>
              <a:off x="2614613" y="1490663"/>
              <a:ext cx="479425" cy="204788"/>
            </a:xfrm>
            <a:custGeom>
              <a:avLst/>
              <a:gdLst>
                <a:gd name="T0" fmla="*/ 0 w 302"/>
                <a:gd name="T1" fmla="*/ 16 h 129"/>
                <a:gd name="T2" fmla="*/ 294 w 302"/>
                <a:gd name="T3" fmla="*/ 129 h 129"/>
                <a:gd name="T4" fmla="*/ 302 w 302"/>
                <a:gd name="T5" fmla="*/ 113 h 129"/>
                <a:gd name="T6" fmla="*/ 5 w 302"/>
                <a:gd name="T7" fmla="*/ 0 h 129"/>
                <a:gd name="T8" fmla="*/ 0 w 302"/>
                <a:gd name="T9" fmla="*/ 1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29">
                  <a:moveTo>
                    <a:pt x="0" y="16"/>
                  </a:moveTo>
                  <a:lnTo>
                    <a:pt x="294" y="129"/>
                  </a:lnTo>
                  <a:lnTo>
                    <a:pt x="302" y="113"/>
                  </a:lnTo>
                  <a:lnTo>
                    <a:pt x="5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68" name="Freeform 65"/>
            <p:cNvSpPr/>
            <p:nvPr/>
          </p:nvSpPr>
          <p:spPr>
            <a:xfrm>
              <a:off x="2593975" y="1538288"/>
              <a:ext cx="479425" cy="207963"/>
            </a:xfrm>
            <a:custGeom>
              <a:avLst/>
              <a:gdLst>
                <a:gd name="T0" fmla="*/ 0 w 302"/>
                <a:gd name="T1" fmla="*/ 18 h 131"/>
                <a:gd name="T2" fmla="*/ 296 w 302"/>
                <a:gd name="T3" fmla="*/ 131 h 131"/>
                <a:gd name="T4" fmla="*/ 302 w 302"/>
                <a:gd name="T5" fmla="*/ 112 h 131"/>
                <a:gd name="T6" fmla="*/ 8 w 302"/>
                <a:gd name="T7" fmla="*/ 0 h 131"/>
                <a:gd name="T8" fmla="*/ 0 w 302"/>
                <a:gd name="T9" fmla="*/ 1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1">
                  <a:moveTo>
                    <a:pt x="0" y="18"/>
                  </a:moveTo>
                  <a:lnTo>
                    <a:pt x="296" y="131"/>
                  </a:lnTo>
                  <a:lnTo>
                    <a:pt x="302" y="112"/>
                  </a:lnTo>
                  <a:lnTo>
                    <a:pt x="8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69" name="Freeform 66"/>
            <p:cNvSpPr/>
            <p:nvPr/>
          </p:nvSpPr>
          <p:spPr>
            <a:xfrm>
              <a:off x="2576513" y="1589088"/>
              <a:ext cx="479425" cy="203200"/>
            </a:xfrm>
            <a:custGeom>
              <a:avLst/>
              <a:gdLst>
                <a:gd name="T0" fmla="*/ 0 w 302"/>
                <a:gd name="T1" fmla="*/ 16 h 128"/>
                <a:gd name="T2" fmla="*/ 294 w 302"/>
                <a:gd name="T3" fmla="*/ 128 h 128"/>
                <a:gd name="T4" fmla="*/ 302 w 302"/>
                <a:gd name="T5" fmla="*/ 112 h 128"/>
                <a:gd name="T6" fmla="*/ 8 w 302"/>
                <a:gd name="T7" fmla="*/ 0 h 128"/>
                <a:gd name="T8" fmla="*/ 0 w 302"/>
                <a:gd name="T9" fmla="*/ 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28">
                  <a:moveTo>
                    <a:pt x="0" y="16"/>
                  </a:moveTo>
                  <a:lnTo>
                    <a:pt x="294" y="128"/>
                  </a:lnTo>
                  <a:lnTo>
                    <a:pt x="302" y="112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70" name="Freeform 67"/>
            <p:cNvSpPr/>
            <p:nvPr/>
          </p:nvSpPr>
          <p:spPr>
            <a:xfrm>
              <a:off x="2559050" y="1635126"/>
              <a:ext cx="306388" cy="141288"/>
            </a:xfrm>
            <a:custGeom>
              <a:avLst/>
              <a:gdLst>
                <a:gd name="T0" fmla="*/ 0 w 193"/>
                <a:gd name="T1" fmla="*/ 19 h 89"/>
                <a:gd name="T2" fmla="*/ 187 w 193"/>
                <a:gd name="T3" fmla="*/ 89 h 89"/>
                <a:gd name="T4" fmla="*/ 193 w 193"/>
                <a:gd name="T5" fmla="*/ 73 h 89"/>
                <a:gd name="T6" fmla="*/ 6 w 193"/>
                <a:gd name="T7" fmla="*/ 0 h 89"/>
                <a:gd name="T8" fmla="*/ 0 w 193"/>
                <a:gd name="T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89">
                  <a:moveTo>
                    <a:pt x="0" y="19"/>
                  </a:moveTo>
                  <a:lnTo>
                    <a:pt x="187" y="89"/>
                  </a:lnTo>
                  <a:lnTo>
                    <a:pt x="193" y="73"/>
                  </a:lnTo>
                  <a:lnTo>
                    <a:pt x="6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71" name="Freeform 68"/>
            <p:cNvSpPr/>
            <p:nvPr/>
          </p:nvSpPr>
          <p:spPr>
            <a:xfrm>
              <a:off x="3200400" y="1712913"/>
              <a:ext cx="474663" cy="207963"/>
            </a:xfrm>
            <a:custGeom>
              <a:avLst/>
              <a:gdLst>
                <a:gd name="T0" fmla="*/ 0 w 299"/>
                <a:gd name="T1" fmla="*/ 18 h 131"/>
                <a:gd name="T2" fmla="*/ 294 w 299"/>
                <a:gd name="T3" fmla="*/ 131 h 131"/>
                <a:gd name="T4" fmla="*/ 299 w 299"/>
                <a:gd name="T5" fmla="*/ 112 h 131"/>
                <a:gd name="T6" fmla="*/ 5 w 299"/>
                <a:gd name="T7" fmla="*/ 0 h 131"/>
                <a:gd name="T8" fmla="*/ 0 w 299"/>
                <a:gd name="T9" fmla="*/ 1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131">
                  <a:moveTo>
                    <a:pt x="0" y="18"/>
                  </a:moveTo>
                  <a:lnTo>
                    <a:pt x="294" y="131"/>
                  </a:lnTo>
                  <a:lnTo>
                    <a:pt x="299" y="112"/>
                  </a:lnTo>
                  <a:lnTo>
                    <a:pt x="5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72" name="Freeform 69"/>
            <p:cNvSpPr/>
            <p:nvPr/>
          </p:nvSpPr>
          <p:spPr>
            <a:xfrm>
              <a:off x="3200400" y="1712913"/>
              <a:ext cx="474663" cy="207963"/>
            </a:xfrm>
            <a:custGeom>
              <a:avLst/>
              <a:gdLst>
                <a:gd name="T0" fmla="*/ 0 w 299"/>
                <a:gd name="T1" fmla="*/ 18 h 131"/>
                <a:gd name="T2" fmla="*/ 294 w 299"/>
                <a:gd name="T3" fmla="*/ 131 h 131"/>
                <a:gd name="T4" fmla="*/ 299 w 299"/>
                <a:gd name="T5" fmla="*/ 112 h 131"/>
                <a:gd name="T6" fmla="*/ 5 w 299"/>
                <a:gd name="T7" fmla="*/ 0 h 131"/>
                <a:gd name="T8" fmla="*/ 0 w 299"/>
                <a:gd name="T9" fmla="*/ 1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131">
                  <a:moveTo>
                    <a:pt x="0" y="18"/>
                  </a:moveTo>
                  <a:lnTo>
                    <a:pt x="294" y="131"/>
                  </a:lnTo>
                  <a:lnTo>
                    <a:pt x="299" y="112"/>
                  </a:lnTo>
                  <a:lnTo>
                    <a:pt x="5" y="0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73" name="Freeform 70"/>
            <p:cNvSpPr/>
            <p:nvPr/>
          </p:nvSpPr>
          <p:spPr>
            <a:xfrm>
              <a:off x="3179763" y="1763713"/>
              <a:ext cx="479425" cy="203200"/>
            </a:xfrm>
            <a:custGeom>
              <a:avLst/>
              <a:gdLst>
                <a:gd name="T0" fmla="*/ 0 w 302"/>
                <a:gd name="T1" fmla="*/ 16 h 128"/>
                <a:gd name="T2" fmla="*/ 296 w 302"/>
                <a:gd name="T3" fmla="*/ 128 h 128"/>
                <a:gd name="T4" fmla="*/ 302 w 302"/>
                <a:gd name="T5" fmla="*/ 112 h 128"/>
                <a:gd name="T6" fmla="*/ 8 w 302"/>
                <a:gd name="T7" fmla="*/ 0 h 128"/>
                <a:gd name="T8" fmla="*/ 0 w 302"/>
                <a:gd name="T9" fmla="*/ 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28">
                  <a:moveTo>
                    <a:pt x="0" y="16"/>
                  </a:moveTo>
                  <a:lnTo>
                    <a:pt x="296" y="128"/>
                  </a:lnTo>
                  <a:lnTo>
                    <a:pt x="302" y="112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74" name="Freeform 71"/>
            <p:cNvSpPr/>
            <p:nvPr/>
          </p:nvSpPr>
          <p:spPr>
            <a:xfrm>
              <a:off x="3162300" y="1809751"/>
              <a:ext cx="479425" cy="207963"/>
            </a:xfrm>
            <a:custGeom>
              <a:avLst/>
              <a:gdLst>
                <a:gd name="T0" fmla="*/ 0 w 302"/>
                <a:gd name="T1" fmla="*/ 19 h 131"/>
                <a:gd name="T2" fmla="*/ 294 w 302"/>
                <a:gd name="T3" fmla="*/ 131 h 131"/>
                <a:gd name="T4" fmla="*/ 302 w 302"/>
                <a:gd name="T5" fmla="*/ 113 h 131"/>
                <a:gd name="T6" fmla="*/ 5 w 302"/>
                <a:gd name="T7" fmla="*/ 0 h 131"/>
                <a:gd name="T8" fmla="*/ 0 w 302"/>
                <a:gd name="T9" fmla="*/ 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1">
                  <a:moveTo>
                    <a:pt x="0" y="19"/>
                  </a:moveTo>
                  <a:lnTo>
                    <a:pt x="294" y="131"/>
                  </a:lnTo>
                  <a:lnTo>
                    <a:pt x="302" y="113"/>
                  </a:lnTo>
                  <a:lnTo>
                    <a:pt x="5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75" name="Freeform 72"/>
            <p:cNvSpPr/>
            <p:nvPr/>
          </p:nvSpPr>
          <p:spPr>
            <a:xfrm>
              <a:off x="3144838" y="1860551"/>
              <a:ext cx="306388" cy="141288"/>
            </a:xfrm>
            <a:custGeom>
              <a:avLst/>
              <a:gdLst>
                <a:gd name="T0" fmla="*/ 0 w 193"/>
                <a:gd name="T1" fmla="*/ 16 h 89"/>
                <a:gd name="T2" fmla="*/ 185 w 193"/>
                <a:gd name="T3" fmla="*/ 89 h 89"/>
                <a:gd name="T4" fmla="*/ 193 w 193"/>
                <a:gd name="T5" fmla="*/ 70 h 89"/>
                <a:gd name="T6" fmla="*/ 5 w 193"/>
                <a:gd name="T7" fmla="*/ 0 h 89"/>
                <a:gd name="T8" fmla="*/ 0 w 193"/>
                <a:gd name="T9" fmla="*/ 1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89">
                  <a:moveTo>
                    <a:pt x="0" y="16"/>
                  </a:moveTo>
                  <a:lnTo>
                    <a:pt x="185" y="89"/>
                  </a:lnTo>
                  <a:lnTo>
                    <a:pt x="193" y="70"/>
                  </a:lnTo>
                  <a:lnTo>
                    <a:pt x="5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76" name="Freeform 73"/>
            <p:cNvSpPr/>
            <p:nvPr/>
          </p:nvSpPr>
          <p:spPr>
            <a:xfrm>
              <a:off x="3781425" y="1938338"/>
              <a:ext cx="479425" cy="207963"/>
            </a:xfrm>
            <a:custGeom>
              <a:avLst/>
              <a:gdLst>
                <a:gd name="T0" fmla="*/ 0 w 302"/>
                <a:gd name="T1" fmla="*/ 18 h 131"/>
                <a:gd name="T2" fmla="*/ 297 w 302"/>
                <a:gd name="T3" fmla="*/ 131 h 131"/>
                <a:gd name="T4" fmla="*/ 302 w 302"/>
                <a:gd name="T5" fmla="*/ 112 h 131"/>
                <a:gd name="T6" fmla="*/ 8 w 302"/>
                <a:gd name="T7" fmla="*/ 0 h 131"/>
                <a:gd name="T8" fmla="*/ 0 w 302"/>
                <a:gd name="T9" fmla="*/ 1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1">
                  <a:moveTo>
                    <a:pt x="0" y="18"/>
                  </a:moveTo>
                  <a:lnTo>
                    <a:pt x="297" y="131"/>
                  </a:lnTo>
                  <a:lnTo>
                    <a:pt x="302" y="112"/>
                  </a:lnTo>
                  <a:lnTo>
                    <a:pt x="8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77" name="Freeform 74"/>
            <p:cNvSpPr/>
            <p:nvPr/>
          </p:nvSpPr>
          <p:spPr>
            <a:xfrm>
              <a:off x="3781425" y="1938338"/>
              <a:ext cx="479425" cy="207963"/>
            </a:xfrm>
            <a:custGeom>
              <a:avLst/>
              <a:gdLst>
                <a:gd name="T0" fmla="*/ 0 w 302"/>
                <a:gd name="T1" fmla="*/ 18 h 131"/>
                <a:gd name="T2" fmla="*/ 297 w 302"/>
                <a:gd name="T3" fmla="*/ 131 h 131"/>
                <a:gd name="T4" fmla="*/ 302 w 302"/>
                <a:gd name="T5" fmla="*/ 112 h 131"/>
                <a:gd name="T6" fmla="*/ 8 w 302"/>
                <a:gd name="T7" fmla="*/ 0 h 131"/>
                <a:gd name="T8" fmla="*/ 0 w 302"/>
                <a:gd name="T9" fmla="*/ 1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1">
                  <a:moveTo>
                    <a:pt x="0" y="18"/>
                  </a:moveTo>
                  <a:lnTo>
                    <a:pt x="297" y="131"/>
                  </a:lnTo>
                  <a:lnTo>
                    <a:pt x="302" y="112"/>
                  </a:lnTo>
                  <a:lnTo>
                    <a:pt x="8" y="0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78" name="Freeform 75"/>
            <p:cNvSpPr/>
            <p:nvPr/>
          </p:nvSpPr>
          <p:spPr>
            <a:xfrm>
              <a:off x="3763963" y="1984376"/>
              <a:ext cx="481013" cy="207963"/>
            </a:xfrm>
            <a:custGeom>
              <a:avLst/>
              <a:gdLst>
                <a:gd name="T0" fmla="*/ 0 w 303"/>
                <a:gd name="T1" fmla="*/ 19 h 131"/>
                <a:gd name="T2" fmla="*/ 295 w 303"/>
                <a:gd name="T3" fmla="*/ 131 h 131"/>
                <a:gd name="T4" fmla="*/ 303 w 303"/>
                <a:gd name="T5" fmla="*/ 113 h 131"/>
                <a:gd name="T6" fmla="*/ 9 w 303"/>
                <a:gd name="T7" fmla="*/ 0 h 131"/>
                <a:gd name="T8" fmla="*/ 0 w 303"/>
                <a:gd name="T9" fmla="*/ 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131">
                  <a:moveTo>
                    <a:pt x="0" y="19"/>
                  </a:moveTo>
                  <a:lnTo>
                    <a:pt x="295" y="131"/>
                  </a:lnTo>
                  <a:lnTo>
                    <a:pt x="303" y="113"/>
                  </a:lnTo>
                  <a:lnTo>
                    <a:pt x="9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79" name="Freeform 76"/>
            <p:cNvSpPr/>
            <p:nvPr/>
          </p:nvSpPr>
          <p:spPr>
            <a:xfrm>
              <a:off x="3763963" y="1984376"/>
              <a:ext cx="481013" cy="207963"/>
            </a:xfrm>
            <a:custGeom>
              <a:avLst/>
              <a:gdLst>
                <a:gd name="T0" fmla="*/ 0 w 303"/>
                <a:gd name="T1" fmla="*/ 19 h 131"/>
                <a:gd name="T2" fmla="*/ 295 w 303"/>
                <a:gd name="T3" fmla="*/ 131 h 131"/>
                <a:gd name="T4" fmla="*/ 303 w 303"/>
                <a:gd name="T5" fmla="*/ 113 h 131"/>
                <a:gd name="T6" fmla="*/ 9 w 303"/>
                <a:gd name="T7" fmla="*/ 0 h 131"/>
                <a:gd name="T8" fmla="*/ 0 w 303"/>
                <a:gd name="T9" fmla="*/ 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131">
                  <a:moveTo>
                    <a:pt x="0" y="19"/>
                  </a:moveTo>
                  <a:lnTo>
                    <a:pt x="295" y="131"/>
                  </a:lnTo>
                  <a:lnTo>
                    <a:pt x="303" y="113"/>
                  </a:lnTo>
                  <a:lnTo>
                    <a:pt x="9" y="0"/>
                  </a:lnTo>
                  <a:lnTo>
                    <a:pt x="0" y="19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80" name="Freeform 77"/>
            <p:cNvSpPr/>
            <p:nvPr/>
          </p:nvSpPr>
          <p:spPr>
            <a:xfrm>
              <a:off x="3748088" y="2035176"/>
              <a:ext cx="479425" cy="204788"/>
            </a:xfrm>
            <a:custGeom>
              <a:avLst/>
              <a:gdLst>
                <a:gd name="T0" fmla="*/ 0 w 302"/>
                <a:gd name="T1" fmla="*/ 16 h 129"/>
                <a:gd name="T2" fmla="*/ 294 w 302"/>
                <a:gd name="T3" fmla="*/ 129 h 129"/>
                <a:gd name="T4" fmla="*/ 302 w 302"/>
                <a:gd name="T5" fmla="*/ 113 h 129"/>
                <a:gd name="T6" fmla="*/ 5 w 302"/>
                <a:gd name="T7" fmla="*/ 0 h 129"/>
                <a:gd name="T8" fmla="*/ 0 w 302"/>
                <a:gd name="T9" fmla="*/ 1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29">
                  <a:moveTo>
                    <a:pt x="0" y="16"/>
                  </a:moveTo>
                  <a:lnTo>
                    <a:pt x="294" y="129"/>
                  </a:lnTo>
                  <a:lnTo>
                    <a:pt x="302" y="113"/>
                  </a:lnTo>
                  <a:lnTo>
                    <a:pt x="5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81" name="Freeform 78"/>
            <p:cNvSpPr/>
            <p:nvPr/>
          </p:nvSpPr>
          <p:spPr>
            <a:xfrm>
              <a:off x="3748088" y="2035176"/>
              <a:ext cx="479425" cy="204788"/>
            </a:xfrm>
            <a:custGeom>
              <a:avLst/>
              <a:gdLst>
                <a:gd name="T0" fmla="*/ 0 w 302"/>
                <a:gd name="T1" fmla="*/ 16 h 129"/>
                <a:gd name="T2" fmla="*/ 294 w 302"/>
                <a:gd name="T3" fmla="*/ 129 h 129"/>
                <a:gd name="T4" fmla="*/ 302 w 302"/>
                <a:gd name="T5" fmla="*/ 113 h 129"/>
                <a:gd name="T6" fmla="*/ 5 w 302"/>
                <a:gd name="T7" fmla="*/ 0 h 129"/>
                <a:gd name="T8" fmla="*/ 0 w 302"/>
                <a:gd name="T9" fmla="*/ 1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29">
                  <a:moveTo>
                    <a:pt x="0" y="16"/>
                  </a:moveTo>
                  <a:lnTo>
                    <a:pt x="294" y="129"/>
                  </a:lnTo>
                  <a:lnTo>
                    <a:pt x="302" y="113"/>
                  </a:lnTo>
                  <a:lnTo>
                    <a:pt x="5" y="0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82" name="Freeform 79"/>
            <p:cNvSpPr/>
            <p:nvPr/>
          </p:nvSpPr>
          <p:spPr>
            <a:xfrm>
              <a:off x="3725863" y="2082801"/>
              <a:ext cx="311150" cy="139700"/>
            </a:xfrm>
            <a:custGeom>
              <a:avLst/>
              <a:gdLst>
                <a:gd name="T0" fmla="*/ 0 w 196"/>
                <a:gd name="T1" fmla="*/ 18 h 88"/>
                <a:gd name="T2" fmla="*/ 188 w 196"/>
                <a:gd name="T3" fmla="*/ 88 h 88"/>
                <a:gd name="T4" fmla="*/ 196 w 196"/>
                <a:gd name="T5" fmla="*/ 72 h 88"/>
                <a:gd name="T6" fmla="*/ 8 w 196"/>
                <a:gd name="T7" fmla="*/ 0 h 88"/>
                <a:gd name="T8" fmla="*/ 0 w 196"/>
                <a:gd name="T9" fmla="*/ 1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88">
                  <a:moveTo>
                    <a:pt x="0" y="18"/>
                  </a:moveTo>
                  <a:lnTo>
                    <a:pt x="188" y="88"/>
                  </a:lnTo>
                  <a:lnTo>
                    <a:pt x="196" y="72"/>
                  </a:lnTo>
                  <a:lnTo>
                    <a:pt x="8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83" name="Freeform 80"/>
            <p:cNvSpPr/>
            <p:nvPr/>
          </p:nvSpPr>
          <p:spPr>
            <a:xfrm>
              <a:off x="3725863" y="2082801"/>
              <a:ext cx="311150" cy="139700"/>
            </a:xfrm>
            <a:custGeom>
              <a:avLst/>
              <a:gdLst>
                <a:gd name="T0" fmla="*/ 0 w 196"/>
                <a:gd name="T1" fmla="*/ 18 h 88"/>
                <a:gd name="T2" fmla="*/ 188 w 196"/>
                <a:gd name="T3" fmla="*/ 88 h 88"/>
                <a:gd name="T4" fmla="*/ 196 w 196"/>
                <a:gd name="T5" fmla="*/ 72 h 88"/>
                <a:gd name="T6" fmla="*/ 8 w 196"/>
                <a:gd name="T7" fmla="*/ 0 h 88"/>
                <a:gd name="T8" fmla="*/ 0 w 196"/>
                <a:gd name="T9" fmla="*/ 1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88">
                  <a:moveTo>
                    <a:pt x="0" y="18"/>
                  </a:moveTo>
                  <a:lnTo>
                    <a:pt x="188" y="88"/>
                  </a:lnTo>
                  <a:lnTo>
                    <a:pt x="196" y="72"/>
                  </a:lnTo>
                  <a:lnTo>
                    <a:pt x="8" y="0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84" name="Freeform 81"/>
            <p:cNvSpPr/>
            <p:nvPr/>
          </p:nvSpPr>
          <p:spPr>
            <a:xfrm>
              <a:off x="2657475" y="611188"/>
              <a:ext cx="2151063" cy="2097088"/>
            </a:xfrm>
            <a:custGeom>
              <a:avLst/>
              <a:gdLst>
                <a:gd name="T0" fmla="*/ 0 w 1355"/>
                <a:gd name="T1" fmla="*/ 0 h 1321"/>
                <a:gd name="T2" fmla="*/ 133 w 1355"/>
                <a:gd name="T3" fmla="*/ 171 h 1321"/>
                <a:gd name="T4" fmla="*/ 1230 w 1355"/>
                <a:gd name="T5" fmla="*/ 592 h 1321"/>
                <a:gd name="T6" fmla="*/ 1010 w 1355"/>
                <a:gd name="T7" fmla="*/ 1165 h 1321"/>
                <a:gd name="T8" fmla="*/ 871 w 1355"/>
                <a:gd name="T9" fmla="*/ 1112 h 1321"/>
                <a:gd name="T10" fmla="*/ 1037 w 1355"/>
                <a:gd name="T11" fmla="*/ 1321 h 1321"/>
                <a:gd name="T12" fmla="*/ 1355 w 1355"/>
                <a:gd name="T13" fmla="*/ 509 h 1321"/>
                <a:gd name="T14" fmla="*/ 0 w 1355"/>
                <a:gd name="T15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5" h="1321">
                  <a:moveTo>
                    <a:pt x="0" y="0"/>
                  </a:moveTo>
                  <a:lnTo>
                    <a:pt x="133" y="171"/>
                  </a:lnTo>
                  <a:lnTo>
                    <a:pt x="1230" y="592"/>
                  </a:lnTo>
                  <a:lnTo>
                    <a:pt x="1010" y="1165"/>
                  </a:lnTo>
                  <a:lnTo>
                    <a:pt x="871" y="1112"/>
                  </a:lnTo>
                  <a:lnTo>
                    <a:pt x="1037" y="1321"/>
                  </a:lnTo>
                  <a:lnTo>
                    <a:pt x="1355" y="5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B1B7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85" name="Freeform 82"/>
            <p:cNvSpPr/>
            <p:nvPr/>
          </p:nvSpPr>
          <p:spPr>
            <a:xfrm>
              <a:off x="2657475" y="611188"/>
              <a:ext cx="2151063" cy="2097088"/>
            </a:xfrm>
            <a:custGeom>
              <a:avLst/>
              <a:gdLst>
                <a:gd name="T0" fmla="*/ 0 w 1355"/>
                <a:gd name="T1" fmla="*/ 0 h 1321"/>
                <a:gd name="T2" fmla="*/ 133 w 1355"/>
                <a:gd name="T3" fmla="*/ 171 h 1321"/>
                <a:gd name="T4" fmla="*/ 1230 w 1355"/>
                <a:gd name="T5" fmla="*/ 592 h 1321"/>
                <a:gd name="T6" fmla="*/ 1010 w 1355"/>
                <a:gd name="T7" fmla="*/ 1165 h 1321"/>
                <a:gd name="T8" fmla="*/ 871 w 1355"/>
                <a:gd name="T9" fmla="*/ 1112 h 1321"/>
                <a:gd name="T10" fmla="*/ 1037 w 1355"/>
                <a:gd name="T11" fmla="*/ 1321 h 1321"/>
                <a:gd name="T12" fmla="*/ 1355 w 1355"/>
                <a:gd name="T13" fmla="*/ 509 h 1321"/>
                <a:gd name="T14" fmla="*/ 0 w 1355"/>
                <a:gd name="T15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5" h="1321">
                  <a:moveTo>
                    <a:pt x="0" y="0"/>
                  </a:moveTo>
                  <a:lnTo>
                    <a:pt x="133" y="171"/>
                  </a:lnTo>
                  <a:lnTo>
                    <a:pt x="1230" y="592"/>
                  </a:lnTo>
                  <a:lnTo>
                    <a:pt x="1010" y="1165"/>
                  </a:lnTo>
                  <a:lnTo>
                    <a:pt x="871" y="1112"/>
                  </a:lnTo>
                  <a:lnTo>
                    <a:pt x="1037" y="1321"/>
                  </a:lnTo>
                  <a:lnTo>
                    <a:pt x="1355" y="50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86" name="Freeform 83"/>
            <p:cNvSpPr>
              <a:spLocks noEditPoints="1"/>
            </p:cNvSpPr>
            <p:nvPr/>
          </p:nvSpPr>
          <p:spPr>
            <a:xfrm>
              <a:off x="2928938" y="955676"/>
              <a:ext cx="1681163" cy="1504950"/>
            </a:xfrm>
            <a:custGeom>
              <a:avLst/>
              <a:gdLst>
                <a:gd name="T0" fmla="*/ 821 w 1059"/>
                <a:gd name="T1" fmla="*/ 779 h 948"/>
                <a:gd name="T2" fmla="*/ 526 w 1059"/>
                <a:gd name="T3" fmla="*/ 667 h 948"/>
                <a:gd name="T4" fmla="*/ 535 w 1059"/>
                <a:gd name="T5" fmla="*/ 648 h 948"/>
                <a:gd name="T6" fmla="*/ 829 w 1059"/>
                <a:gd name="T7" fmla="*/ 761 h 948"/>
                <a:gd name="T8" fmla="*/ 821 w 1059"/>
                <a:gd name="T9" fmla="*/ 779 h 948"/>
                <a:gd name="T10" fmla="*/ 834 w 1059"/>
                <a:gd name="T11" fmla="*/ 750 h 948"/>
                <a:gd name="T12" fmla="*/ 537 w 1059"/>
                <a:gd name="T13" fmla="*/ 637 h 948"/>
                <a:gd name="T14" fmla="*/ 545 w 1059"/>
                <a:gd name="T15" fmla="*/ 619 h 948"/>
                <a:gd name="T16" fmla="*/ 839 w 1059"/>
                <a:gd name="T17" fmla="*/ 731 h 948"/>
                <a:gd name="T18" fmla="*/ 834 w 1059"/>
                <a:gd name="T19" fmla="*/ 750 h 948"/>
                <a:gd name="T20" fmla="*/ 845 w 1059"/>
                <a:gd name="T21" fmla="*/ 718 h 948"/>
                <a:gd name="T22" fmla="*/ 551 w 1059"/>
                <a:gd name="T23" fmla="*/ 605 h 948"/>
                <a:gd name="T24" fmla="*/ 585 w 1059"/>
                <a:gd name="T25" fmla="*/ 511 h 948"/>
                <a:gd name="T26" fmla="*/ 882 w 1059"/>
                <a:gd name="T27" fmla="*/ 624 h 948"/>
                <a:gd name="T28" fmla="*/ 845 w 1059"/>
                <a:gd name="T29" fmla="*/ 718 h 948"/>
                <a:gd name="T30" fmla="*/ 711 w 1059"/>
                <a:gd name="T31" fmla="*/ 340 h 948"/>
                <a:gd name="T32" fmla="*/ 166 w 1059"/>
                <a:gd name="T33" fmla="*/ 131 h 948"/>
                <a:gd name="T34" fmla="*/ 182 w 1059"/>
                <a:gd name="T35" fmla="*/ 88 h 948"/>
                <a:gd name="T36" fmla="*/ 727 w 1059"/>
                <a:gd name="T37" fmla="*/ 297 h 948"/>
                <a:gd name="T38" fmla="*/ 711 w 1059"/>
                <a:gd name="T39" fmla="*/ 340 h 948"/>
                <a:gd name="T40" fmla="*/ 0 w 1059"/>
                <a:gd name="T41" fmla="*/ 0 h 948"/>
                <a:gd name="T42" fmla="*/ 96 w 1059"/>
                <a:gd name="T43" fmla="*/ 125 h 948"/>
                <a:gd name="T44" fmla="*/ 794 w 1059"/>
                <a:gd name="T45" fmla="*/ 391 h 948"/>
                <a:gd name="T46" fmla="*/ 786 w 1059"/>
                <a:gd name="T47" fmla="*/ 410 h 948"/>
                <a:gd name="T48" fmla="*/ 120 w 1059"/>
                <a:gd name="T49" fmla="*/ 155 h 948"/>
                <a:gd name="T50" fmla="*/ 139 w 1059"/>
                <a:gd name="T51" fmla="*/ 179 h 948"/>
                <a:gd name="T52" fmla="*/ 1005 w 1059"/>
                <a:gd name="T53" fmla="*/ 511 h 948"/>
                <a:gd name="T54" fmla="*/ 962 w 1059"/>
                <a:gd name="T55" fmla="*/ 627 h 948"/>
                <a:gd name="T56" fmla="*/ 289 w 1059"/>
                <a:gd name="T57" fmla="*/ 369 h 948"/>
                <a:gd name="T58" fmla="*/ 321 w 1059"/>
                <a:gd name="T59" fmla="*/ 410 h 948"/>
                <a:gd name="T60" fmla="*/ 513 w 1059"/>
                <a:gd name="T61" fmla="*/ 482 h 948"/>
                <a:gd name="T62" fmla="*/ 476 w 1059"/>
                <a:gd name="T63" fmla="*/ 578 h 948"/>
                <a:gd name="T64" fmla="*/ 441 w 1059"/>
                <a:gd name="T65" fmla="*/ 565 h 948"/>
                <a:gd name="T66" fmla="*/ 457 w 1059"/>
                <a:gd name="T67" fmla="*/ 584 h 948"/>
                <a:gd name="T68" fmla="*/ 470 w 1059"/>
                <a:gd name="T69" fmla="*/ 589 h 948"/>
                <a:gd name="T70" fmla="*/ 468 w 1059"/>
                <a:gd name="T71" fmla="*/ 597 h 948"/>
                <a:gd name="T72" fmla="*/ 537 w 1059"/>
                <a:gd name="T73" fmla="*/ 686 h 948"/>
                <a:gd name="T74" fmla="*/ 818 w 1059"/>
                <a:gd name="T75" fmla="*/ 793 h 948"/>
                <a:gd name="T76" fmla="*/ 810 w 1059"/>
                <a:gd name="T77" fmla="*/ 809 h 948"/>
                <a:gd name="T78" fmla="*/ 559 w 1059"/>
                <a:gd name="T79" fmla="*/ 715 h 948"/>
                <a:gd name="T80" fmla="*/ 575 w 1059"/>
                <a:gd name="T81" fmla="*/ 736 h 948"/>
                <a:gd name="T82" fmla="*/ 698 w 1059"/>
                <a:gd name="T83" fmla="*/ 782 h 948"/>
                <a:gd name="T84" fmla="*/ 690 w 1059"/>
                <a:gd name="T85" fmla="*/ 798 h 948"/>
                <a:gd name="T86" fmla="*/ 599 w 1059"/>
                <a:gd name="T87" fmla="*/ 763 h 948"/>
                <a:gd name="T88" fmla="*/ 636 w 1059"/>
                <a:gd name="T89" fmla="*/ 811 h 948"/>
                <a:gd name="T90" fmla="*/ 858 w 1059"/>
                <a:gd name="T91" fmla="*/ 897 h 948"/>
                <a:gd name="T92" fmla="*/ 839 w 1059"/>
                <a:gd name="T93" fmla="*/ 948 h 948"/>
                <a:gd name="T94" fmla="*/ 700 w 1059"/>
                <a:gd name="T95" fmla="*/ 895 h 948"/>
                <a:gd name="T96" fmla="*/ 839 w 1059"/>
                <a:gd name="T97" fmla="*/ 948 h 948"/>
                <a:gd name="T98" fmla="*/ 1059 w 1059"/>
                <a:gd name="T99" fmla="*/ 375 h 948"/>
                <a:gd name="T100" fmla="*/ 1048 w 1059"/>
                <a:gd name="T101" fmla="*/ 401 h 948"/>
                <a:gd name="T102" fmla="*/ 0 w 1059"/>
                <a:gd name="T103" fmla="*/ 0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59" h="948">
                  <a:moveTo>
                    <a:pt x="821" y="779"/>
                  </a:moveTo>
                  <a:lnTo>
                    <a:pt x="526" y="667"/>
                  </a:lnTo>
                  <a:lnTo>
                    <a:pt x="535" y="648"/>
                  </a:lnTo>
                  <a:lnTo>
                    <a:pt x="829" y="761"/>
                  </a:lnTo>
                  <a:lnTo>
                    <a:pt x="821" y="779"/>
                  </a:lnTo>
                  <a:close/>
                  <a:moveTo>
                    <a:pt x="834" y="750"/>
                  </a:moveTo>
                  <a:lnTo>
                    <a:pt x="537" y="637"/>
                  </a:lnTo>
                  <a:lnTo>
                    <a:pt x="545" y="619"/>
                  </a:lnTo>
                  <a:lnTo>
                    <a:pt x="839" y="731"/>
                  </a:lnTo>
                  <a:lnTo>
                    <a:pt x="834" y="750"/>
                  </a:lnTo>
                  <a:close/>
                  <a:moveTo>
                    <a:pt x="845" y="718"/>
                  </a:moveTo>
                  <a:lnTo>
                    <a:pt x="551" y="605"/>
                  </a:lnTo>
                  <a:lnTo>
                    <a:pt x="585" y="511"/>
                  </a:lnTo>
                  <a:lnTo>
                    <a:pt x="882" y="624"/>
                  </a:lnTo>
                  <a:lnTo>
                    <a:pt x="845" y="718"/>
                  </a:lnTo>
                  <a:close/>
                  <a:moveTo>
                    <a:pt x="711" y="340"/>
                  </a:moveTo>
                  <a:lnTo>
                    <a:pt x="166" y="131"/>
                  </a:lnTo>
                  <a:lnTo>
                    <a:pt x="182" y="88"/>
                  </a:lnTo>
                  <a:lnTo>
                    <a:pt x="727" y="297"/>
                  </a:lnTo>
                  <a:lnTo>
                    <a:pt x="711" y="340"/>
                  </a:lnTo>
                  <a:close/>
                  <a:moveTo>
                    <a:pt x="0" y="0"/>
                  </a:moveTo>
                  <a:lnTo>
                    <a:pt x="96" y="125"/>
                  </a:lnTo>
                  <a:lnTo>
                    <a:pt x="794" y="391"/>
                  </a:lnTo>
                  <a:lnTo>
                    <a:pt x="786" y="410"/>
                  </a:lnTo>
                  <a:lnTo>
                    <a:pt x="120" y="155"/>
                  </a:lnTo>
                  <a:lnTo>
                    <a:pt x="139" y="179"/>
                  </a:lnTo>
                  <a:lnTo>
                    <a:pt x="1005" y="511"/>
                  </a:lnTo>
                  <a:lnTo>
                    <a:pt x="962" y="627"/>
                  </a:lnTo>
                  <a:lnTo>
                    <a:pt x="289" y="369"/>
                  </a:lnTo>
                  <a:lnTo>
                    <a:pt x="321" y="410"/>
                  </a:lnTo>
                  <a:lnTo>
                    <a:pt x="513" y="482"/>
                  </a:lnTo>
                  <a:lnTo>
                    <a:pt x="476" y="578"/>
                  </a:lnTo>
                  <a:lnTo>
                    <a:pt x="441" y="565"/>
                  </a:lnTo>
                  <a:lnTo>
                    <a:pt x="457" y="584"/>
                  </a:lnTo>
                  <a:lnTo>
                    <a:pt x="470" y="589"/>
                  </a:lnTo>
                  <a:lnTo>
                    <a:pt x="468" y="597"/>
                  </a:lnTo>
                  <a:lnTo>
                    <a:pt x="537" y="686"/>
                  </a:lnTo>
                  <a:lnTo>
                    <a:pt x="818" y="793"/>
                  </a:lnTo>
                  <a:lnTo>
                    <a:pt x="810" y="809"/>
                  </a:lnTo>
                  <a:lnTo>
                    <a:pt x="559" y="715"/>
                  </a:lnTo>
                  <a:lnTo>
                    <a:pt x="575" y="736"/>
                  </a:lnTo>
                  <a:lnTo>
                    <a:pt x="698" y="782"/>
                  </a:lnTo>
                  <a:lnTo>
                    <a:pt x="690" y="798"/>
                  </a:lnTo>
                  <a:lnTo>
                    <a:pt x="599" y="763"/>
                  </a:lnTo>
                  <a:lnTo>
                    <a:pt x="636" y="811"/>
                  </a:lnTo>
                  <a:lnTo>
                    <a:pt x="858" y="897"/>
                  </a:lnTo>
                  <a:lnTo>
                    <a:pt x="839" y="948"/>
                  </a:lnTo>
                  <a:lnTo>
                    <a:pt x="700" y="895"/>
                  </a:lnTo>
                  <a:lnTo>
                    <a:pt x="839" y="948"/>
                  </a:lnTo>
                  <a:lnTo>
                    <a:pt x="1059" y="375"/>
                  </a:lnTo>
                  <a:lnTo>
                    <a:pt x="1048" y="4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87" name="Freeform 84"/>
            <p:cNvSpPr>
              <a:spLocks noEditPoints="1"/>
            </p:cNvSpPr>
            <p:nvPr/>
          </p:nvSpPr>
          <p:spPr>
            <a:xfrm>
              <a:off x="2928938" y="955676"/>
              <a:ext cx="1681163" cy="1504950"/>
            </a:xfrm>
            <a:custGeom>
              <a:avLst/>
              <a:gdLst>
                <a:gd name="T0" fmla="*/ 821 w 1059"/>
                <a:gd name="T1" fmla="*/ 779 h 948"/>
                <a:gd name="T2" fmla="*/ 526 w 1059"/>
                <a:gd name="T3" fmla="*/ 667 h 948"/>
                <a:gd name="T4" fmla="*/ 535 w 1059"/>
                <a:gd name="T5" fmla="*/ 648 h 948"/>
                <a:gd name="T6" fmla="*/ 829 w 1059"/>
                <a:gd name="T7" fmla="*/ 761 h 948"/>
                <a:gd name="T8" fmla="*/ 821 w 1059"/>
                <a:gd name="T9" fmla="*/ 779 h 948"/>
                <a:gd name="T10" fmla="*/ 834 w 1059"/>
                <a:gd name="T11" fmla="*/ 750 h 948"/>
                <a:gd name="T12" fmla="*/ 537 w 1059"/>
                <a:gd name="T13" fmla="*/ 637 h 948"/>
                <a:gd name="T14" fmla="*/ 545 w 1059"/>
                <a:gd name="T15" fmla="*/ 619 h 948"/>
                <a:gd name="T16" fmla="*/ 839 w 1059"/>
                <a:gd name="T17" fmla="*/ 731 h 948"/>
                <a:gd name="T18" fmla="*/ 834 w 1059"/>
                <a:gd name="T19" fmla="*/ 750 h 948"/>
                <a:gd name="T20" fmla="*/ 845 w 1059"/>
                <a:gd name="T21" fmla="*/ 718 h 948"/>
                <a:gd name="T22" fmla="*/ 551 w 1059"/>
                <a:gd name="T23" fmla="*/ 605 h 948"/>
                <a:gd name="T24" fmla="*/ 585 w 1059"/>
                <a:gd name="T25" fmla="*/ 511 h 948"/>
                <a:gd name="T26" fmla="*/ 882 w 1059"/>
                <a:gd name="T27" fmla="*/ 624 h 948"/>
                <a:gd name="T28" fmla="*/ 845 w 1059"/>
                <a:gd name="T29" fmla="*/ 718 h 948"/>
                <a:gd name="T30" fmla="*/ 711 w 1059"/>
                <a:gd name="T31" fmla="*/ 340 h 948"/>
                <a:gd name="T32" fmla="*/ 166 w 1059"/>
                <a:gd name="T33" fmla="*/ 131 h 948"/>
                <a:gd name="T34" fmla="*/ 182 w 1059"/>
                <a:gd name="T35" fmla="*/ 88 h 948"/>
                <a:gd name="T36" fmla="*/ 727 w 1059"/>
                <a:gd name="T37" fmla="*/ 297 h 948"/>
                <a:gd name="T38" fmla="*/ 711 w 1059"/>
                <a:gd name="T39" fmla="*/ 340 h 948"/>
                <a:gd name="T40" fmla="*/ 0 w 1059"/>
                <a:gd name="T41" fmla="*/ 0 h 948"/>
                <a:gd name="T42" fmla="*/ 96 w 1059"/>
                <a:gd name="T43" fmla="*/ 125 h 948"/>
                <a:gd name="T44" fmla="*/ 794 w 1059"/>
                <a:gd name="T45" fmla="*/ 391 h 948"/>
                <a:gd name="T46" fmla="*/ 786 w 1059"/>
                <a:gd name="T47" fmla="*/ 410 h 948"/>
                <a:gd name="T48" fmla="*/ 120 w 1059"/>
                <a:gd name="T49" fmla="*/ 155 h 948"/>
                <a:gd name="T50" fmla="*/ 139 w 1059"/>
                <a:gd name="T51" fmla="*/ 179 h 948"/>
                <a:gd name="T52" fmla="*/ 1005 w 1059"/>
                <a:gd name="T53" fmla="*/ 511 h 948"/>
                <a:gd name="T54" fmla="*/ 962 w 1059"/>
                <a:gd name="T55" fmla="*/ 627 h 948"/>
                <a:gd name="T56" fmla="*/ 289 w 1059"/>
                <a:gd name="T57" fmla="*/ 369 h 948"/>
                <a:gd name="T58" fmla="*/ 321 w 1059"/>
                <a:gd name="T59" fmla="*/ 410 h 948"/>
                <a:gd name="T60" fmla="*/ 513 w 1059"/>
                <a:gd name="T61" fmla="*/ 482 h 948"/>
                <a:gd name="T62" fmla="*/ 476 w 1059"/>
                <a:gd name="T63" fmla="*/ 578 h 948"/>
                <a:gd name="T64" fmla="*/ 441 w 1059"/>
                <a:gd name="T65" fmla="*/ 565 h 948"/>
                <a:gd name="T66" fmla="*/ 457 w 1059"/>
                <a:gd name="T67" fmla="*/ 584 h 948"/>
                <a:gd name="T68" fmla="*/ 470 w 1059"/>
                <a:gd name="T69" fmla="*/ 589 h 948"/>
                <a:gd name="T70" fmla="*/ 468 w 1059"/>
                <a:gd name="T71" fmla="*/ 597 h 948"/>
                <a:gd name="T72" fmla="*/ 537 w 1059"/>
                <a:gd name="T73" fmla="*/ 686 h 948"/>
                <a:gd name="T74" fmla="*/ 818 w 1059"/>
                <a:gd name="T75" fmla="*/ 793 h 948"/>
                <a:gd name="T76" fmla="*/ 810 w 1059"/>
                <a:gd name="T77" fmla="*/ 809 h 948"/>
                <a:gd name="T78" fmla="*/ 559 w 1059"/>
                <a:gd name="T79" fmla="*/ 715 h 948"/>
                <a:gd name="T80" fmla="*/ 575 w 1059"/>
                <a:gd name="T81" fmla="*/ 736 h 948"/>
                <a:gd name="T82" fmla="*/ 698 w 1059"/>
                <a:gd name="T83" fmla="*/ 782 h 948"/>
                <a:gd name="T84" fmla="*/ 690 w 1059"/>
                <a:gd name="T85" fmla="*/ 798 h 948"/>
                <a:gd name="T86" fmla="*/ 599 w 1059"/>
                <a:gd name="T87" fmla="*/ 763 h 948"/>
                <a:gd name="T88" fmla="*/ 636 w 1059"/>
                <a:gd name="T89" fmla="*/ 811 h 948"/>
                <a:gd name="T90" fmla="*/ 858 w 1059"/>
                <a:gd name="T91" fmla="*/ 897 h 948"/>
                <a:gd name="T92" fmla="*/ 839 w 1059"/>
                <a:gd name="T93" fmla="*/ 948 h 948"/>
                <a:gd name="T94" fmla="*/ 700 w 1059"/>
                <a:gd name="T95" fmla="*/ 895 h 948"/>
                <a:gd name="T96" fmla="*/ 839 w 1059"/>
                <a:gd name="T97" fmla="*/ 948 h 948"/>
                <a:gd name="T98" fmla="*/ 1059 w 1059"/>
                <a:gd name="T99" fmla="*/ 375 h 948"/>
                <a:gd name="T100" fmla="*/ 1048 w 1059"/>
                <a:gd name="T101" fmla="*/ 401 h 948"/>
                <a:gd name="T102" fmla="*/ 0 w 1059"/>
                <a:gd name="T103" fmla="*/ 0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59" h="948">
                  <a:moveTo>
                    <a:pt x="821" y="779"/>
                  </a:moveTo>
                  <a:lnTo>
                    <a:pt x="526" y="667"/>
                  </a:lnTo>
                  <a:lnTo>
                    <a:pt x="535" y="648"/>
                  </a:lnTo>
                  <a:lnTo>
                    <a:pt x="829" y="761"/>
                  </a:lnTo>
                  <a:lnTo>
                    <a:pt x="821" y="779"/>
                  </a:lnTo>
                  <a:moveTo>
                    <a:pt x="834" y="750"/>
                  </a:moveTo>
                  <a:lnTo>
                    <a:pt x="537" y="637"/>
                  </a:lnTo>
                  <a:lnTo>
                    <a:pt x="545" y="619"/>
                  </a:lnTo>
                  <a:lnTo>
                    <a:pt x="839" y="731"/>
                  </a:lnTo>
                  <a:lnTo>
                    <a:pt x="834" y="750"/>
                  </a:lnTo>
                  <a:moveTo>
                    <a:pt x="845" y="718"/>
                  </a:moveTo>
                  <a:lnTo>
                    <a:pt x="551" y="605"/>
                  </a:lnTo>
                  <a:lnTo>
                    <a:pt x="585" y="511"/>
                  </a:lnTo>
                  <a:lnTo>
                    <a:pt x="882" y="624"/>
                  </a:lnTo>
                  <a:lnTo>
                    <a:pt x="845" y="718"/>
                  </a:lnTo>
                  <a:moveTo>
                    <a:pt x="711" y="340"/>
                  </a:moveTo>
                  <a:lnTo>
                    <a:pt x="166" y="131"/>
                  </a:lnTo>
                  <a:lnTo>
                    <a:pt x="182" y="88"/>
                  </a:lnTo>
                  <a:lnTo>
                    <a:pt x="727" y="297"/>
                  </a:lnTo>
                  <a:lnTo>
                    <a:pt x="711" y="340"/>
                  </a:lnTo>
                  <a:moveTo>
                    <a:pt x="0" y="0"/>
                  </a:moveTo>
                  <a:lnTo>
                    <a:pt x="96" y="125"/>
                  </a:lnTo>
                  <a:lnTo>
                    <a:pt x="794" y="391"/>
                  </a:lnTo>
                  <a:lnTo>
                    <a:pt x="786" y="410"/>
                  </a:lnTo>
                  <a:lnTo>
                    <a:pt x="120" y="155"/>
                  </a:lnTo>
                  <a:lnTo>
                    <a:pt x="139" y="179"/>
                  </a:lnTo>
                  <a:lnTo>
                    <a:pt x="1005" y="511"/>
                  </a:lnTo>
                  <a:lnTo>
                    <a:pt x="962" y="627"/>
                  </a:lnTo>
                  <a:lnTo>
                    <a:pt x="289" y="369"/>
                  </a:lnTo>
                  <a:lnTo>
                    <a:pt x="321" y="410"/>
                  </a:lnTo>
                  <a:lnTo>
                    <a:pt x="513" y="482"/>
                  </a:lnTo>
                  <a:lnTo>
                    <a:pt x="476" y="578"/>
                  </a:lnTo>
                  <a:lnTo>
                    <a:pt x="441" y="565"/>
                  </a:lnTo>
                  <a:lnTo>
                    <a:pt x="457" y="584"/>
                  </a:lnTo>
                  <a:lnTo>
                    <a:pt x="470" y="589"/>
                  </a:lnTo>
                  <a:lnTo>
                    <a:pt x="468" y="597"/>
                  </a:lnTo>
                  <a:lnTo>
                    <a:pt x="537" y="686"/>
                  </a:lnTo>
                  <a:lnTo>
                    <a:pt x="818" y="793"/>
                  </a:lnTo>
                  <a:lnTo>
                    <a:pt x="810" y="809"/>
                  </a:lnTo>
                  <a:lnTo>
                    <a:pt x="559" y="715"/>
                  </a:lnTo>
                  <a:lnTo>
                    <a:pt x="575" y="736"/>
                  </a:lnTo>
                  <a:lnTo>
                    <a:pt x="698" y="782"/>
                  </a:lnTo>
                  <a:lnTo>
                    <a:pt x="690" y="798"/>
                  </a:lnTo>
                  <a:lnTo>
                    <a:pt x="599" y="763"/>
                  </a:lnTo>
                  <a:lnTo>
                    <a:pt x="636" y="811"/>
                  </a:lnTo>
                  <a:lnTo>
                    <a:pt x="858" y="897"/>
                  </a:lnTo>
                  <a:lnTo>
                    <a:pt x="839" y="948"/>
                  </a:lnTo>
                  <a:lnTo>
                    <a:pt x="700" y="895"/>
                  </a:lnTo>
                  <a:lnTo>
                    <a:pt x="839" y="948"/>
                  </a:lnTo>
                  <a:lnTo>
                    <a:pt x="1059" y="375"/>
                  </a:lnTo>
                  <a:lnTo>
                    <a:pt x="1048" y="40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88" name="Freeform 85"/>
            <p:cNvSpPr/>
            <p:nvPr/>
          </p:nvSpPr>
          <p:spPr>
            <a:xfrm>
              <a:off x="2868613" y="882651"/>
              <a:ext cx="1741488" cy="709613"/>
            </a:xfrm>
            <a:custGeom>
              <a:avLst/>
              <a:gdLst>
                <a:gd name="T0" fmla="*/ 0 w 1097"/>
                <a:gd name="T1" fmla="*/ 0 h 447"/>
                <a:gd name="T2" fmla="*/ 38 w 1097"/>
                <a:gd name="T3" fmla="*/ 46 h 447"/>
                <a:gd name="T4" fmla="*/ 1086 w 1097"/>
                <a:gd name="T5" fmla="*/ 447 h 447"/>
                <a:gd name="T6" fmla="*/ 1097 w 1097"/>
                <a:gd name="T7" fmla="*/ 421 h 447"/>
                <a:gd name="T8" fmla="*/ 0 w 1097"/>
                <a:gd name="T9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7" h="447">
                  <a:moveTo>
                    <a:pt x="0" y="0"/>
                  </a:moveTo>
                  <a:lnTo>
                    <a:pt x="38" y="46"/>
                  </a:lnTo>
                  <a:lnTo>
                    <a:pt x="1086" y="447"/>
                  </a:lnTo>
                  <a:lnTo>
                    <a:pt x="1097" y="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89" name="Freeform 86"/>
            <p:cNvSpPr/>
            <p:nvPr/>
          </p:nvSpPr>
          <p:spPr>
            <a:xfrm>
              <a:off x="2868613" y="882651"/>
              <a:ext cx="1741488" cy="709613"/>
            </a:xfrm>
            <a:custGeom>
              <a:avLst/>
              <a:gdLst>
                <a:gd name="T0" fmla="*/ 0 w 1097"/>
                <a:gd name="T1" fmla="*/ 0 h 447"/>
                <a:gd name="T2" fmla="*/ 38 w 1097"/>
                <a:gd name="T3" fmla="*/ 46 h 447"/>
                <a:gd name="T4" fmla="*/ 1086 w 1097"/>
                <a:gd name="T5" fmla="*/ 447 h 447"/>
                <a:gd name="T6" fmla="*/ 1097 w 1097"/>
                <a:gd name="T7" fmla="*/ 421 h 447"/>
                <a:gd name="T8" fmla="*/ 0 w 1097"/>
                <a:gd name="T9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7" h="447">
                  <a:moveTo>
                    <a:pt x="0" y="0"/>
                  </a:moveTo>
                  <a:lnTo>
                    <a:pt x="38" y="46"/>
                  </a:lnTo>
                  <a:lnTo>
                    <a:pt x="1086" y="447"/>
                  </a:lnTo>
                  <a:lnTo>
                    <a:pt x="1097" y="42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90" name="Freeform 87"/>
            <p:cNvSpPr/>
            <p:nvPr/>
          </p:nvSpPr>
          <p:spPr>
            <a:xfrm>
              <a:off x="3192463" y="1095376"/>
              <a:ext cx="890588" cy="400050"/>
            </a:xfrm>
            <a:custGeom>
              <a:avLst/>
              <a:gdLst>
                <a:gd name="T0" fmla="*/ 16 w 561"/>
                <a:gd name="T1" fmla="*/ 0 h 252"/>
                <a:gd name="T2" fmla="*/ 0 w 561"/>
                <a:gd name="T3" fmla="*/ 43 h 252"/>
                <a:gd name="T4" fmla="*/ 545 w 561"/>
                <a:gd name="T5" fmla="*/ 252 h 252"/>
                <a:gd name="T6" fmla="*/ 561 w 561"/>
                <a:gd name="T7" fmla="*/ 209 h 252"/>
                <a:gd name="T8" fmla="*/ 16 w 561"/>
                <a:gd name="T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252">
                  <a:moveTo>
                    <a:pt x="16" y="0"/>
                  </a:moveTo>
                  <a:lnTo>
                    <a:pt x="0" y="43"/>
                  </a:lnTo>
                  <a:lnTo>
                    <a:pt x="545" y="252"/>
                  </a:lnTo>
                  <a:lnTo>
                    <a:pt x="561" y="20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9AC25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91" name="Freeform 88"/>
            <p:cNvSpPr/>
            <p:nvPr/>
          </p:nvSpPr>
          <p:spPr>
            <a:xfrm>
              <a:off x="3192463" y="1095376"/>
              <a:ext cx="890588" cy="400050"/>
            </a:xfrm>
            <a:custGeom>
              <a:avLst/>
              <a:gdLst>
                <a:gd name="T0" fmla="*/ 16 w 561"/>
                <a:gd name="T1" fmla="*/ 0 h 252"/>
                <a:gd name="T2" fmla="*/ 0 w 561"/>
                <a:gd name="T3" fmla="*/ 43 h 252"/>
                <a:gd name="T4" fmla="*/ 545 w 561"/>
                <a:gd name="T5" fmla="*/ 252 h 252"/>
                <a:gd name="T6" fmla="*/ 561 w 561"/>
                <a:gd name="T7" fmla="*/ 209 h 252"/>
                <a:gd name="T8" fmla="*/ 16 w 561"/>
                <a:gd name="T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252">
                  <a:moveTo>
                    <a:pt x="16" y="0"/>
                  </a:moveTo>
                  <a:lnTo>
                    <a:pt x="0" y="43"/>
                  </a:lnTo>
                  <a:lnTo>
                    <a:pt x="545" y="252"/>
                  </a:lnTo>
                  <a:lnTo>
                    <a:pt x="561" y="209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92" name="Freeform 89"/>
            <p:cNvSpPr/>
            <p:nvPr/>
          </p:nvSpPr>
          <p:spPr>
            <a:xfrm>
              <a:off x="3149600" y="1239838"/>
              <a:ext cx="1374775" cy="711200"/>
            </a:xfrm>
            <a:custGeom>
              <a:avLst/>
              <a:gdLst>
                <a:gd name="T0" fmla="*/ 0 w 866"/>
                <a:gd name="T1" fmla="*/ 0 h 448"/>
                <a:gd name="T2" fmla="*/ 150 w 866"/>
                <a:gd name="T3" fmla="*/ 190 h 448"/>
                <a:gd name="T4" fmla="*/ 823 w 866"/>
                <a:gd name="T5" fmla="*/ 448 h 448"/>
                <a:gd name="T6" fmla="*/ 866 w 866"/>
                <a:gd name="T7" fmla="*/ 332 h 448"/>
                <a:gd name="T8" fmla="*/ 0 w 866"/>
                <a:gd name="T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448">
                  <a:moveTo>
                    <a:pt x="0" y="0"/>
                  </a:moveTo>
                  <a:lnTo>
                    <a:pt x="150" y="190"/>
                  </a:lnTo>
                  <a:lnTo>
                    <a:pt x="823" y="448"/>
                  </a:lnTo>
                  <a:lnTo>
                    <a:pt x="866" y="3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6B6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93" name="Freeform 90"/>
            <p:cNvSpPr/>
            <p:nvPr/>
          </p:nvSpPr>
          <p:spPr>
            <a:xfrm>
              <a:off x="3149600" y="1239838"/>
              <a:ext cx="1374775" cy="711200"/>
            </a:xfrm>
            <a:custGeom>
              <a:avLst/>
              <a:gdLst>
                <a:gd name="T0" fmla="*/ 0 w 866"/>
                <a:gd name="T1" fmla="*/ 0 h 448"/>
                <a:gd name="T2" fmla="*/ 150 w 866"/>
                <a:gd name="T3" fmla="*/ 190 h 448"/>
                <a:gd name="T4" fmla="*/ 823 w 866"/>
                <a:gd name="T5" fmla="*/ 448 h 448"/>
                <a:gd name="T6" fmla="*/ 866 w 866"/>
                <a:gd name="T7" fmla="*/ 332 h 448"/>
                <a:gd name="T8" fmla="*/ 0 w 866"/>
                <a:gd name="T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448">
                  <a:moveTo>
                    <a:pt x="0" y="0"/>
                  </a:moveTo>
                  <a:lnTo>
                    <a:pt x="150" y="190"/>
                  </a:lnTo>
                  <a:lnTo>
                    <a:pt x="823" y="448"/>
                  </a:lnTo>
                  <a:lnTo>
                    <a:pt x="866" y="33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94" name="Freeform 91"/>
            <p:cNvSpPr/>
            <p:nvPr/>
          </p:nvSpPr>
          <p:spPr>
            <a:xfrm>
              <a:off x="3081338" y="1154113"/>
              <a:ext cx="1108075" cy="452438"/>
            </a:xfrm>
            <a:custGeom>
              <a:avLst/>
              <a:gdLst>
                <a:gd name="T0" fmla="*/ 0 w 698"/>
                <a:gd name="T1" fmla="*/ 0 h 285"/>
                <a:gd name="T2" fmla="*/ 24 w 698"/>
                <a:gd name="T3" fmla="*/ 30 h 285"/>
                <a:gd name="T4" fmla="*/ 690 w 698"/>
                <a:gd name="T5" fmla="*/ 285 h 285"/>
                <a:gd name="T6" fmla="*/ 698 w 698"/>
                <a:gd name="T7" fmla="*/ 266 h 285"/>
                <a:gd name="T8" fmla="*/ 0 w 698"/>
                <a:gd name="T9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285">
                  <a:moveTo>
                    <a:pt x="0" y="0"/>
                  </a:moveTo>
                  <a:lnTo>
                    <a:pt x="24" y="30"/>
                  </a:lnTo>
                  <a:lnTo>
                    <a:pt x="690" y="285"/>
                  </a:lnTo>
                  <a:lnTo>
                    <a:pt x="698" y="2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95" name="Freeform 92"/>
            <p:cNvSpPr/>
            <p:nvPr/>
          </p:nvSpPr>
          <p:spPr>
            <a:xfrm>
              <a:off x="3081338" y="1154113"/>
              <a:ext cx="1108075" cy="452438"/>
            </a:xfrm>
            <a:custGeom>
              <a:avLst/>
              <a:gdLst>
                <a:gd name="T0" fmla="*/ 0 w 698"/>
                <a:gd name="T1" fmla="*/ 0 h 285"/>
                <a:gd name="T2" fmla="*/ 24 w 698"/>
                <a:gd name="T3" fmla="*/ 30 h 285"/>
                <a:gd name="T4" fmla="*/ 690 w 698"/>
                <a:gd name="T5" fmla="*/ 285 h 285"/>
                <a:gd name="T6" fmla="*/ 698 w 698"/>
                <a:gd name="T7" fmla="*/ 266 h 285"/>
                <a:gd name="T8" fmla="*/ 0 w 698"/>
                <a:gd name="T9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285">
                  <a:moveTo>
                    <a:pt x="0" y="0"/>
                  </a:moveTo>
                  <a:lnTo>
                    <a:pt x="24" y="30"/>
                  </a:lnTo>
                  <a:lnTo>
                    <a:pt x="690" y="285"/>
                  </a:lnTo>
                  <a:lnTo>
                    <a:pt x="698" y="26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96" name="Freeform 93"/>
            <p:cNvSpPr/>
            <p:nvPr/>
          </p:nvSpPr>
          <p:spPr>
            <a:xfrm>
              <a:off x="3438525" y="1606551"/>
              <a:ext cx="304800" cy="266700"/>
            </a:xfrm>
            <a:custGeom>
              <a:avLst/>
              <a:gdLst>
                <a:gd name="T0" fmla="*/ 0 w 192"/>
                <a:gd name="T1" fmla="*/ 0 h 168"/>
                <a:gd name="T2" fmla="*/ 120 w 192"/>
                <a:gd name="T3" fmla="*/ 155 h 168"/>
                <a:gd name="T4" fmla="*/ 155 w 192"/>
                <a:gd name="T5" fmla="*/ 168 h 168"/>
                <a:gd name="T6" fmla="*/ 192 w 192"/>
                <a:gd name="T7" fmla="*/ 72 h 168"/>
                <a:gd name="T8" fmla="*/ 0 w 192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68">
                  <a:moveTo>
                    <a:pt x="0" y="0"/>
                  </a:moveTo>
                  <a:lnTo>
                    <a:pt x="120" y="155"/>
                  </a:lnTo>
                  <a:lnTo>
                    <a:pt x="155" y="168"/>
                  </a:lnTo>
                  <a:lnTo>
                    <a:pt x="192" y="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423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97" name="Freeform 94"/>
            <p:cNvSpPr/>
            <p:nvPr/>
          </p:nvSpPr>
          <p:spPr>
            <a:xfrm>
              <a:off x="3438525" y="1606551"/>
              <a:ext cx="304800" cy="266700"/>
            </a:xfrm>
            <a:custGeom>
              <a:avLst/>
              <a:gdLst>
                <a:gd name="T0" fmla="*/ 0 w 192"/>
                <a:gd name="T1" fmla="*/ 0 h 168"/>
                <a:gd name="T2" fmla="*/ 120 w 192"/>
                <a:gd name="T3" fmla="*/ 155 h 168"/>
                <a:gd name="T4" fmla="*/ 155 w 192"/>
                <a:gd name="T5" fmla="*/ 168 h 168"/>
                <a:gd name="T6" fmla="*/ 192 w 192"/>
                <a:gd name="T7" fmla="*/ 72 h 168"/>
                <a:gd name="T8" fmla="*/ 0 w 192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68">
                  <a:moveTo>
                    <a:pt x="0" y="0"/>
                  </a:moveTo>
                  <a:lnTo>
                    <a:pt x="120" y="155"/>
                  </a:lnTo>
                  <a:lnTo>
                    <a:pt x="155" y="168"/>
                  </a:lnTo>
                  <a:lnTo>
                    <a:pt x="192" y="7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98" name="Freeform 95"/>
            <p:cNvSpPr/>
            <p:nvPr/>
          </p:nvSpPr>
          <p:spPr>
            <a:xfrm>
              <a:off x="3803650" y="1766888"/>
              <a:ext cx="525463" cy="328613"/>
            </a:xfrm>
            <a:custGeom>
              <a:avLst/>
              <a:gdLst>
                <a:gd name="T0" fmla="*/ 34 w 331"/>
                <a:gd name="T1" fmla="*/ 0 h 207"/>
                <a:gd name="T2" fmla="*/ 0 w 331"/>
                <a:gd name="T3" fmla="*/ 94 h 207"/>
                <a:gd name="T4" fmla="*/ 294 w 331"/>
                <a:gd name="T5" fmla="*/ 207 h 207"/>
                <a:gd name="T6" fmla="*/ 331 w 331"/>
                <a:gd name="T7" fmla="*/ 113 h 207"/>
                <a:gd name="T8" fmla="*/ 34 w 331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07">
                  <a:moveTo>
                    <a:pt x="34" y="0"/>
                  </a:moveTo>
                  <a:lnTo>
                    <a:pt x="0" y="94"/>
                  </a:lnTo>
                  <a:lnTo>
                    <a:pt x="294" y="207"/>
                  </a:lnTo>
                  <a:lnTo>
                    <a:pt x="331" y="113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85A648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99" name="Freeform 96"/>
            <p:cNvSpPr/>
            <p:nvPr/>
          </p:nvSpPr>
          <p:spPr>
            <a:xfrm>
              <a:off x="3803650" y="1766888"/>
              <a:ext cx="525463" cy="328613"/>
            </a:xfrm>
            <a:custGeom>
              <a:avLst/>
              <a:gdLst>
                <a:gd name="T0" fmla="*/ 34 w 331"/>
                <a:gd name="T1" fmla="*/ 0 h 207"/>
                <a:gd name="T2" fmla="*/ 0 w 331"/>
                <a:gd name="T3" fmla="*/ 94 h 207"/>
                <a:gd name="T4" fmla="*/ 294 w 331"/>
                <a:gd name="T5" fmla="*/ 207 h 207"/>
                <a:gd name="T6" fmla="*/ 331 w 331"/>
                <a:gd name="T7" fmla="*/ 113 h 207"/>
                <a:gd name="T8" fmla="*/ 34 w 331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07">
                  <a:moveTo>
                    <a:pt x="34" y="0"/>
                  </a:moveTo>
                  <a:lnTo>
                    <a:pt x="0" y="94"/>
                  </a:lnTo>
                  <a:lnTo>
                    <a:pt x="294" y="207"/>
                  </a:lnTo>
                  <a:lnTo>
                    <a:pt x="331" y="113"/>
                  </a:lnTo>
                  <a:lnTo>
                    <a:pt x="34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00" name="Freeform 97"/>
            <p:cNvSpPr/>
            <p:nvPr/>
          </p:nvSpPr>
          <p:spPr>
            <a:xfrm>
              <a:off x="3938588" y="2243138"/>
              <a:ext cx="352425" cy="217488"/>
            </a:xfrm>
            <a:custGeom>
              <a:avLst/>
              <a:gdLst>
                <a:gd name="T0" fmla="*/ 0 w 222"/>
                <a:gd name="T1" fmla="*/ 0 h 137"/>
                <a:gd name="T2" fmla="*/ 64 w 222"/>
                <a:gd name="T3" fmla="*/ 84 h 137"/>
                <a:gd name="T4" fmla="*/ 203 w 222"/>
                <a:gd name="T5" fmla="*/ 137 h 137"/>
                <a:gd name="T6" fmla="*/ 222 w 222"/>
                <a:gd name="T7" fmla="*/ 86 h 137"/>
                <a:gd name="T8" fmla="*/ 0 w 222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37">
                  <a:moveTo>
                    <a:pt x="0" y="0"/>
                  </a:moveTo>
                  <a:lnTo>
                    <a:pt x="64" y="84"/>
                  </a:lnTo>
                  <a:lnTo>
                    <a:pt x="203" y="137"/>
                  </a:lnTo>
                  <a:lnTo>
                    <a:pt x="222" y="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01" name="Freeform 98"/>
            <p:cNvSpPr/>
            <p:nvPr/>
          </p:nvSpPr>
          <p:spPr>
            <a:xfrm>
              <a:off x="3938588" y="2243138"/>
              <a:ext cx="352425" cy="217488"/>
            </a:xfrm>
            <a:custGeom>
              <a:avLst/>
              <a:gdLst>
                <a:gd name="T0" fmla="*/ 0 w 222"/>
                <a:gd name="T1" fmla="*/ 0 h 137"/>
                <a:gd name="T2" fmla="*/ 64 w 222"/>
                <a:gd name="T3" fmla="*/ 84 h 137"/>
                <a:gd name="T4" fmla="*/ 203 w 222"/>
                <a:gd name="T5" fmla="*/ 137 h 137"/>
                <a:gd name="T6" fmla="*/ 222 w 222"/>
                <a:gd name="T7" fmla="*/ 86 h 137"/>
                <a:gd name="T8" fmla="*/ 0 w 222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37">
                  <a:moveTo>
                    <a:pt x="0" y="0"/>
                  </a:moveTo>
                  <a:lnTo>
                    <a:pt x="64" y="84"/>
                  </a:lnTo>
                  <a:lnTo>
                    <a:pt x="203" y="137"/>
                  </a:lnTo>
                  <a:lnTo>
                    <a:pt x="222" y="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02" name="Freeform 99"/>
            <p:cNvSpPr/>
            <p:nvPr/>
          </p:nvSpPr>
          <p:spPr>
            <a:xfrm>
              <a:off x="3654425" y="1882776"/>
              <a:ext cx="20638" cy="20638"/>
            </a:xfrm>
            <a:custGeom>
              <a:avLst/>
              <a:gdLst>
                <a:gd name="T0" fmla="*/ 0 w 13"/>
                <a:gd name="T1" fmla="*/ 0 h 13"/>
                <a:gd name="T2" fmla="*/ 11 w 13"/>
                <a:gd name="T3" fmla="*/ 13 h 13"/>
                <a:gd name="T4" fmla="*/ 13 w 13"/>
                <a:gd name="T5" fmla="*/ 5 h 13"/>
                <a:gd name="T6" fmla="*/ 0 w 13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11" y="13"/>
                  </a:lnTo>
                  <a:lnTo>
                    <a:pt x="1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03" name="Freeform 100"/>
            <p:cNvSpPr/>
            <p:nvPr/>
          </p:nvSpPr>
          <p:spPr>
            <a:xfrm>
              <a:off x="3654425" y="1882776"/>
              <a:ext cx="20638" cy="20638"/>
            </a:xfrm>
            <a:custGeom>
              <a:avLst/>
              <a:gdLst>
                <a:gd name="T0" fmla="*/ 0 w 13"/>
                <a:gd name="T1" fmla="*/ 0 h 13"/>
                <a:gd name="T2" fmla="*/ 11 w 13"/>
                <a:gd name="T3" fmla="*/ 13 h 13"/>
                <a:gd name="T4" fmla="*/ 13 w 13"/>
                <a:gd name="T5" fmla="*/ 5 h 13"/>
                <a:gd name="T6" fmla="*/ 0 w 13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11" y="13"/>
                  </a:lnTo>
                  <a:lnTo>
                    <a:pt x="13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04" name="Freeform 101"/>
            <p:cNvSpPr/>
            <p:nvPr/>
          </p:nvSpPr>
          <p:spPr>
            <a:xfrm>
              <a:off x="3781425" y="1938338"/>
              <a:ext cx="479425" cy="207963"/>
            </a:xfrm>
            <a:custGeom>
              <a:avLst/>
              <a:gdLst>
                <a:gd name="T0" fmla="*/ 8 w 302"/>
                <a:gd name="T1" fmla="*/ 0 h 131"/>
                <a:gd name="T2" fmla="*/ 0 w 302"/>
                <a:gd name="T3" fmla="*/ 18 h 131"/>
                <a:gd name="T4" fmla="*/ 297 w 302"/>
                <a:gd name="T5" fmla="*/ 131 h 131"/>
                <a:gd name="T6" fmla="*/ 302 w 302"/>
                <a:gd name="T7" fmla="*/ 112 h 131"/>
                <a:gd name="T8" fmla="*/ 8 w 302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1">
                  <a:moveTo>
                    <a:pt x="8" y="0"/>
                  </a:moveTo>
                  <a:lnTo>
                    <a:pt x="0" y="18"/>
                  </a:lnTo>
                  <a:lnTo>
                    <a:pt x="297" y="131"/>
                  </a:lnTo>
                  <a:lnTo>
                    <a:pt x="302" y="11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05" name="Freeform 102"/>
            <p:cNvSpPr/>
            <p:nvPr/>
          </p:nvSpPr>
          <p:spPr>
            <a:xfrm>
              <a:off x="3781425" y="1938338"/>
              <a:ext cx="479425" cy="207963"/>
            </a:xfrm>
            <a:custGeom>
              <a:avLst/>
              <a:gdLst>
                <a:gd name="T0" fmla="*/ 8 w 302"/>
                <a:gd name="T1" fmla="*/ 0 h 131"/>
                <a:gd name="T2" fmla="*/ 0 w 302"/>
                <a:gd name="T3" fmla="*/ 18 h 131"/>
                <a:gd name="T4" fmla="*/ 297 w 302"/>
                <a:gd name="T5" fmla="*/ 131 h 131"/>
                <a:gd name="T6" fmla="*/ 302 w 302"/>
                <a:gd name="T7" fmla="*/ 112 h 131"/>
                <a:gd name="T8" fmla="*/ 8 w 302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1">
                  <a:moveTo>
                    <a:pt x="8" y="0"/>
                  </a:moveTo>
                  <a:lnTo>
                    <a:pt x="0" y="18"/>
                  </a:lnTo>
                  <a:lnTo>
                    <a:pt x="297" y="131"/>
                  </a:lnTo>
                  <a:lnTo>
                    <a:pt x="302" y="112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06" name="Freeform 103"/>
            <p:cNvSpPr/>
            <p:nvPr/>
          </p:nvSpPr>
          <p:spPr>
            <a:xfrm>
              <a:off x="3763963" y="1984376"/>
              <a:ext cx="481013" cy="207963"/>
            </a:xfrm>
            <a:custGeom>
              <a:avLst/>
              <a:gdLst>
                <a:gd name="T0" fmla="*/ 9 w 303"/>
                <a:gd name="T1" fmla="*/ 0 h 131"/>
                <a:gd name="T2" fmla="*/ 0 w 303"/>
                <a:gd name="T3" fmla="*/ 19 h 131"/>
                <a:gd name="T4" fmla="*/ 295 w 303"/>
                <a:gd name="T5" fmla="*/ 131 h 131"/>
                <a:gd name="T6" fmla="*/ 303 w 303"/>
                <a:gd name="T7" fmla="*/ 113 h 131"/>
                <a:gd name="T8" fmla="*/ 9 w 303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131">
                  <a:moveTo>
                    <a:pt x="9" y="0"/>
                  </a:moveTo>
                  <a:lnTo>
                    <a:pt x="0" y="19"/>
                  </a:lnTo>
                  <a:lnTo>
                    <a:pt x="295" y="131"/>
                  </a:lnTo>
                  <a:lnTo>
                    <a:pt x="303" y="11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07" name="Freeform 104"/>
            <p:cNvSpPr/>
            <p:nvPr/>
          </p:nvSpPr>
          <p:spPr>
            <a:xfrm>
              <a:off x="3763963" y="1984376"/>
              <a:ext cx="481013" cy="207963"/>
            </a:xfrm>
            <a:custGeom>
              <a:avLst/>
              <a:gdLst>
                <a:gd name="T0" fmla="*/ 9 w 303"/>
                <a:gd name="T1" fmla="*/ 0 h 131"/>
                <a:gd name="T2" fmla="*/ 0 w 303"/>
                <a:gd name="T3" fmla="*/ 19 h 131"/>
                <a:gd name="T4" fmla="*/ 295 w 303"/>
                <a:gd name="T5" fmla="*/ 131 h 131"/>
                <a:gd name="T6" fmla="*/ 303 w 303"/>
                <a:gd name="T7" fmla="*/ 113 h 131"/>
                <a:gd name="T8" fmla="*/ 9 w 303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131">
                  <a:moveTo>
                    <a:pt x="9" y="0"/>
                  </a:moveTo>
                  <a:lnTo>
                    <a:pt x="0" y="19"/>
                  </a:lnTo>
                  <a:lnTo>
                    <a:pt x="295" y="131"/>
                  </a:lnTo>
                  <a:lnTo>
                    <a:pt x="303" y="113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08" name="Freeform 105"/>
            <p:cNvSpPr/>
            <p:nvPr/>
          </p:nvSpPr>
          <p:spPr>
            <a:xfrm>
              <a:off x="3781425" y="2044701"/>
              <a:ext cx="446088" cy="195263"/>
            </a:xfrm>
            <a:custGeom>
              <a:avLst/>
              <a:gdLst>
                <a:gd name="T0" fmla="*/ 0 w 281"/>
                <a:gd name="T1" fmla="*/ 0 h 123"/>
                <a:gd name="T2" fmla="*/ 22 w 281"/>
                <a:gd name="T3" fmla="*/ 29 h 123"/>
                <a:gd name="T4" fmla="*/ 273 w 281"/>
                <a:gd name="T5" fmla="*/ 123 h 123"/>
                <a:gd name="T6" fmla="*/ 281 w 281"/>
                <a:gd name="T7" fmla="*/ 107 h 123"/>
                <a:gd name="T8" fmla="*/ 0 w 281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123">
                  <a:moveTo>
                    <a:pt x="0" y="0"/>
                  </a:moveTo>
                  <a:lnTo>
                    <a:pt x="22" y="29"/>
                  </a:lnTo>
                  <a:lnTo>
                    <a:pt x="273" y="123"/>
                  </a:lnTo>
                  <a:lnTo>
                    <a:pt x="281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09" name="Freeform 106"/>
            <p:cNvSpPr/>
            <p:nvPr/>
          </p:nvSpPr>
          <p:spPr>
            <a:xfrm>
              <a:off x="3781425" y="2044701"/>
              <a:ext cx="446088" cy="195263"/>
            </a:xfrm>
            <a:custGeom>
              <a:avLst/>
              <a:gdLst>
                <a:gd name="T0" fmla="*/ 0 w 281"/>
                <a:gd name="T1" fmla="*/ 0 h 123"/>
                <a:gd name="T2" fmla="*/ 22 w 281"/>
                <a:gd name="T3" fmla="*/ 29 h 123"/>
                <a:gd name="T4" fmla="*/ 273 w 281"/>
                <a:gd name="T5" fmla="*/ 123 h 123"/>
                <a:gd name="T6" fmla="*/ 281 w 281"/>
                <a:gd name="T7" fmla="*/ 107 h 123"/>
                <a:gd name="T8" fmla="*/ 0 w 281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123">
                  <a:moveTo>
                    <a:pt x="0" y="0"/>
                  </a:moveTo>
                  <a:lnTo>
                    <a:pt x="22" y="29"/>
                  </a:lnTo>
                  <a:lnTo>
                    <a:pt x="273" y="123"/>
                  </a:lnTo>
                  <a:lnTo>
                    <a:pt x="281" y="10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10" name="Freeform 107"/>
            <p:cNvSpPr/>
            <p:nvPr/>
          </p:nvSpPr>
          <p:spPr>
            <a:xfrm>
              <a:off x="3841750" y="2124076"/>
              <a:ext cx="195263" cy="98425"/>
            </a:xfrm>
            <a:custGeom>
              <a:avLst/>
              <a:gdLst>
                <a:gd name="T0" fmla="*/ 0 w 123"/>
                <a:gd name="T1" fmla="*/ 0 h 62"/>
                <a:gd name="T2" fmla="*/ 24 w 123"/>
                <a:gd name="T3" fmla="*/ 27 h 62"/>
                <a:gd name="T4" fmla="*/ 115 w 123"/>
                <a:gd name="T5" fmla="*/ 62 h 62"/>
                <a:gd name="T6" fmla="*/ 123 w 123"/>
                <a:gd name="T7" fmla="*/ 46 h 62"/>
                <a:gd name="T8" fmla="*/ 0 w 12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62">
                  <a:moveTo>
                    <a:pt x="0" y="0"/>
                  </a:moveTo>
                  <a:lnTo>
                    <a:pt x="24" y="27"/>
                  </a:lnTo>
                  <a:lnTo>
                    <a:pt x="115" y="62"/>
                  </a:lnTo>
                  <a:lnTo>
                    <a:pt x="123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11" name="Freeform 108"/>
            <p:cNvSpPr/>
            <p:nvPr/>
          </p:nvSpPr>
          <p:spPr>
            <a:xfrm>
              <a:off x="3841750" y="2124076"/>
              <a:ext cx="195263" cy="98425"/>
            </a:xfrm>
            <a:custGeom>
              <a:avLst/>
              <a:gdLst>
                <a:gd name="T0" fmla="*/ 0 w 123"/>
                <a:gd name="T1" fmla="*/ 0 h 62"/>
                <a:gd name="T2" fmla="*/ 24 w 123"/>
                <a:gd name="T3" fmla="*/ 27 h 62"/>
                <a:gd name="T4" fmla="*/ 115 w 123"/>
                <a:gd name="T5" fmla="*/ 62 h 62"/>
                <a:gd name="T6" fmla="*/ 123 w 123"/>
                <a:gd name="T7" fmla="*/ 46 h 62"/>
                <a:gd name="T8" fmla="*/ 0 w 12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62">
                  <a:moveTo>
                    <a:pt x="0" y="0"/>
                  </a:moveTo>
                  <a:lnTo>
                    <a:pt x="24" y="27"/>
                  </a:lnTo>
                  <a:lnTo>
                    <a:pt x="115" y="62"/>
                  </a:lnTo>
                  <a:lnTo>
                    <a:pt x="123" y="4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12" name="Freeform 109"/>
            <p:cNvSpPr/>
            <p:nvPr/>
          </p:nvSpPr>
          <p:spPr>
            <a:xfrm>
              <a:off x="2881313" y="2295526"/>
              <a:ext cx="608013" cy="263525"/>
            </a:xfrm>
            <a:custGeom>
              <a:avLst/>
              <a:gdLst>
                <a:gd name="T0" fmla="*/ 5 w 143"/>
                <a:gd name="T1" fmla="*/ 13 h 62"/>
                <a:gd name="T2" fmla="*/ 134 w 143"/>
                <a:gd name="T3" fmla="*/ 61 h 62"/>
                <a:gd name="T4" fmla="*/ 142 w 143"/>
                <a:gd name="T5" fmla="*/ 57 h 62"/>
                <a:gd name="T6" fmla="*/ 138 w 143"/>
                <a:gd name="T7" fmla="*/ 49 h 62"/>
                <a:gd name="T8" fmla="*/ 9 w 143"/>
                <a:gd name="T9" fmla="*/ 1 h 62"/>
                <a:gd name="T10" fmla="*/ 1 w 143"/>
                <a:gd name="T11" fmla="*/ 5 h 62"/>
                <a:gd name="T12" fmla="*/ 5 w 143"/>
                <a:gd name="T13" fmla="*/ 1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62">
                  <a:moveTo>
                    <a:pt x="5" y="13"/>
                  </a:moveTo>
                  <a:quadBezTo>
                    <a:pt x="134" y="61"/>
                    <a:pt x="134" y="61"/>
                  </a:quadBezTo>
                  <a:cubicBezTo>
                    <a:pt x="137" y="62"/>
                    <a:pt x="141" y="60"/>
                    <a:pt x="142" y="57"/>
                  </a:cubicBezTo>
                  <a:cubicBezTo>
                    <a:pt x="143" y="54"/>
                    <a:pt x="142" y="50"/>
                    <a:pt x="138" y="49"/>
                  </a:cubicBezTo>
                  <a:quadBezTo>
                    <a:pt x="9" y="1"/>
                    <a:pt x="9" y="1"/>
                  </a:quadBezTo>
                  <a:cubicBezTo>
                    <a:pt x="6" y="0"/>
                    <a:pt x="3" y="1"/>
                    <a:pt x="1" y="5"/>
                  </a:cubicBezTo>
                  <a:cubicBezTo>
                    <a:pt x="0" y="8"/>
                    <a:pt x="2" y="12"/>
                    <a:pt x="5" y="13"/>
                  </a:cubicBezTo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13" name="Freeform 110"/>
            <p:cNvSpPr/>
            <p:nvPr/>
          </p:nvSpPr>
          <p:spPr>
            <a:xfrm>
              <a:off x="3068638" y="2308226"/>
              <a:ext cx="233363" cy="238125"/>
            </a:xfrm>
            <a:custGeom>
              <a:avLst/>
              <a:gdLst>
                <a:gd name="T0" fmla="*/ 36 w 55"/>
                <a:gd name="T1" fmla="*/ 5 h 56"/>
                <a:gd name="T2" fmla="*/ 50 w 55"/>
                <a:gd name="T3" fmla="*/ 36 h 56"/>
                <a:gd name="T4" fmla="*/ 19 w 55"/>
                <a:gd name="T5" fmla="*/ 51 h 56"/>
                <a:gd name="T6" fmla="*/ 5 w 55"/>
                <a:gd name="T7" fmla="*/ 19 h 56"/>
                <a:gd name="T8" fmla="*/ 36 w 55"/>
                <a:gd name="T9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36" y="5"/>
                  </a:moveTo>
                  <a:cubicBezTo>
                    <a:pt x="49" y="9"/>
                    <a:pt x="55" y="24"/>
                    <a:pt x="50" y="36"/>
                  </a:cubicBezTo>
                  <a:cubicBezTo>
                    <a:pt x="46" y="49"/>
                    <a:pt x="31" y="56"/>
                    <a:pt x="19" y="51"/>
                  </a:cubicBezTo>
                  <a:cubicBezTo>
                    <a:pt x="6" y="46"/>
                    <a:pt x="0" y="32"/>
                    <a:pt x="5" y="19"/>
                  </a:cubicBezTo>
                  <a:cubicBezTo>
                    <a:pt x="9" y="6"/>
                    <a:pt x="24" y="0"/>
                    <a:pt x="36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14" name="Freeform 111"/>
            <p:cNvSpPr/>
            <p:nvPr/>
          </p:nvSpPr>
          <p:spPr>
            <a:xfrm>
              <a:off x="3101975" y="2341563"/>
              <a:ext cx="166688" cy="166688"/>
            </a:xfrm>
            <a:custGeom>
              <a:avLst/>
              <a:gdLst>
                <a:gd name="T0" fmla="*/ 26 w 39"/>
                <a:gd name="T1" fmla="*/ 3 h 39"/>
                <a:gd name="T2" fmla="*/ 36 w 39"/>
                <a:gd name="T3" fmla="*/ 26 h 39"/>
                <a:gd name="T4" fmla="*/ 13 w 39"/>
                <a:gd name="T5" fmla="*/ 36 h 39"/>
                <a:gd name="T6" fmla="*/ 3 w 39"/>
                <a:gd name="T7" fmla="*/ 14 h 39"/>
                <a:gd name="T8" fmla="*/ 26 w 39"/>
                <a:gd name="T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26" y="3"/>
                  </a:moveTo>
                  <a:cubicBezTo>
                    <a:pt x="35" y="7"/>
                    <a:pt x="39" y="17"/>
                    <a:pt x="36" y="26"/>
                  </a:cubicBezTo>
                  <a:cubicBezTo>
                    <a:pt x="32" y="35"/>
                    <a:pt x="22" y="39"/>
                    <a:pt x="13" y="36"/>
                  </a:cubicBezTo>
                  <a:cubicBezTo>
                    <a:pt x="4" y="33"/>
                    <a:pt x="0" y="23"/>
                    <a:pt x="3" y="14"/>
                  </a:cubicBezTo>
                  <a:cubicBezTo>
                    <a:pt x="7" y="5"/>
                    <a:pt x="17" y="0"/>
                    <a:pt x="26" y="3"/>
                  </a:cubicBezTo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7103695" y="3022397"/>
            <a:ext cx="2870657" cy="791498"/>
            <a:chOff x="4938713" y="3109913"/>
            <a:chExt cx="2314575" cy="638175"/>
          </a:xfrm>
        </p:grpSpPr>
        <p:sp>
          <p:nvSpPr>
            <p:cNvPr id="116" name="Freeform 13"/>
            <p:cNvSpPr/>
            <p:nvPr/>
          </p:nvSpPr>
          <p:spPr>
            <a:xfrm>
              <a:off x="4972050" y="3144838"/>
              <a:ext cx="2230438" cy="569913"/>
            </a:xfrm>
            <a:custGeom>
              <a:avLst/>
              <a:gdLst>
                <a:gd name="T0" fmla="*/ 524 w 524"/>
                <a:gd name="T1" fmla="*/ 132 h 132"/>
                <a:gd name="T2" fmla="*/ 64 w 524"/>
                <a:gd name="T3" fmla="*/ 132 h 132"/>
                <a:gd name="T4" fmla="*/ 0 w 524"/>
                <a:gd name="T5" fmla="*/ 67 h 132"/>
                <a:gd name="T6" fmla="*/ 0 w 524"/>
                <a:gd name="T7" fmla="*/ 57 h 132"/>
                <a:gd name="T8" fmla="*/ 64 w 524"/>
                <a:gd name="T9" fmla="*/ 0 h 132"/>
                <a:gd name="T10" fmla="*/ 524 w 524"/>
                <a:gd name="T11" fmla="*/ 0 h 132"/>
                <a:gd name="T12" fmla="*/ 509 w 524"/>
                <a:gd name="T13" fmla="*/ 63 h 132"/>
                <a:gd name="T14" fmla="*/ 524 w 524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4" h="132">
                  <a:moveTo>
                    <a:pt x="524" y="132"/>
                  </a:moveTo>
                  <a:quadBezTo>
                    <a:pt x="64" y="132"/>
                    <a:pt x="64" y="132"/>
                  </a:quadBezTo>
                  <a:cubicBezTo>
                    <a:pt x="29" y="132"/>
                    <a:pt x="0" y="101"/>
                    <a:pt x="0" y="67"/>
                  </a:cubicBezTo>
                  <a:quadBezTo>
                    <a:pt x="0" y="57"/>
                    <a:pt x="0" y="57"/>
                  </a:quadBezTo>
                  <a:cubicBezTo>
                    <a:pt x="0" y="23"/>
                    <a:pt x="29" y="0"/>
                    <a:pt x="64" y="0"/>
                  </a:cubicBezTo>
                  <a:quadBezTo>
                    <a:pt x="524" y="0"/>
                    <a:pt x="524" y="0"/>
                  </a:quadBezTo>
                  <a:cubicBezTo>
                    <a:pt x="524" y="0"/>
                    <a:pt x="509" y="21"/>
                    <a:pt x="509" y="63"/>
                  </a:cubicBezTo>
                  <a:cubicBezTo>
                    <a:pt x="509" y="111"/>
                    <a:pt x="524" y="132"/>
                    <a:pt x="524" y="132"/>
                  </a:cubicBezTo>
                </a:path>
              </a:pathLst>
            </a:custGeom>
            <a:solidFill>
              <a:srgbClr val="FCF6EA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17" name="Freeform 14"/>
            <p:cNvSpPr/>
            <p:nvPr/>
          </p:nvSpPr>
          <p:spPr>
            <a:xfrm>
              <a:off x="4989513" y="3109913"/>
              <a:ext cx="319088" cy="630238"/>
            </a:xfrm>
            <a:custGeom>
              <a:avLst/>
              <a:gdLst>
                <a:gd name="T0" fmla="*/ 67 w 75"/>
                <a:gd name="T1" fmla="*/ 146 h 146"/>
                <a:gd name="T2" fmla="*/ 0 w 75"/>
                <a:gd name="T3" fmla="*/ 76 h 146"/>
                <a:gd name="T4" fmla="*/ 0 w 75"/>
                <a:gd name="T5" fmla="*/ 67 h 146"/>
                <a:gd name="T6" fmla="*/ 69 w 75"/>
                <a:gd name="T7" fmla="*/ 0 h 146"/>
                <a:gd name="T8" fmla="*/ 75 w 75"/>
                <a:gd name="T9" fmla="*/ 6 h 146"/>
                <a:gd name="T10" fmla="*/ 69 w 75"/>
                <a:gd name="T11" fmla="*/ 12 h 146"/>
                <a:gd name="T12" fmla="*/ 12 w 75"/>
                <a:gd name="T13" fmla="*/ 67 h 146"/>
                <a:gd name="T14" fmla="*/ 12 w 75"/>
                <a:gd name="T15" fmla="*/ 76 h 146"/>
                <a:gd name="T16" fmla="*/ 67 w 75"/>
                <a:gd name="T17" fmla="*/ 133 h 146"/>
                <a:gd name="T18" fmla="*/ 73 w 75"/>
                <a:gd name="T19" fmla="*/ 140 h 146"/>
                <a:gd name="T20" fmla="*/ 67 w 75"/>
                <a:gd name="T21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146">
                  <a:moveTo>
                    <a:pt x="67" y="146"/>
                  </a:moveTo>
                  <a:cubicBezTo>
                    <a:pt x="30" y="146"/>
                    <a:pt x="0" y="115"/>
                    <a:pt x="0" y="76"/>
                  </a:cubicBezTo>
                  <a:quadBezTo>
                    <a:pt x="0" y="67"/>
                    <a:pt x="0" y="67"/>
                  </a:quadBezTo>
                  <a:cubicBezTo>
                    <a:pt x="0" y="30"/>
                    <a:pt x="31" y="0"/>
                    <a:pt x="69" y="0"/>
                  </a:cubicBezTo>
                  <a:cubicBezTo>
                    <a:pt x="72" y="0"/>
                    <a:pt x="75" y="2"/>
                    <a:pt x="75" y="6"/>
                  </a:cubicBezTo>
                  <a:cubicBezTo>
                    <a:pt x="75" y="9"/>
                    <a:pt x="72" y="12"/>
                    <a:pt x="69" y="12"/>
                  </a:cubicBezTo>
                  <a:cubicBezTo>
                    <a:pt x="37" y="12"/>
                    <a:pt x="12" y="36"/>
                    <a:pt x="12" y="67"/>
                  </a:cubicBezTo>
                  <a:quadBezTo>
                    <a:pt x="12" y="76"/>
                    <a:pt x="12" y="76"/>
                  </a:quadBezTo>
                  <a:cubicBezTo>
                    <a:pt x="12" y="108"/>
                    <a:pt x="37" y="133"/>
                    <a:pt x="67" y="133"/>
                  </a:cubicBezTo>
                  <a:cubicBezTo>
                    <a:pt x="70" y="133"/>
                    <a:pt x="73" y="136"/>
                    <a:pt x="73" y="140"/>
                  </a:cubicBezTo>
                  <a:cubicBezTo>
                    <a:pt x="73" y="143"/>
                    <a:pt x="70" y="146"/>
                    <a:pt x="67" y="146"/>
                  </a:cubicBezTo>
                </a:path>
              </a:pathLst>
            </a:custGeom>
            <a:solidFill>
              <a:srgbClr val="8C8C8C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18" name="Freeform 15"/>
            <p:cNvSpPr/>
            <p:nvPr/>
          </p:nvSpPr>
          <p:spPr>
            <a:xfrm>
              <a:off x="4938713" y="3109913"/>
              <a:ext cx="2314575" cy="638175"/>
            </a:xfrm>
            <a:custGeom>
              <a:avLst/>
              <a:gdLst>
                <a:gd name="T0" fmla="*/ 544 w 544"/>
                <a:gd name="T1" fmla="*/ 148 h 148"/>
                <a:gd name="T2" fmla="*/ 70 w 544"/>
                <a:gd name="T3" fmla="*/ 148 h 148"/>
                <a:gd name="T4" fmla="*/ 0 w 544"/>
                <a:gd name="T5" fmla="*/ 75 h 148"/>
                <a:gd name="T6" fmla="*/ 0 w 544"/>
                <a:gd name="T7" fmla="*/ 65 h 148"/>
                <a:gd name="T8" fmla="*/ 70 w 544"/>
                <a:gd name="T9" fmla="*/ 0 h 148"/>
                <a:gd name="T10" fmla="*/ 544 w 544"/>
                <a:gd name="T11" fmla="*/ 0 h 148"/>
                <a:gd name="T12" fmla="*/ 544 w 544"/>
                <a:gd name="T13" fmla="*/ 12 h 148"/>
                <a:gd name="T14" fmla="*/ 70 w 544"/>
                <a:gd name="T15" fmla="*/ 12 h 148"/>
                <a:gd name="T16" fmla="*/ 12 w 544"/>
                <a:gd name="T17" fmla="*/ 65 h 148"/>
                <a:gd name="T18" fmla="*/ 12 w 544"/>
                <a:gd name="T19" fmla="*/ 75 h 148"/>
                <a:gd name="T20" fmla="*/ 70 w 544"/>
                <a:gd name="T21" fmla="*/ 132 h 148"/>
                <a:gd name="T22" fmla="*/ 544 w 544"/>
                <a:gd name="T23" fmla="*/ 132 h 148"/>
                <a:gd name="T24" fmla="*/ 544 w 544"/>
                <a:gd name="T2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4" h="148">
                  <a:moveTo>
                    <a:pt x="544" y="148"/>
                  </a:moveTo>
                  <a:quadBezTo>
                    <a:pt x="70" y="148"/>
                    <a:pt x="70" y="148"/>
                  </a:quadBezTo>
                  <a:cubicBezTo>
                    <a:pt x="33" y="148"/>
                    <a:pt x="0" y="114"/>
                    <a:pt x="0" y="75"/>
                  </a:cubicBezTo>
                  <a:quadBezTo>
                    <a:pt x="0" y="65"/>
                    <a:pt x="0" y="65"/>
                  </a:quadBezTo>
                  <a:cubicBezTo>
                    <a:pt x="0" y="28"/>
                    <a:pt x="31" y="0"/>
                    <a:pt x="70" y="0"/>
                  </a:cubicBezTo>
                  <a:quadBezTo>
                    <a:pt x="544" y="0"/>
                    <a:pt x="544" y="0"/>
                  </a:quadBezTo>
                  <a:quadBezTo>
                    <a:pt x="544" y="12"/>
                    <a:pt x="544" y="12"/>
                  </a:quadBezTo>
                  <a:quadBezTo>
                    <a:pt x="70" y="12"/>
                    <a:pt x="70" y="12"/>
                  </a:quadBezTo>
                  <a:cubicBezTo>
                    <a:pt x="38" y="12"/>
                    <a:pt x="12" y="36"/>
                    <a:pt x="12" y="65"/>
                  </a:cubicBezTo>
                  <a:quadBezTo>
                    <a:pt x="12" y="75"/>
                    <a:pt x="12" y="75"/>
                  </a:quadBezTo>
                  <a:cubicBezTo>
                    <a:pt x="12" y="106"/>
                    <a:pt x="40" y="132"/>
                    <a:pt x="70" y="132"/>
                  </a:cubicBezTo>
                  <a:quadBezTo>
                    <a:pt x="544" y="132"/>
                    <a:pt x="544" y="132"/>
                  </a:quadBezTo>
                  <a:lnTo>
                    <a:pt x="544" y="148"/>
                  </a:lnTo>
                  <a:close/>
                </a:path>
              </a:pathLst>
            </a:custGeom>
            <a:solidFill>
              <a:srgbClr val="F1654C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19" name="Line 16"/>
            <p:cNvSpPr>
              <a:spLocks noChangeShapeType="1"/>
            </p:cNvSpPr>
            <p:nvPr/>
          </p:nvSpPr>
          <p:spPr>
            <a:xfrm>
              <a:off x="5270500" y="3562350"/>
              <a:ext cx="1830388" cy="0"/>
            </a:xfrm>
            <a:prstGeom prst="line">
              <a:avLst/>
            </a:prstGeom>
            <a:noFill/>
            <a:ln w="17463" cap="rnd">
              <a:solidFill>
                <a:srgbClr val="C5C5CC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20" name="Line 17"/>
            <p:cNvSpPr>
              <a:spLocks noChangeShapeType="1"/>
            </p:cNvSpPr>
            <p:nvPr/>
          </p:nvSpPr>
          <p:spPr>
            <a:xfrm>
              <a:off x="5245100" y="3614738"/>
              <a:ext cx="1739900" cy="0"/>
            </a:xfrm>
            <a:prstGeom prst="line">
              <a:avLst/>
            </a:prstGeom>
            <a:noFill/>
            <a:ln w="17463" cap="rnd">
              <a:solidFill>
                <a:srgbClr val="C5C5CC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21" name="Line 18"/>
            <p:cNvSpPr>
              <a:spLocks noChangeShapeType="1"/>
            </p:cNvSpPr>
            <p:nvPr/>
          </p:nvSpPr>
          <p:spPr>
            <a:xfrm>
              <a:off x="5440363" y="3498850"/>
              <a:ext cx="1638300" cy="0"/>
            </a:xfrm>
            <a:prstGeom prst="line">
              <a:avLst/>
            </a:prstGeom>
            <a:noFill/>
            <a:ln w="17463" cap="rnd">
              <a:solidFill>
                <a:srgbClr val="C5C5CC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22" name="Line 19"/>
            <p:cNvSpPr>
              <a:spLocks noChangeShapeType="1"/>
            </p:cNvSpPr>
            <p:nvPr/>
          </p:nvSpPr>
          <p:spPr>
            <a:xfrm>
              <a:off x="5381625" y="3363913"/>
              <a:ext cx="1322388" cy="0"/>
            </a:xfrm>
            <a:prstGeom prst="line">
              <a:avLst/>
            </a:prstGeom>
            <a:noFill/>
            <a:ln w="17463" cap="rnd">
              <a:solidFill>
                <a:srgbClr val="C5C5CC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23" name="Line 20"/>
            <p:cNvSpPr>
              <a:spLocks noChangeShapeType="1"/>
            </p:cNvSpPr>
            <p:nvPr/>
          </p:nvSpPr>
          <p:spPr>
            <a:xfrm>
              <a:off x="5184775" y="3286125"/>
              <a:ext cx="1893888" cy="0"/>
            </a:xfrm>
            <a:prstGeom prst="line">
              <a:avLst/>
            </a:prstGeom>
            <a:noFill/>
            <a:ln w="17463" cap="rnd">
              <a:solidFill>
                <a:srgbClr val="C5C5CC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24" name="Line 21"/>
            <p:cNvSpPr>
              <a:spLocks noChangeShapeType="1"/>
            </p:cNvSpPr>
            <p:nvPr/>
          </p:nvSpPr>
          <p:spPr>
            <a:xfrm>
              <a:off x="5354638" y="3225800"/>
              <a:ext cx="1724025" cy="0"/>
            </a:xfrm>
            <a:prstGeom prst="line">
              <a:avLst/>
            </a:prstGeom>
            <a:noFill/>
            <a:ln w="17463" cap="rnd">
              <a:solidFill>
                <a:srgbClr val="C5C5CC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061527" y="2558004"/>
            <a:ext cx="3136462" cy="480110"/>
            <a:chOff x="7061527" y="2558004"/>
            <a:chExt cx="3136462" cy="480110"/>
          </a:xfrm>
        </p:grpSpPr>
        <p:sp>
          <p:nvSpPr>
            <p:cNvPr id="126" name="Rectangle 112"/>
            <p:cNvSpPr>
              <a:spLocks noChangeArrowheads="1"/>
            </p:cNvSpPr>
            <p:nvPr/>
          </p:nvSpPr>
          <p:spPr>
            <a:xfrm>
              <a:off x="7061527" y="2558671"/>
              <a:ext cx="3136462" cy="464661"/>
            </a:xfrm>
            <a:prstGeom prst="rect">
              <a:avLst/>
            </a:prstGeom>
            <a:solidFill>
              <a:srgbClr val="F5D983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27" name="Rectangle 113"/>
            <p:cNvSpPr>
              <a:spLocks noChangeArrowheads="1"/>
            </p:cNvSpPr>
            <p:nvPr/>
          </p:nvSpPr>
          <p:spPr>
            <a:xfrm>
              <a:off x="7238024" y="2558004"/>
              <a:ext cx="145699" cy="464661"/>
            </a:xfrm>
            <a:prstGeom prst="rect">
              <a:avLst/>
            </a:prstGeom>
            <a:solidFill>
              <a:srgbClr val="FBB03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25" name="Rectangle 33"/>
            <p:cNvSpPr>
              <a:spLocks noChangeArrowheads="1"/>
            </p:cNvSpPr>
            <p:nvPr/>
          </p:nvSpPr>
          <p:spPr>
            <a:xfrm>
              <a:off x="9892642" y="2559671"/>
              <a:ext cx="163419" cy="478443"/>
            </a:xfrm>
            <a:prstGeom prst="rect">
              <a:avLst/>
            </a:prstGeom>
            <a:solidFill>
              <a:srgbClr val="FBB03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613367" y="1250214"/>
            <a:ext cx="1135916" cy="1341139"/>
            <a:chOff x="7698578" y="210044"/>
            <a:chExt cx="1135916" cy="1341139"/>
          </a:xfrm>
        </p:grpSpPr>
        <p:grpSp>
          <p:nvGrpSpPr>
            <p:cNvPr id="128" name="组合 127"/>
            <p:cNvGrpSpPr/>
            <p:nvPr/>
          </p:nvGrpSpPr>
          <p:grpSpPr>
            <a:xfrm>
              <a:off x="7698578" y="210044"/>
              <a:ext cx="1135916" cy="1332246"/>
              <a:chOff x="5419725" y="908051"/>
              <a:chExt cx="900113" cy="1055687"/>
            </a:xfrm>
          </p:grpSpPr>
          <p:sp>
            <p:nvSpPr>
              <p:cNvPr id="129" name="Freeform 125"/>
              <p:cNvSpPr/>
              <p:nvPr/>
            </p:nvSpPr>
            <p:spPr>
              <a:xfrm>
                <a:off x="5419725" y="1325563"/>
                <a:ext cx="628650" cy="638175"/>
              </a:xfrm>
              <a:custGeom>
                <a:avLst/>
                <a:gdLst>
                  <a:gd name="T0" fmla="*/ 9 w 148"/>
                  <a:gd name="T1" fmla="*/ 0 h 150"/>
                  <a:gd name="T2" fmla="*/ 0 w 148"/>
                  <a:gd name="T3" fmla="*/ 13 h 150"/>
                  <a:gd name="T4" fmla="*/ 0 w 148"/>
                  <a:gd name="T5" fmla="*/ 117 h 150"/>
                  <a:gd name="T6" fmla="*/ 30 w 148"/>
                  <a:gd name="T7" fmla="*/ 150 h 150"/>
                  <a:gd name="T8" fmla="*/ 123 w 148"/>
                  <a:gd name="T9" fmla="*/ 150 h 150"/>
                  <a:gd name="T10" fmla="*/ 148 w 148"/>
                  <a:gd name="T11" fmla="*/ 114 h 150"/>
                  <a:gd name="T12" fmla="*/ 148 w 148"/>
                  <a:gd name="T13" fmla="*/ 11 h 150"/>
                  <a:gd name="T14" fmla="*/ 140 w 148"/>
                  <a:gd name="T15" fmla="*/ 0 h 150"/>
                  <a:gd name="T16" fmla="*/ 9 w 148"/>
                  <a:gd name="T1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150">
                    <a:moveTo>
                      <a:pt x="9" y="0"/>
                    </a:moveTo>
                    <a:cubicBezTo>
                      <a:pt x="9" y="0"/>
                      <a:pt x="2" y="2"/>
                      <a:pt x="0" y="13"/>
                    </a:cubicBezTo>
                    <a:quadBezTo>
                      <a:pt x="0" y="117"/>
                      <a:pt x="0" y="117"/>
                    </a:quadBezTo>
                    <a:cubicBezTo>
                      <a:pt x="0" y="117"/>
                      <a:pt x="12" y="143"/>
                      <a:pt x="30" y="150"/>
                    </a:cubicBezTo>
                    <a:quadBezTo>
                      <a:pt x="123" y="150"/>
                      <a:pt x="123" y="150"/>
                    </a:quadBezTo>
                    <a:cubicBezTo>
                      <a:pt x="123" y="150"/>
                      <a:pt x="141" y="140"/>
                      <a:pt x="148" y="114"/>
                    </a:cubicBezTo>
                    <a:quadBezTo>
                      <a:pt x="148" y="11"/>
                      <a:pt x="148" y="11"/>
                    </a:quadBezTo>
                    <a:cubicBezTo>
                      <a:pt x="148" y="11"/>
                      <a:pt x="146" y="5"/>
                      <a:pt x="140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3E465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30" name="Freeform 126"/>
              <p:cNvSpPr/>
              <p:nvPr/>
            </p:nvSpPr>
            <p:spPr>
              <a:xfrm>
                <a:off x="5419725" y="1325563"/>
                <a:ext cx="628650" cy="638175"/>
              </a:xfrm>
              <a:custGeom>
                <a:avLst/>
                <a:gdLst>
                  <a:gd name="T0" fmla="*/ 9 w 148"/>
                  <a:gd name="T1" fmla="*/ 0 h 150"/>
                  <a:gd name="T2" fmla="*/ 0 w 148"/>
                  <a:gd name="T3" fmla="*/ 13 h 150"/>
                  <a:gd name="T4" fmla="*/ 0 w 148"/>
                  <a:gd name="T5" fmla="*/ 117 h 150"/>
                  <a:gd name="T6" fmla="*/ 30 w 148"/>
                  <a:gd name="T7" fmla="*/ 150 h 150"/>
                  <a:gd name="T8" fmla="*/ 123 w 148"/>
                  <a:gd name="T9" fmla="*/ 150 h 150"/>
                  <a:gd name="T10" fmla="*/ 148 w 148"/>
                  <a:gd name="T11" fmla="*/ 114 h 150"/>
                  <a:gd name="T12" fmla="*/ 148 w 148"/>
                  <a:gd name="T13" fmla="*/ 11 h 150"/>
                  <a:gd name="T14" fmla="*/ 140 w 148"/>
                  <a:gd name="T15" fmla="*/ 0 h 150"/>
                  <a:gd name="T16" fmla="*/ 9 w 148"/>
                  <a:gd name="T1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150">
                    <a:moveTo>
                      <a:pt x="9" y="0"/>
                    </a:moveTo>
                    <a:cubicBezTo>
                      <a:pt x="9" y="0"/>
                      <a:pt x="2" y="2"/>
                      <a:pt x="0" y="13"/>
                    </a:cubicBezTo>
                    <a:quadBezTo>
                      <a:pt x="0" y="117"/>
                      <a:pt x="0" y="117"/>
                    </a:quadBezTo>
                    <a:cubicBezTo>
                      <a:pt x="0" y="117"/>
                      <a:pt x="12" y="143"/>
                      <a:pt x="30" y="150"/>
                    </a:cubicBezTo>
                    <a:quadBezTo>
                      <a:pt x="123" y="150"/>
                      <a:pt x="123" y="150"/>
                    </a:quadBezTo>
                    <a:cubicBezTo>
                      <a:pt x="123" y="150"/>
                      <a:pt x="141" y="140"/>
                      <a:pt x="148" y="114"/>
                    </a:cubicBezTo>
                    <a:quadBezTo>
                      <a:pt x="148" y="11"/>
                      <a:pt x="148" y="11"/>
                    </a:quadBezTo>
                    <a:cubicBezTo>
                      <a:pt x="148" y="11"/>
                      <a:pt x="146" y="5"/>
                      <a:pt x="140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noFill/>
              <a:ln w="33338" cap="rnd">
                <a:solidFill>
                  <a:srgbClr val="3E4651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31" name="Freeform 127"/>
              <p:cNvSpPr/>
              <p:nvPr/>
            </p:nvSpPr>
            <p:spPr>
              <a:xfrm>
                <a:off x="5992813" y="1312863"/>
                <a:ext cx="327025" cy="514350"/>
              </a:xfrm>
              <a:custGeom>
                <a:avLst/>
                <a:gdLst>
                  <a:gd name="T0" fmla="*/ 6 w 77"/>
                  <a:gd name="T1" fmla="*/ 29 h 121"/>
                  <a:gd name="T2" fmla="*/ 60 w 77"/>
                  <a:gd name="T3" fmla="*/ 27 h 121"/>
                  <a:gd name="T4" fmla="*/ 57 w 77"/>
                  <a:gd name="T5" fmla="*/ 93 h 121"/>
                  <a:gd name="T6" fmla="*/ 0 w 77"/>
                  <a:gd name="T7" fmla="*/ 95 h 121"/>
                  <a:gd name="T8" fmla="*/ 9 w 77"/>
                  <a:gd name="T9" fmla="*/ 91 h 121"/>
                  <a:gd name="T10" fmla="*/ 59 w 77"/>
                  <a:gd name="T11" fmla="*/ 56 h 121"/>
                  <a:gd name="T12" fmla="*/ 36 w 77"/>
                  <a:gd name="T13" fmla="*/ 31 h 121"/>
                  <a:gd name="T14" fmla="*/ 5 w 77"/>
                  <a:gd name="T15" fmla="*/ 5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121">
                    <a:moveTo>
                      <a:pt x="6" y="29"/>
                    </a:moveTo>
                    <a:cubicBezTo>
                      <a:pt x="33" y="0"/>
                      <a:pt x="60" y="27"/>
                      <a:pt x="60" y="27"/>
                    </a:cubicBezTo>
                    <a:cubicBezTo>
                      <a:pt x="77" y="43"/>
                      <a:pt x="71" y="77"/>
                      <a:pt x="57" y="93"/>
                    </a:cubicBezTo>
                    <a:cubicBezTo>
                      <a:pt x="47" y="109"/>
                      <a:pt x="5" y="121"/>
                      <a:pt x="0" y="95"/>
                    </a:cubicBezTo>
                    <a:cubicBezTo>
                      <a:pt x="4" y="94"/>
                      <a:pt x="6" y="92"/>
                      <a:pt x="9" y="91"/>
                    </a:cubicBezTo>
                    <a:cubicBezTo>
                      <a:pt x="50" y="105"/>
                      <a:pt x="58" y="67"/>
                      <a:pt x="59" y="56"/>
                    </a:cubicBezTo>
                    <a:cubicBezTo>
                      <a:pt x="59" y="43"/>
                      <a:pt x="49" y="30"/>
                      <a:pt x="36" y="31"/>
                    </a:cubicBezTo>
                    <a:cubicBezTo>
                      <a:pt x="36" y="31"/>
                      <a:pt x="11" y="27"/>
                      <a:pt x="5" y="51"/>
                    </a:cubicBezTo>
                  </a:path>
                </a:pathLst>
              </a:custGeom>
              <a:solidFill>
                <a:srgbClr val="3E465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32" name="Freeform 128"/>
              <p:cNvSpPr/>
              <p:nvPr/>
            </p:nvSpPr>
            <p:spPr>
              <a:xfrm>
                <a:off x="5508625" y="908051"/>
                <a:ext cx="123825" cy="344488"/>
              </a:xfrm>
              <a:custGeom>
                <a:avLst/>
                <a:gdLst>
                  <a:gd name="T0" fmla="*/ 12 w 29"/>
                  <a:gd name="T1" fmla="*/ 81 h 81"/>
                  <a:gd name="T2" fmla="*/ 9 w 29"/>
                  <a:gd name="T3" fmla="*/ 79 h 81"/>
                  <a:gd name="T4" fmla="*/ 2 w 29"/>
                  <a:gd name="T5" fmla="*/ 70 h 81"/>
                  <a:gd name="T6" fmla="*/ 0 w 29"/>
                  <a:gd name="T7" fmla="*/ 63 h 81"/>
                  <a:gd name="T8" fmla="*/ 0 w 29"/>
                  <a:gd name="T9" fmla="*/ 55 h 81"/>
                  <a:gd name="T10" fmla="*/ 3 w 29"/>
                  <a:gd name="T11" fmla="*/ 47 h 81"/>
                  <a:gd name="T12" fmla="*/ 5 w 29"/>
                  <a:gd name="T13" fmla="*/ 43 h 81"/>
                  <a:gd name="T14" fmla="*/ 7 w 29"/>
                  <a:gd name="T15" fmla="*/ 39 h 81"/>
                  <a:gd name="T16" fmla="*/ 17 w 29"/>
                  <a:gd name="T17" fmla="*/ 25 h 81"/>
                  <a:gd name="T18" fmla="*/ 22 w 29"/>
                  <a:gd name="T19" fmla="*/ 19 h 81"/>
                  <a:gd name="T20" fmla="*/ 24 w 29"/>
                  <a:gd name="T21" fmla="*/ 16 h 81"/>
                  <a:gd name="T22" fmla="*/ 25 w 29"/>
                  <a:gd name="T23" fmla="*/ 13 h 81"/>
                  <a:gd name="T24" fmla="*/ 26 w 29"/>
                  <a:gd name="T25" fmla="*/ 11 h 81"/>
                  <a:gd name="T26" fmla="*/ 27 w 29"/>
                  <a:gd name="T27" fmla="*/ 8 h 81"/>
                  <a:gd name="T28" fmla="*/ 28 w 29"/>
                  <a:gd name="T29" fmla="*/ 4 h 81"/>
                  <a:gd name="T30" fmla="*/ 29 w 29"/>
                  <a:gd name="T31" fmla="*/ 0 h 81"/>
                  <a:gd name="T32" fmla="*/ 29 w 29"/>
                  <a:gd name="T33" fmla="*/ 4 h 81"/>
                  <a:gd name="T34" fmla="*/ 29 w 29"/>
                  <a:gd name="T35" fmla="*/ 8 h 81"/>
                  <a:gd name="T36" fmla="*/ 28 w 29"/>
                  <a:gd name="T37" fmla="*/ 11 h 81"/>
                  <a:gd name="T38" fmla="*/ 27 w 29"/>
                  <a:gd name="T39" fmla="*/ 14 h 81"/>
                  <a:gd name="T40" fmla="*/ 26 w 29"/>
                  <a:gd name="T41" fmla="*/ 17 h 81"/>
                  <a:gd name="T42" fmla="*/ 24 w 29"/>
                  <a:gd name="T43" fmla="*/ 21 h 81"/>
                  <a:gd name="T44" fmla="*/ 20 w 29"/>
                  <a:gd name="T45" fmla="*/ 27 h 81"/>
                  <a:gd name="T46" fmla="*/ 15 w 29"/>
                  <a:gd name="T47" fmla="*/ 34 h 81"/>
                  <a:gd name="T48" fmla="*/ 10 w 29"/>
                  <a:gd name="T49" fmla="*/ 41 h 81"/>
                  <a:gd name="T50" fmla="*/ 8 w 29"/>
                  <a:gd name="T51" fmla="*/ 45 h 81"/>
                  <a:gd name="T52" fmla="*/ 6 w 29"/>
                  <a:gd name="T53" fmla="*/ 48 h 81"/>
                  <a:gd name="T54" fmla="*/ 4 w 29"/>
                  <a:gd name="T55" fmla="*/ 56 h 81"/>
                  <a:gd name="T56" fmla="*/ 3 w 29"/>
                  <a:gd name="T57" fmla="*/ 63 h 81"/>
                  <a:gd name="T58" fmla="*/ 4 w 29"/>
                  <a:gd name="T59" fmla="*/ 66 h 81"/>
                  <a:gd name="T60" fmla="*/ 4 w 29"/>
                  <a:gd name="T61" fmla="*/ 69 h 81"/>
                  <a:gd name="T62" fmla="*/ 9 w 29"/>
                  <a:gd name="T63" fmla="*/ 78 h 81"/>
                  <a:gd name="T64" fmla="*/ 12 w 29"/>
                  <a:gd name="T65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9" h="81">
                    <a:moveTo>
                      <a:pt x="12" y="81"/>
                    </a:moveTo>
                    <a:cubicBezTo>
                      <a:pt x="12" y="81"/>
                      <a:pt x="11" y="81"/>
                      <a:pt x="9" y="79"/>
                    </a:cubicBezTo>
                    <a:cubicBezTo>
                      <a:pt x="7" y="77"/>
                      <a:pt x="4" y="74"/>
                      <a:pt x="2" y="70"/>
                    </a:cubicBezTo>
                    <a:cubicBezTo>
                      <a:pt x="1" y="68"/>
                      <a:pt x="1" y="66"/>
                      <a:pt x="0" y="63"/>
                    </a:cubicBezTo>
                    <a:cubicBezTo>
                      <a:pt x="0" y="61"/>
                      <a:pt x="0" y="58"/>
                      <a:pt x="0" y="55"/>
                    </a:cubicBezTo>
                    <a:cubicBezTo>
                      <a:pt x="1" y="52"/>
                      <a:pt x="1" y="49"/>
                      <a:pt x="3" y="47"/>
                    </a:cubicBezTo>
                    <a:cubicBezTo>
                      <a:pt x="3" y="45"/>
                      <a:pt x="4" y="44"/>
                      <a:pt x="5" y="43"/>
                    </a:cubicBezTo>
                    <a:cubicBezTo>
                      <a:pt x="5" y="41"/>
                      <a:pt x="6" y="40"/>
                      <a:pt x="7" y="39"/>
                    </a:cubicBezTo>
                    <a:cubicBezTo>
                      <a:pt x="10" y="34"/>
                      <a:pt x="14" y="29"/>
                      <a:pt x="17" y="25"/>
                    </a:cubicBezTo>
                    <a:cubicBezTo>
                      <a:pt x="19" y="23"/>
                      <a:pt x="20" y="21"/>
                      <a:pt x="22" y="19"/>
                    </a:cubicBezTo>
                    <a:cubicBezTo>
                      <a:pt x="22" y="18"/>
                      <a:pt x="23" y="17"/>
                      <a:pt x="24" y="16"/>
                    </a:cubicBezTo>
                    <a:cubicBezTo>
                      <a:pt x="24" y="15"/>
                      <a:pt x="25" y="14"/>
                      <a:pt x="25" y="13"/>
                    </a:cubicBezTo>
                    <a:quadBezTo>
                      <a:pt x="26" y="12"/>
                      <a:pt x="26" y="11"/>
                    </a:quadBezTo>
                    <a:cubicBezTo>
                      <a:pt x="27" y="10"/>
                      <a:pt x="27" y="9"/>
                      <a:pt x="27" y="8"/>
                    </a:cubicBezTo>
                    <a:cubicBezTo>
                      <a:pt x="28" y="6"/>
                      <a:pt x="28" y="5"/>
                      <a:pt x="28" y="4"/>
                    </a:cubicBezTo>
                    <a:cubicBezTo>
                      <a:pt x="28" y="1"/>
                      <a:pt x="29" y="0"/>
                      <a:pt x="29" y="0"/>
                    </a:cubicBezTo>
                    <a:cubicBezTo>
                      <a:pt x="29" y="0"/>
                      <a:pt x="29" y="1"/>
                      <a:pt x="29" y="4"/>
                    </a:cubicBezTo>
                    <a:cubicBezTo>
                      <a:pt x="29" y="5"/>
                      <a:pt x="29" y="6"/>
                      <a:pt x="29" y="8"/>
                    </a:cubicBezTo>
                    <a:cubicBezTo>
                      <a:pt x="28" y="9"/>
                      <a:pt x="28" y="10"/>
                      <a:pt x="28" y="11"/>
                    </a:cubicBezTo>
                    <a:cubicBezTo>
                      <a:pt x="28" y="12"/>
                      <a:pt x="28" y="13"/>
                      <a:pt x="27" y="14"/>
                    </a:cubicBezTo>
                    <a:cubicBezTo>
                      <a:pt x="27" y="15"/>
                      <a:pt x="27" y="16"/>
                      <a:pt x="26" y="17"/>
                    </a:cubicBezTo>
                    <a:cubicBezTo>
                      <a:pt x="25" y="19"/>
                      <a:pt x="25" y="20"/>
                      <a:pt x="24" y="21"/>
                    </a:cubicBezTo>
                    <a:cubicBezTo>
                      <a:pt x="23" y="23"/>
                      <a:pt x="21" y="25"/>
                      <a:pt x="20" y="27"/>
                    </a:cubicBezTo>
                    <a:cubicBezTo>
                      <a:pt x="18" y="29"/>
                      <a:pt x="17" y="32"/>
                      <a:pt x="15" y="34"/>
                    </a:cubicBezTo>
                    <a:cubicBezTo>
                      <a:pt x="13" y="36"/>
                      <a:pt x="12" y="39"/>
                      <a:pt x="10" y="41"/>
                    </a:cubicBezTo>
                    <a:cubicBezTo>
                      <a:pt x="9" y="42"/>
                      <a:pt x="9" y="43"/>
                      <a:pt x="8" y="45"/>
                    </a:cubicBezTo>
                    <a:cubicBezTo>
                      <a:pt x="7" y="46"/>
                      <a:pt x="7" y="47"/>
                      <a:pt x="6" y="48"/>
                    </a:cubicBezTo>
                    <a:cubicBezTo>
                      <a:pt x="5" y="51"/>
                      <a:pt x="4" y="53"/>
                      <a:pt x="4" y="56"/>
                    </a:cubicBezTo>
                    <a:cubicBezTo>
                      <a:pt x="3" y="58"/>
                      <a:pt x="3" y="61"/>
                      <a:pt x="3" y="63"/>
                    </a:cubicBezTo>
                    <a:cubicBezTo>
                      <a:pt x="3" y="64"/>
                      <a:pt x="3" y="65"/>
                      <a:pt x="4" y="66"/>
                    </a:cubicBezTo>
                    <a:cubicBezTo>
                      <a:pt x="4" y="67"/>
                      <a:pt x="4" y="68"/>
                      <a:pt x="4" y="69"/>
                    </a:cubicBezTo>
                    <a:cubicBezTo>
                      <a:pt x="6" y="73"/>
                      <a:pt x="8" y="76"/>
                      <a:pt x="9" y="78"/>
                    </a:cubicBezTo>
                    <a:cubicBezTo>
                      <a:pt x="11" y="80"/>
                      <a:pt x="12" y="81"/>
                      <a:pt x="12" y="81"/>
                    </a:cubicBezTo>
                  </a:path>
                </a:pathLst>
              </a:custGeom>
              <a:solidFill>
                <a:srgbClr val="E8E7E8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33" name="Freeform 129"/>
              <p:cNvSpPr/>
              <p:nvPr/>
            </p:nvSpPr>
            <p:spPr>
              <a:xfrm>
                <a:off x="5670550" y="908051"/>
                <a:ext cx="122238" cy="344488"/>
              </a:xfrm>
              <a:custGeom>
                <a:avLst/>
                <a:gdLst>
                  <a:gd name="T0" fmla="*/ 12 w 29"/>
                  <a:gd name="T1" fmla="*/ 81 h 81"/>
                  <a:gd name="T2" fmla="*/ 9 w 29"/>
                  <a:gd name="T3" fmla="*/ 79 h 81"/>
                  <a:gd name="T4" fmla="*/ 2 w 29"/>
                  <a:gd name="T5" fmla="*/ 70 h 81"/>
                  <a:gd name="T6" fmla="*/ 0 w 29"/>
                  <a:gd name="T7" fmla="*/ 63 h 81"/>
                  <a:gd name="T8" fmla="*/ 0 w 29"/>
                  <a:gd name="T9" fmla="*/ 55 h 81"/>
                  <a:gd name="T10" fmla="*/ 3 w 29"/>
                  <a:gd name="T11" fmla="*/ 47 h 81"/>
                  <a:gd name="T12" fmla="*/ 5 w 29"/>
                  <a:gd name="T13" fmla="*/ 43 h 81"/>
                  <a:gd name="T14" fmla="*/ 7 w 29"/>
                  <a:gd name="T15" fmla="*/ 39 h 81"/>
                  <a:gd name="T16" fmla="*/ 17 w 29"/>
                  <a:gd name="T17" fmla="*/ 25 h 81"/>
                  <a:gd name="T18" fmla="*/ 22 w 29"/>
                  <a:gd name="T19" fmla="*/ 19 h 81"/>
                  <a:gd name="T20" fmla="*/ 24 w 29"/>
                  <a:gd name="T21" fmla="*/ 16 h 81"/>
                  <a:gd name="T22" fmla="*/ 25 w 29"/>
                  <a:gd name="T23" fmla="*/ 13 h 81"/>
                  <a:gd name="T24" fmla="*/ 26 w 29"/>
                  <a:gd name="T25" fmla="*/ 11 h 81"/>
                  <a:gd name="T26" fmla="*/ 27 w 29"/>
                  <a:gd name="T27" fmla="*/ 8 h 81"/>
                  <a:gd name="T28" fmla="*/ 28 w 29"/>
                  <a:gd name="T29" fmla="*/ 4 h 81"/>
                  <a:gd name="T30" fmla="*/ 29 w 29"/>
                  <a:gd name="T31" fmla="*/ 0 h 81"/>
                  <a:gd name="T32" fmla="*/ 29 w 29"/>
                  <a:gd name="T33" fmla="*/ 4 h 81"/>
                  <a:gd name="T34" fmla="*/ 29 w 29"/>
                  <a:gd name="T35" fmla="*/ 8 h 81"/>
                  <a:gd name="T36" fmla="*/ 28 w 29"/>
                  <a:gd name="T37" fmla="*/ 11 h 81"/>
                  <a:gd name="T38" fmla="*/ 27 w 29"/>
                  <a:gd name="T39" fmla="*/ 14 h 81"/>
                  <a:gd name="T40" fmla="*/ 26 w 29"/>
                  <a:gd name="T41" fmla="*/ 17 h 81"/>
                  <a:gd name="T42" fmla="*/ 24 w 29"/>
                  <a:gd name="T43" fmla="*/ 21 h 81"/>
                  <a:gd name="T44" fmla="*/ 20 w 29"/>
                  <a:gd name="T45" fmla="*/ 27 h 81"/>
                  <a:gd name="T46" fmla="*/ 15 w 29"/>
                  <a:gd name="T47" fmla="*/ 34 h 81"/>
                  <a:gd name="T48" fmla="*/ 10 w 29"/>
                  <a:gd name="T49" fmla="*/ 41 h 81"/>
                  <a:gd name="T50" fmla="*/ 8 w 29"/>
                  <a:gd name="T51" fmla="*/ 45 h 81"/>
                  <a:gd name="T52" fmla="*/ 6 w 29"/>
                  <a:gd name="T53" fmla="*/ 48 h 81"/>
                  <a:gd name="T54" fmla="*/ 4 w 29"/>
                  <a:gd name="T55" fmla="*/ 56 h 81"/>
                  <a:gd name="T56" fmla="*/ 3 w 29"/>
                  <a:gd name="T57" fmla="*/ 63 h 81"/>
                  <a:gd name="T58" fmla="*/ 4 w 29"/>
                  <a:gd name="T59" fmla="*/ 66 h 81"/>
                  <a:gd name="T60" fmla="*/ 4 w 29"/>
                  <a:gd name="T61" fmla="*/ 69 h 81"/>
                  <a:gd name="T62" fmla="*/ 9 w 29"/>
                  <a:gd name="T63" fmla="*/ 78 h 81"/>
                  <a:gd name="T64" fmla="*/ 12 w 29"/>
                  <a:gd name="T65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9" h="81">
                    <a:moveTo>
                      <a:pt x="12" y="81"/>
                    </a:moveTo>
                    <a:cubicBezTo>
                      <a:pt x="12" y="81"/>
                      <a:pt x="11" y="81"/>
                      <a:pt x="9" y="79"/>
                    </a:cubicBezTo>
                    <a:cubicBezTo>
                      <a:pt x="7" y="77"/>
                      <a:pt x="4" y="74"/>
                      <a:pt x="2" y="70"/>
                    </a:cubicBezTo>
                    <a:cubicBezTo>
                      <a:pt x="1" y="68"/>
                      <a:pt x="1" y="66"/>
                      <a:pt x="0" y="63"/>
                    </a:cubicBezTo>
                    <a:cubicBezTo>
                      <a:pt x="0" y="61"/>
                      <a:pt x="0" y="58"/>
                      <a:pt x="0" y="55"/>
                    </a:cubicBezTo>
                    <a:cubicBezTo>
                      <a:pt x="1" y="52"/>
                      <a:pt x="1" y="49"/>
                      <a:pt x="3" y="47"/>
                    </a:cubicBezTo>
                    <a:cubicBezTo>
                      <a:pt x="3" y="45"/>
                      <a:pt x="4" y="44"/>
                      <a:pt x="5" y="43"/>
                    </a:cubicBezTo>
                    <a:cubicBezTo>
                      <a:pt x="5" y="41"/>
                      <a:pt x="6" y="40"/>
                      <a:pt x="7" y="39"/>
                    </a:cubicBezTo>
                    <a:cubicBezTo>
                      <a:pt x="10" y="34"/>
                      <a:pt x="14" y="29"/>
                      <a:pt x="17" y="25"/>
                    </a:cubicBezTo>
                    <a:cubicBezTo>
                      <a:pt x="19" y="23"/>
                      <a:pt x="20" y="21"/>
                      <a:pt x="22" y="19"/>
                    </a:cubicBezTo>
                    <a:cubicBezTo>
                      <a:pt x="23" y="18"/>
                      <a:pt x="23" y="17"/>
                      <a:pt x="24" y="16"/>
                    </a:cubicBezTo>
                    <a:cubicBezTo>
                      <a:pt x="24" y="15"/>
                      <a:pt x="25" y="14"/>
                      <a:pt x="25" y="13"/>
                    </a:cubicBezTo>
                    <a:quadBezTo>
                      <a:pt x="26" y="12"/>
                      <a:pt x="26" y="11"/>
                    </a:quadBezTo>
                    <a:cubicBezTo>
                      <a:pt x="27" y="10"/>
                      <a:pt x="27" y="9"/>
                      <a:pt x="27" y="8"/>
                    </a:cubicBezTo>
                    <a:cubicBezTo>
                      <a:pt x="28" y="6"/>
                      <a:pt x="28" y="5"/>
                      <a:pt x="28" y="4"/>
                    </a:cubicBezTo>
                    <a:cubicBezTo>
                      <a:pt x="28" y="1"/>
                      <a:pt x="29" y="0"/>
                      <a:pt x="29" y="0"/>
                    </a:cubicBezTo>
                    <a:cubicBezTo>
                      <a:pt x="29" y="0"/>
                      <a:pt x="29" y="1"/>
                      <a:pt x="29" y="4"/>
                    </a:cubicBezTo>
                    <a:cubicBezTo>
                      <a:pt x="29" y="5"/>
                      <a:pt x="29" y="6"/>
                      <a:pt x="29" y="8"/>
                    </a:cubicBezTo>
                    <a:cubicBezTo>
                      <a:pt x="29" y="9"/>
                      <a:pt x="28" y="10"/>
                      <a:pt x="28" y="11"/>
                    </a:cubicBezTo>
                    <a:cubicBezTo>
                      <a:pt x="28" y="12"/>
                      <a:pt x="28" y="13"/>
                      <a:pt x="27" y="14"/>
                    </a:cubicBezTo>
                    <a:cubicBezTo>
                      <a:pt x="27" y="15"/>
                      <a:pt x="27" y="16"/>
                      <a:pt x="26" y="17"/>
                    </a:cubicBezTo>
                    <a:cubicBezTo>
                      <a:pt x="25" y="19"/>
                      <a:pt x="25" y="20"/>
                      <a:pt x="24" y="21"/>
                    </a:cubicBezTo>
                    <a:cubicBezTo>
                      <a:pt x="23" y="23"/>
                      <a:pt x="21" y="25"/>
                      <a:pt x="20" y="27"/>
                    </a:cubicBezTo>
                    <a:cubicBezTo>
                      <a:pt x="18" y="29"/>
                      <a:pt x="17" y="32"/>
                      <a:pt x="15" y="34"/>
                    </a:cubicBezTo>
                    <a:cubicBezTo>
                      <a:pt x="13" y="36"/>
                      <a:pt x="12" y="39"/>
                      <a:pt x="10" y="41"/>
                    </a:cubicBezTo>
                    <a:cubicBezTo>
                      <a:pt x="9" y="42"/>
                      <a:pt x="9" y="43"/>
                      <a:pt x="8" y="45"/>
                    </a:cubicBezTo>
                    <a:cubicBezTo>
                      <a:pt x="7" y="46"/>
                      <a:pt x="7" y="47"/>
                      <a:pt x="6" y="48"/>
                    </a:cubicBezTo>
                    <a:cubicBezTo>
                      <a:pt x="5" y="51"/>
                      <a:pt x="4" y="53"/>
                      <a:pt x="4" y="56"/>
                    </a:cubicBezTo>
                    <a:cubicBezTo>
                      <a:pt x="3" y="58"/>
                      <a:pt x="3" y="61"/>
                      <a:pt x="3" y="63"/>
                    </a:cubicBezTo>
                    <a:cubicBezTo>
                      <a:pt x="3" y="64"/>
                      <a:pt x="3" y="65"/>
                      <a:pt x="4" y="66"/>
                    </a:cubicBezTo>
                    <a:cubicBezTo>
                      <a:pt x="4" y="67"/>
                      <a:pt x="4" y="68"/>
                      <a:pt x="4" y="69"/>
                    </a:cubicBezTo>
                    <a:cubicBezTo>
                      <a:pt x="6" y="73"/>
                      <a:pt x="8" y="76"/>
                      <a:pt x="9" y="78"/>
                    </a:cubicBezTo>
                    <a:cubicBezTo>
                      <a:pt x="11" y="80"/>
                      <a:pt x="12" y="81"/>
                      <a:pt x="12" y="81"/>
                    </a:cubicBezTo>
                  </a:path>
                </a:pathLst>
              </a:custGeom>
              <a:solidFill>
                <a:srgbClr val="E8E7E8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34" name="Freeform 130"/>
              <p:cNvSpPr/>
              <p:nvPr/>
            </p:nvSpPr>
            <p:spPr>
              <a:xfrm>
                <a:off x="5830888" y="908051"/>
                <a:ext cx="123825" cy="344488"/>
              </a:xfrm>
              <a:custGeom>
                <a:avLst/>
                <a:gdLst>
                  <a:gd name="T0" fmla="*/ 12 w 29"/>
                  <a:gd name="T1" fmla="*/ 81 h 81"/>
                  <a:gd name="T2" fmla="*/ 9 w 29"/>
                  <a:gd name="T3" fmla="*/ 79 h 81"/>
                  <a:gd name="T4" fmla="*/ 2 w 29"/>
                  <a:gd name="T5" fmla="*/ 70 h 81"/>
                  <a:gd name="T6" fmla="*/ 0 w 29"/>
                  <a:gd name="T7" fmla="*/ 63 h 81"/>
                  <a:gd name="T8" fmla="*/ 0 w 29"/>
                  <a:gd name="T9" fmla="*/ 55 h 81"/>
                  <a:gd name="T10" fmla="*/ 3 w 29"/>
                  <a:gd name="T11" fmla="*/ 47 h 81"/>
                  <a:gd name="T12" fmla="*/ 5 w 29"/>
                  <a:gd name="T13" fmla="*/ 43 h 81"/>
                  <a:gd name="T14" fmla="*/ 7 w 29"/>
                  <a:gd name="T15" fmla="*/ 39 h 81"/>
                  <a:gd name="T16" fmla="*/ 17 w 29"/>
                  <a:gd name="T17" fmla="*/ 25 h 81"/>
                  <a:gd name="T18" fmla="*/ 22 w 29"/>
                  <a:gd name="T19" fmla="*/ 19 h 81"/>
                  <a:gd name="T20" fmla="*/ 24 w 29"/>
                  <a:gd name="T21" fmla="*/ 16 h 81"/>
                  <a:gd name="T22" fmla="*/ 25 w 29"/>
                  <a:gd name="T23" fmla="*/ 13 h 81"/>
                  <a:gd name="T24" fmla="*/ 26 w 29"/>
                  <a:gd name="T25" fmla="*/ 11 h 81"/>
                  <a:gd name="T26" fmla="*/ 27 w 29"/>
                  <a:gd name="T27" fmla="*/ 8 h 81"/>
                  <a:gd name="T28" fmla="*/ 28 w 29"/>
                  <a:gd name="T29" fmla="*/ 4 h 81"/>
                  <a:gd name="T30" fmla="*/ 29 w 29"/>
                  <a:gd name="T31" fmla="*/ 0 h 81"/>
                  <a:gd name="T32" fmla="*/ 29 w 29"/>
                  <a:gd name="T33" fmla="*/ 4 h 81"/>
                  <a:gd name="T34" fmla="*/ 29 w 29"/>
                  <a:gd name="T35" fmla="*/ 8 h 81"/>
                  <a:gd name="T36" fmla="*/ 28 w 29"/>
                  <a:gd name="T37" fmla="*/ 11 h 81"/>
                  <a:gd name="T38" fmla="*/ 27 w 29"/>
                  <a:gd name="T39" fmla="*/ 14 h 81"/>
                  <a:gd name="T40" fmla="*/ 26 w 29"/>
                  <a:gd name="T41" fmla="*/ 17 h 81"/>
                  <a:gd name="T42" fmla="*/ 24 w 29"/>
                  <a:gd name="T43" fmla="*/ 21 h 81"/>
                  <a:gd name="T44" fmla="*/ 20 w 29"/>
                  <a:gd name="T45" fmla="*/ 27 h 81"/>
                  <a:gd name="T46" fmla="*/ 15 w 29"/>
                  <a:gd name="T47" fmla="*/ 34 h 81"/>
                  <a:gd name="T48" fmla="*/ 10 w 29"/>
                  <a:gd name="T49" fmla="*/ 41 h 81"/>
                  <a:gd name="T50" fmla="*/ 8 w 29"/>
                  <a:gd name="T51" fmla="*/ 45 h 81"/>
                  <a:gd name="T52" fmla="*/ 6 w 29"/>
                  <a:gd name="T53" fmla="*/ 48 h 81"/>
                  <a:gd name="T54" fmla="*/ 4 w 29"/>
                  <a:gd name="T55" fmla="*/ 56 h 81"/>
                  <a:gd name="T56" fmla="*/ 3 w 29"/>
                  <a:gd name="T57" fmla="*/ 63 h 81"/>
                  <a:gd name="T58" fmla="*/ 4 w 29"/>
                  <a:gd name="T59" fmla="*/ 66 h 81"/>
                  <a:gd name="T60" fmla="*/ 5 w 29"/>
                  <a:gd name="T61" fmla="*/ 69 h 81"/>
                  <a:gd name="T62" fmla="*/ 9 w 29"/>
                  <a:gd name="T63" fmla="*/ 78 h 81"/>
                  <a:gd name="T64" fmla="*/ 12 w 29"/>
                  <a:gd name="T65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9" h="81">
                    <a:moveTo>
                      <a:pt x="12" y="81"/>
                    </a:moveTo>
                    <a:cubicBezTo>
                      <a:pt x="12" y="81"/>
                      <a:pt x="11" y="81"/>
                      <a:pt x="9" y="79"/>
                    </a:cubicBezTo>
                    <a:cubicBezTo>
                      <a:pt x="7" y="77"/>
                      <a:pt x="4" y="74"/>
                      <a:pt x="2" y="70"/>
                    </a:cubicBezTo>
                    <a:cubicBezTo>
                      <a:pt x="1" y="68"/>
                      <a:pt x="1" y="66"/>
                      <a:pt x="0" y="63"/>
                    </a:cubicBezTo>
                    <a:cubicBezTo>
                      <a:pt x="0" y="61"/>
                      <a:pt x="0" y="58"/>
                      <a:pt x="0" y="55"/>
                    </a:cubicBezTo>
                    <a:cubicBezTo>
                      <a:pt x="1" y="52"/>
                      <a:pt x="1" y="49"/>
                      <a:pt x="3" y="47"/>
                    </a:cubicBezTo>
                    <a:cubicBezTo>
                      <a:pt x="3" y="45"/>
                      <a:pt x="4" y="44"/>
                      <a:pt x="5" y="43"/>
                    </a:cubicBezTo>
                    <a:cubicBezTo>
                      <a:pt x="5" y="41"/>
                      <a:pt x="6" y="40"/>
                      <a:pt x="7" y="39"/>
                    </a:cubicBezTo>
                    <a:cubicBezTo>
                      <a:pt x="10" y="34"/>
                      <a:pt x="14" y="29"/>
                      <a:pt x="17" y="25"/>
                    </a:cubicBezTo>
                    <a:cubicBezTo>
                      <a:pt x="19" y="23"/>
                      <a:pt x="20" y="21"/>
                      <a:pt x="22" y="19"/>
                    </a:cubicBezTo>
                    <a:cubicBezTo>
                      <a:pt x="23" y="18"/>
                      <a:pt x="23" y="17"/>
                      <a:pt x="24" y="16"/>
                    </a:cubicBezTo>
                    <a:cubicBezTo>
                      <a:pt x="24" y="15"/>
                      <a:pt x="25" y="14"/>
                      <a:pt x="25" y="13"/>
                    </a:cubicBezTo>
                    <a:quadBezTo>
                      <a:pt x="26" y="12"/>
                      <a:pt x="26" y="11"/>
                    </a:quadBezTo>
                    <a:cubicBezTo>
                      <a:pt x="27" y="10"/>
                      <a:pt x="27" y="9"/>
                      <a:pt x="27" y="8"/>
                    </a:cubicBezTo>
                    <a:cubicBezTo>
                      <a:pt x="28" y="6"/>
                      <a:pt x="28" y="5"/>
                      <a:pt x="28" y="4"/>
                    </a:cubicBezTo>
                    <a:cubicBezTo>
                      <a:pt x="28" y="1"/>
                      <a:pt x="29" y="0"/>
                      <a:pt x="29" y="0"/>
                    </a:cubicBezTo>
                    <a:cubicBezTo>
                      <a:pt x="29" y="0"/>
                      <a:pt x="29" y="1"/>
                      <a:pt x="29" y="4"/>
                    </a:cubicBezTo>
                    <a:cubicBezTo>
                      <a:pt x="29" y="5"/>
                      <a:pt x="29" y="6"/>
                      <a:pt x="29" y="8"/>
                    </a:cubicBezTo>
                    <a:cubicBezTo>
                      <a:pt x="29" y="9"/>
                      <a:pt x="28" y="10"/>
                      <a:pt x="28" y="11"/>
                    </a:cubicBezTo>
                    <a:cubicBezTo>
                      <a:pt x="28" y="12"/>
                      <a:pt x="28" y="13"/>
                      <a:pt x="27" y="14"/>
                    </a:cubicBezTo>
                    <a:cubicBezTo>
                      <a:pt x="27" y="15"/>
                      <a:pt x="27" y="16"/>
                      <a:pt x="26" y="17"/>
                    </a:cubicBezTo>
                    <a:cubicBezTo>
                      <a:pt x="26" y="19"/>
                      <a:pt x="25" y="20"/>
                      <a:pt x="24" y="21"/>
                    </a:cubicBezTo>
                    <a:cubicBezTo>
                      <a:pt x="23" y="23"/>
                      <a:pt x="21" y="25"/>
                      <a:pt x="20" y="27"/>
                    </a:cubicBezTo>
                    <a:cubicBezTo>
                      <a:pt x="18" y="29"/>
                      <a:pt x="17" y="32"/>
                      <a:pt x="15" y="34"/>
                    </a:cubicBezTo>
                    <a:cubicBezTo>
                      <a:pt x="13" y="36"/>
                      <a:pt x="12" y="39"/>
                      <a:pt x="10" y="41"/>
                    </a:cubicBezTo>
                    <a:cubicBezTo>
                      <a:pt x="9" y="42"/>
                      <a:pt x="9" y="43"/>
                      <a:pt x="8" y="45"/>
                    </a:cubicBezTo>
                    <a:cubicBezTo>
                      <a:pt x="7" y="46"/>
                      <a:pt x="7" y="47"/>
                      <a:pt x="6" y="48"/>
                    </a:cubicBezTo>
                    <a:cubicBezTo>
                      <a:pt x="5" y="51"/>
                      <a:pt x="4" y="53"/>
                      <a:pt x="4" y="56"/>
                    </a:cubicBezTo>
                    <a:cubicBezTo>
                      <a:pt x="3" y="58"/>
                      <a:pt x="3" y="61"/>
                      <a:pt x="3" y="63"/>
                    </a:cubicBezTo>
                    <a:cubicBezTo>
                      <a:pt x="3" y="64"/>
                      <a:pt x="3" y="65"/>
                      <a:pt x="4" y="66"/>
                    </a:cubicBezTo>
                    <a:cubicBezTo>
                      <a:pt x="4" y="67"/>
                      <a:pt x="4" y="68"/>
                      <a:pt x="5" y="69"/>
                    </a:cubicBezTo>
                    <a:cubicBezTo>
                      <a:pt x="6" y="73"/>
                      <a:pt x="8" y="76"/>
                      <a:pt x="9" y="78"/>
                    </a:cubicBezTo>
                    <a:cubicBezTo>
                      <a:pt x="11" y="80"/>
                      <a:pt x="12" y="81"/>
                      <a:pt x="12" y="81"/>
                    </a:cubicBezTo>
                  </a:path>
                </a:pathLst>
              </a:custGeom>
              <a:solidFill>
                <a:srgbClr val="E8E7E8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</p:grpSp>
        <p:sp>
          <p:nvSpPr>
            <p:cNvPr id="135" name="Freeform 9"/>
            <p:cNvSpPr/>
            <p:nvPr/>
          </p:nvSpPr>
          <p:spPr>
            <a:xfrm flipH="1">
              <a:off x="8093519" y="717064"/>
              <a:ext cx="419018" cy="834119"/>
            </a:xfrm>
            <a:custGeom>
              <a:avLst/>
              <a:gdLst>
                <a:gd name="T0" fmla="*/ 79 w 79"/>
                <a:gd name="T1" fmla="*/ 0 h 158"/>
                <a:gd name="T2" fmla="*/ 13 w 79"/>
                <a:gd name="T3" fmla="*/ 0 h 158"/>
                <a:gd name="T4" fmla="*/ 12 w 79"/>
                <a:gd name="T5" fmla="*/ 0 h 158"/>
                <a:gd name="T6" fmla="*/ 0 w 79"/>
                <a:gd name="T7" fmla="*/ 17 h 158"/>
                <a:gd name="T8" fmla="*/ 0 w 79"/>
                <a:gd name="T9" fmla="*/ 17 h 158"/>
                <a:gd name="T10" fmla="*/ 0 w 79"/>
                <a:gd name="T11" fmla="*/ 121 h 158"/>
                <a:gd name="T12" fmla="*/ 1 w 79"/>
                <a:gd name="T13" fmla="*/ 123 h 158"/>
                <a:gd name="T14" fmla="*/ 32 w 79"/>
                <a:gd name="T15" fmla="*/ 157 h 158"/>
                <a:gd name="T16" fmla="*/ 34 w 79"/>
                <a:gd name="T17" fmla="*/ 158 h 158"/>
                <a:gd name="T18" fmla="*/ 79 w 79"/>
                <a:gd name="T19" fmla="*/ 158 h 158"/>
                <a:gd name="T20" fmla="*/ 79 w 79"/>
                <a:gd name="T2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158">
                  <a:moveTo>
                    <a:pt x="79" y="0"/>
                  </a:moveTo>
                  <a:quadBezTo>
                    <a:pt x="13" y="0"/>
                    <a:pt x="13" y="0"/>
                  </a:quadBezTo>
                  <a:quadBezTo>
                    <a:pt x="12" y="0"/>
                    <a:pt x="12" y="0"/>
                  </a:quadBezTo>
                  <a:cubicBezTo>
                    <a:pt x="12" y="1"/>
                    <a:pt x="2" y="3"/>
                    <a:pt x="0" y="17"/>
                  </a:cubicBezTo>
                  <a:quadBezTo>
                    <a:pt x="0" y="17"/>
                    <a:pt x="0" y="17"/>
                  </a:quadBezTo>
                  <a:quadBezTo>
                    <a:pt x="0" y="121"/>
                    <a:pt x="0" y="121"/>
                  </a:quadBezTo>
                  <a:quadBezTo>
                    <a:pt x="0" y="122"/>
                    <a:pt x="1" y="123"/>
                  </a:quadBezTo>
                  <a:cubicBezTo>
                    <a:pt x="1" y="124"/>
                    <a:pt x="13" y="150"/>
                    <a:pt x="32" y="157"/>
                  </a:cubicBezTo>
                  <a:quadBezTo>
                    <a:pt x="33" y="158"/>
                    <a:pt x="34" y="158"/>
                  </a:quadBezTo>
                  <a:quadBezTo>
                    <a:pt x="79" y="158"/>
                    <a:pt x="79" y="158"/>
                  </a:quadBezTo>
                  <a:quadBezTo>
                    <a:pt x="79" y="0"/>
                    <a:pt x="79" y="0"/>
                  </a:quadBezTo>
                </a:path>
              </a:pathLst>
            </a:custGeom>
            <a:solidFill>
              <a:srgbClr val="E5E5E5">
                <a:alpha val="1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573959" y="1008439"/>
            <a:ext cx="1266731" cy="2222633"/>
            <a:chOff x="2573959" y="1008439"/>
            <a:chExt cx="1266731" cy="2222633"/>
          </a:xfrm>
        </p:grpSpPr>
        <p:grpSp>
          <p:nvGrpSpPr>
            <p:cNvPr id="137" name="组合 136"/>
            <p:cNvGrpSpPr/>
            <p:nvPr/>
          </p:nvGrpSpPr>
          <p:grpSpPr>
            <a:xfrm>
              <a:off x="3452494" y="1343502"/>
              <a:ext cx="344489" cy="1577975"/>
              <a:chOff x="1230312" y="1006476"/>
              <a:chExt cx="344489" cy="1577975"/>
            </a:xfrm>
          </p:grpSpPr>
          <p:sp>
            <p:nvSpPr>
              <p:cNvPr id="138" name="Freeform 114"/>
              <p:cNvSpPr/>
              <p:nvPr/>
            </p:nvSpPr>
            <p:spPr>
              <a:xfrm>
                <a:off x="1235075" y="2255838"/>
                <a:ext cx="114300" cy="196850"/>
              </a:xfrm>
              <a:custGeom>
                <a:avLst/>
                <a:gdLst>
                  <a:gd name="T0" fmla="*/ 72 w 72"/>
                  <a:gd name="T1" fmla="*/ 11 h 124"/>
                  <a:gd name="T2" fmla="*/ 3 w 72"/>
                  <a:gd name="T3" fmla="*/ 0 h 124"/>
                  <a:gd name="T4" fmla="*/ 0 w 72"/>
                  <a:gd name="T5" fmla="*/ 118 h 124"/>
                  <a:gd name="T6" fmla="*/ 35 w 72"/>
                  <a:gd name="T7" fmla="*/ 124 h 124"/>
                  <a:gd name="T8" fmla="*/ 72 w 72"/>
                  <a:gd name="T9" fmla="*/ 1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4">
                    <a:moveTo>
                      <a:pt x="72" y="11"/>
                    </a:moveTo>
                    <a:lnTo>
                      <a:pt x="3" y="0"/>
                    </a:lnTo>
                    <a:lnTo>
                      <a:pt x="0" y="118"/>
                    </a:lnTo>
                    <a:lnTo>
                      <a:pt x="35" y="124"/>
                    </a:lnTo>
                    <a:lnTo>
                      <a:pt x="72" y="11"/>
                    </a:lnTo>
                    <a:close/>
                  </a:path>
                </a:pathLst>
              </a:custGeom>
              <a:solidFill>
                <a:srgbClr val="FF9C80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39" name="Freeform 115"/>
              <p:cNvSpPr/>
              <p:nvPr/>
            </p:nvSpPr>
            <p:spPr>
              <a:xfrm>
                <a:off x="1235075" y="2255838"/>
                <a:ext cx="114300" cy="196850"/>
              </a:xfrm>
              <a:custGeom>
                <a:avLst/>
                <a:gdLst>
                  <a:gd name="T0" fmla="*/ 72 w 72"/>
                  <a:gd name="T1" fmla="*/ 11 h 124"/>
                  <a:gd name="T2" fmla="*/ 3 w 72"/>
                  <a:gd name="T3" fmla="*/ 0 h 124"/>
                  <a:gd name="T4" fmla="*/ 0 w 72"/>
                  <a:gd name="T5" fmla="*/ 118 h 124"/>
                  <a:gd name="T6" fmla="*/ 35 w 72"/>
                  <a:gd name="T7" fmla="*/ 124 h 124"/>
                  <a:gd name="T8" fmla="*/ 72 w 72"/>
                  <a:gd name="T9" fmla="*/ 1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4">
                    <a:moveTo>
                      <a:pt x="72" y="11"/>
                    </a:moveTo>
                    <a:lnTo>
                      <a:pt x="3" y="0"/>
                    </a:lnTo>
                    <a:lnTo>
                      <a:pt x="0" y="118"/>
                    </a:lnTo>
                    <a:lnTo>
                      <a:pt x="35" y="124"/>
                    </a:lnTo>
                    <a:lnTo>
                      <a:pt x="72" y="1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40" name="Freeform 116"/>
              <p:cNvSpPr/>
              <p:nvPr/>
            </p:nvSpPr>
            <p:spPr>
              <a:xfrm>
                <a:off x="1230312" y="2443163"/>
                <a:ext cx="60325" cy="141288"/>
              </a:xfrm>
              <a:custGeom>
                <a:avLst/>
                <a:gdLst>
                  <a:gd name="T0" fmla="*/ 1 w 14"/>
                  <a:gd name="T1" fmla="*/ 0 h 33"/>
                  <a:gd name="T2" fmla="*/ 0 w 14"/>
                  <a:gd name="T3" fmla="*/ 26 h 33"/>
                  <a:gd name="T4" fmla="*/ 2 w 14"/>
                  <a:gd name="T5" fmla="*/ 32 h 33"/>
                  <a:gd name="T6" fmla="*/ 6 w 14"/>
                  <a:gd name="T7" fmla="*/ 27 h 33"/>
                  <a:gd name="T8" fmla="*/ 14 w 14"/>
                  <a:gd name="T9" fmla="*/ 2 h 33"/>
                  <a:gd name="T10" fmla="*/ 1 w 14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3">
                    <a:moveTo>
                      <a:pt x="1" y="0"/>
                    </a:moveTo>
                    <a:quadBezTo>
                      <a:pt x="0" y="26"/>
                      <a:pt x="0" y="26"/>
                    </a:quadBezTo>
                    <a:cubicBezTo>
                      <a:pt x="0" y="30"/>
                      <a:pt x="1" y="32"/>
                      <a:pt x="2" y="32"/>
                    </a:cubicBezTo>
                    <a:cubicBezTo>
                      <a:pt x="3" y="33"/>
                      <a:pt x="5" y="30"/>
                      <a:pt x="6" y="27"/>
                    </a:cubicBezTo>
                    <a:quadBezTo>
                      <a:pt x="14" y="2"/>
                      <a:pt x="14" y="2"/>
                    </a:quadBezTo>
                    <a:quadBezTo>
                      <a:pt x="1" y="0"/>
                      <a:pt x="1" y="0"/>
                    </a:quadBezTo>
                  </a:path>
                </a:pathLst>
              </a:custGeom>
              <a:solidFill>
                <a:srgbClr val="50504E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41" name="Freeform 117"/>
              <p:cNvSpPr/>
              <p:nvPr/>
            </p:nvSpPr>
            <p:spPr>
              <a:xfrm>
                <a:off x="1239838" y="1138238"/>
                <a:ext cx="304800" cy="1135063"/>
              </a:xfrm>
              <a:custGeom>
                <a:avLst/>
                <a:gdLst>
                  <a:gd name="T0" fmla="*/ 125 w 192"/>
                  <a:gd name="T1" fmla="*/ 0 h 715"/>
                  <a:gd name="T2" fmla="*/ 0 w 192"/>
                  <a:gd name="T3" fmla="*/ 704 h 715"/>
                  <a:gd name="T4" fmla="*/ 26 w 192"/>
                  <a:gd name="T5" fmla="*/ 710 h 715"/>
                  <a:gd name="T6" fmla="*/ 45 w 192"/>
                  <a:gd name="T7" fmla="*/ 713 h 715"/>
                  <a:gd name="T8" fmla="*/ 69 w 192"/>
                  <a:gd name="T9" fmla="*/ 715 h 715"/>
                  <a:gd name="T10" fmla="*/ 192 w 192"/>
                  <a:gd name="T11" fmla="*/ 19 h 715"/>
                  <a:gd name="T12" fmla="*/ 171 w 192"/>
                  <a:gd name="T13" fmla="*/ 16 h 715"/>
                  <a:gd name="T14" fmla="*/ 149 w 192"/>
                  <a:gd name="T15" fmla="*/ 10 h 715"/>
                  <a:gd name="T16" fmla="*/ 149 w 192"/>
                  <a:gd name="T17" fmla="*/ 5 h 715"/>
                  <a:gd name="T18" fmla="*/ 125 w 192"/>
                  <a:gd name="T19" fmla="*/ 0 h 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715">
                    <a:moveTo>
                      <a:pt x="125" y="0"/>
                    </a:moveTo>
                    <a:lnTo>
                      <a:pt x="0" y="704"/>
                    </a:lnTo>
                    <a:lnTo>
                      <a:pt x="26" y="710"/>
                    </a:lnTo>
                    <a:lnTo>
                      <a:pt x="45" y="713"/>
                    </a:lnTo>
                    <a:lnTo>
                      <a:pt x="69" y="715"/>
                    </a:lnTo>
                    <a:lnTo>
                      <a:pt x="192" y="19"/>
                    </a:lnTo>
                    <a:lnTo>
                      <a:pt x="171" y="16"/>
                    </a:lnTo>
                    <a:lnTo>
                      <a:pt x="149" y="10"/>
                    </a:lnTo>
                    <a:lnTo>
                      <a:pt x="149" y="5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F49B17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42" name="Freeform 118"/>
              <p:cNvSpPr/>
              <p:nvPr/>
            </p:nvSpPr>
            <p:spPr>
              <a:xfrm>
                <a:off x="1239838" y="1138238"/>
                <a:ext cx="304800" cy="1135063"/>
              </a:xfrm>
              <a:custGeom>
                <a:avLst/>
                <a:gdLst>
                  <a:gd name="T0" fmla="*/ 125 w 192"/>
                  <a:gd name="T1" fmla="*/ 0 h 715"/>
                  <a:gd name="T2" fmla="*/ 0 w 192"/>
                  <a:gd name="T3" fmla="*/ 704 h 715"/>
                  <a:gd name="T4" fmla="*/ 26 w 192"/>
                  <a:gd name="T5" fmla="*/ 710 h 715"/>
                  <a:gd name="T6" fmla="*/ 45 w 192"/>
                  <a:gd name="T7" fmla="*/ 713 h 715"/>
                  <a:gd name="T8" fmla="*/ 69 w 192"/>
                  <a:gd name="T9" fmla="*/ 715 h 715"/>
                  <a:gd name="T10" fmla="*/ 192 w 192"/>
                  <a:gd name="T11" fmla="*/ 19 h 715"/>
                  <a:gd name="T12" fmla="*/ 171 w 192"/>
                  <a:gd name="T13" fmla="*/ 16 h 715"/>
                  <a:gd name="T14" fmla="*/ 149 w 192"/>
                  <a:gd name="T15" fmla="*/ 10 h 715"/>
                  <a:gd name="T16" fmla="*/ 149 w 192"/>
                  <a:gd name="T17" fmla="*/ 5 h 715"/>
                  <a:gd name="T18" fmla="*/ 125 w 192"/>
                  <a:gd name="T19" fmla="*/ 0 h 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715">
                    <a:moveTo>
                      <a:pt x="125" y="0"/>
                    </a:moveTo>
                    <a:lnTo>
                      <a:pt x="0" y="704"/>
                    </a:lnTo>
                    <a:lnTo>
                      <a:pt x="26" y="710"/>
                    </a:lnTo>
                    <a:lnTo>
                      <a:pt x="45" y="713"/>
                    </a:lnTo>
                    <a:lnTo>
                      <a:pt x="69" y="715"/>
                    </a:lnTo>
                    <a:lnTo>
                      <a:pt x="192" y="19"/>
                    </a:lnTo>
                    <a:lnTo>
                      <a:pt x="171" y="16"/>
                    </a:lnTo>
                    <a:lnTo>
                      <a:pt x="149" y="10"/>
                    </a:lnTo>
                    <a:lnTo>
                      <a:pt x="149" y="5"/>
                    </a:lnTo>
                    <a:lnTo>
                      <a:pt x="125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43" name="Freeform 119"/>
              <p:cNvSpPr/>
              <p:nvPr/>
            </p:nvSpPr>
            <p:spPr>
              <a:xfrm>
                <a:off x="1430338" y="1006476"/>
                <a:ext cx="144463" cy="177800"/>
              </a:xfrm>
              <a:custGeom>
                <a:avLst/>
                <a:gdLst>
                  <a:gd name="T0" fmla="*/ 0 w 34"/>
                  <a:gd name="T1" fmla="*/ 36 h 42"/>
                  <a:gd name="T2" fmla="*/ 1 w 34"/>
                  <a:gd name="T3" fmla="*/ 37 h 42"/>
                  <a:gd name="T4" fmla="*/ 27 w 34"/>
                  <a:gd name="T5" fmla="*/ 42 h 42"/>
                  <a:gd name="T6" fmla="*/ 28 w 34"/>
                  <a:gd name="T7" fmla="*/ 42 h 42"/>
                  <a:gd name="T8" fmla="*/ 34 w 34"/>
                  <a:gd name="T9" fmla="*/ 6 h 42"/>
                  <a:gd name="T10" fmla="*/ 33 w 34"/>
                  <a:gd name="T11" fmla="*/ 5 h 42"/>
                  <a:gd name="T12" fmla="*/ 7 w 34"/>
                  <a:gd name="T13" fmla="*/ 0 h 42"/>
                  <a:gd name="T14" fmla="*/ 6 w 34"/>
                  <a:gd name="T15" fmla="*/ 1 h 42"/>
                  <a:gd name="T16" fmla="*/ 0 w 34"/>
                  <a:gd name="T17" fmla="*/ 3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42">
                    <a:moveTo>
                      <a:pt x="0" y="36"/>
                    </a:moveTo>
                    <a:quadBezTo>
                      <a:pt x="0" y="37"/>
                      <a:pt x="1" y="37"/>
                    </a:quadBezTo>
                    <a:quadBezTo>
                      <a:pt x="27" y="42"/>
                      <a:pt x="27" y="42"/>
                    </a:quadBezTo>
                    <a:cubicBezTo>
                      <a:pt x="27" y="42"/>
                      <a:pt x="28" y="42"/>
                      <a:pt x="28" y="42"/>
                    </a:cubicBezTo>
                    <a:quadBezTo>
                      <a:pt x="34" y="6"/>
                      <a:pt x="34" y="6"/>
                    </a:quadBezTo>
                    <a:cubicBezTo>
                      <a:pt x="34" y="6"/>
                      <a:pt x="34" y="5"/>
                      <a:pt x="33" y="5"/>
                    </a:cubicBezTo>
                    <a:quadBezTo>
                      <a:pt x="7" y="0"/>
                      <a:pt x="7" y="0"/>
                    </a:quadBezTo>
                    <a:cubicBezTo>
                      <a:pt x="7" y="0"/>
                      <a:pt x="6" y="1"/>
                      <a:pt x="6" y="1"/>
                    </a:cubicBezTo>
                    <a:quadBezTo>
                      <a:pt x="0" y="36"/>
                      <a:pt x="0" y="36"/>
                    </a:quadBezTo>
                  </a:path>
                </a:pathLst>
              </a:custGeom>
              <a:solidFill>
                <a:srgbClr val="2F556F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44" name="Freeform 120"/>
              <p:cNvSpPr>
                <a:spLocks noEditPoints="1"/>
              </p:cNvSpPr>
              <p:nvPr/>
            </p:nvSpPr>
            <p:spPr>
              <a:xfrm>
                <a:off x="1235075" y="1006476"/>
                <a:ext cx="280988" cy="1492250"/>
              </a:xfrm>
              <a:custGeom>
                <a:avLst/>
                <a:gdLst>
                  <a:gd name="T0" fmla="*/ 0 w 66"/>
                  <a:gd name="T1" fmla="*/ 339 h 351"/>
                  <a:gd name="T2" fmla="*/ 0 w 66"/>
                  <a:gd name="T3" fmla="*/ 338 h 351"/>
                  <a:gd name="T4" fmla="*/ 13 w 66"/>
                  <a:gd name="T5" fmla="*/ 296 h 351"/>
                  <a:gd name="T6" fmla="*/ 13 w 66"/>
                  <a:gd name="T7" fmla="*/ 296 h 351"/>
                  <a:gd name="T8" fmla="*/ 13 w 66"/>
                  <a:gd name="T9" fmla="*/ 296 h 351"/>
                  <a:gd name="T10" fmla="*/ 13 w 66"/>
                  <a:gd name="T11" fmla="*/ 296 h 351"/>
                  <a:gd name="T12" fmla="*/ 1 w 66"/>
                  <a:gd name="T13" fmla="*/ 294 h 351"/>
                  <a:gd name="T14" fmla="*/ 1 w 66"/>
                  <a:gd name="T15" fmla="*/ 316 h 351"/>
                  <a:gd name="T16" fmla="*/ 1 w 66"/>
                  <a:gd name="T17" fmla="*/ 294 h 351"/>
                  <a:gd name="T18" fmla="*/ 1 w 66"/>
                  <a:gd name="T19" fmla="*/ 294 h 351"/>
                  <a:gd name="T20" fmla="*/ 1 w 66"/>
                  <a:gd name="T21" fmla="*/ 294 h 351"/>
                  <a:gd name="T22" fmla="*/ 46 w 66"/>
                  <a:gd name="T23" fmla="*/ 36 h 351"/>
                  <a:gd name="T24" fmla="*/ 47 w 66"/>
                  <a:gd name="T25" fmla="*/ 38 h 351"/>
                  <a:gd name="T26" fmla="*/ 47 w 66"/>
                  <a:gd name="T27" fmla="*/ 37 h 351"/>
                  <a:gd name="T28" fmla="*/ 52 w 66"/>
                  <a:gd name="T29" fmla="*/ 1 h 351"/>
                  <a:gd name="T30" fmla="*/ 52 w 66"/>
                  <a:gd name="T31" fmla="*/ 1 h 351"/>
                  <a:gd name="T32" fmla="*/ 52 w 66"/>
                  <a:gd name="T33" fmla="*/ 1 h 351"/>
                  <a:gd name="T34" fmla="*/ 52 w 66"/>
                  <a:gd name="T35" fmla="*/ 1 h 351"/>
                  <a:gd name="T36" fmla="*/ 52 w 66"/>
                  <a:gd name="T37" fmla="*/ 1 h 351"/>
                  <a:gd name="T38" fmla="*/ 52 w 66"/>
                  <a:gd name="T39" fmla="*/ 1 h 351"/>
                  <a:gd name="T40" fmla="*/ 52 w 66"/>
                  <a:gd name="T41" fmla="*/ 1 h 351"/>
                  <a:gd name="T42" fmla="*/ 52 w 66"/>
                  <a:gd name="T43" fmla="*/ 1 h 351"/>
                  <a:gd name="T44" fmla="*/ 52 w 66"/>
                  <a:gd name="T45" fmla="*/ 1 h 351"/>
                  <a:gd name="T46" fmla="*/ 52 w 66"/>
                  <a:gd name="T47" fmla="*/ 1 h 351"/>
                  <a:gd name="T48" fmla="*/ 52 w 66"/>
                  <a:gd name="T49" fmla="*/ 1 h 351"/>
                  <a:gd name="T50" fmla="*/ 52 w 66"/>
                  <a:gd name="T51" fmla="*/ 1 h 351"/>
                  <a:gd name="T52" fmla="*/ 52 w 66"/>
                  <a:gd name="T53" fmla="*/ 1 h 351"/>
                  <a:gd name="T54" fmla="*/ 52 w 66"/>
                  <a:gd name="T55" fmla="*/ 1 h 351"/>
                  <a:gd name="T56" fmla="*/ 52 w 66"/>
                  <a:gd name="T57" fmla="*/ 1 h 351"/>
                  <a:gd name="T58" fmla="*/ 52 w 66"/>
                  <a:gd name="T59" fmla="*/ 1 h 351"/>
                  <a:gd name="T60" fmla="*/ 52 w 66"/>
                  <a:gd name="T61" fmla="*/ 1 h 351"/>
                  <a:gd name="T62" fmla="*/ 52 w 66"/>
                  <a:gd name="T63" fmla="*/ 1 h 351"/>
                  <a:gd name="T64" fmla="*/ 53 w 66"/>
                  <a:gd name="T65" fmla="*/ 0 h 351"/>
                  <a:gd name="T66" fmla="*/ 53 w 66"/>
                  <a:gd name="T67" fmla="*/ 0 h 351"/>
                  <a:gd name="T68" fmla="*/ 66 w 66"/>
                  <a:gd name="T69" fmla="*/ 3 h 351"/>
                  <a:gd name="T70" fmla="*/ 53 w 66"/>
                  <a:gd name="T71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" h="351">
                    <a:moveTo>
                      <a:pt x="0" y="338"/>
                    </a:moveTo>
                    <a:quadBezTo>
                      <a:pt x="0" y="339"/>
                      <a:pt x="0" y="339"/>
                    </a:quadBezTo>
                    <a:quadBezTo>
                      <a:pt x="0" y="351"/>
                      <a:pt x="0" y="351"/>
                    </a:quadBezTo>
                    <a:quadBezTo>
                      <a:pt x="0" y="338"/>
                      <a:pt x="0" y="338"/>
                    </a:quadBezTo>
                    <a:moveTo>
                      <a:pt x="13" y="296"/>
                    </a:moveTo>
                    <a:quadBezTo>
                      <a:pt x="13" y="296"/>
                      <a:pt x="13" y="296"/>
                    </a:quadBezTo>
                    <a:quadBezTo>
                      <a:pt x="13" y="296"/>
                      <a:pt x="13" y="296"/>
                    </a:quadBezTo>
                    <a:quadBezTo>
                      <a:pt x="13" y="296"/>
                      <a:pt x="13" y="296"/>
                    </a:quadBezTo>
                    <a:moveTo>
                      <a:pt x="13" y="296"/>
                    </a:moveTo>
                    <a:quadBezTo>
                      <a:pt x="13" y="296"/>
                      <a:pt x="13" y="296"/>
                    </a:quadBezTo>
                    <a:quadBezTo>
                      <a:pt x="13" y="296"/>
                      <a:pt x="13" y="296"/>
                    </a:quadBezTo>
                    <a:quadBezTo>
                      <a:pt x="13" y="296"/>
                      <a:pt x="13" y="296"/>
                    </a:quadBezTo>
                    <a:quadBezTo>
                      <a:pt x="13" y="296"/>
                      <a:pt x="13" y="296"/>
                    </a:quadBezTo>
                    <a:moveTo>
                      <a:pt x="1" y="294"/>
                    </a:moveTo>
                    <a:quadBezTo>
                      <a:pt x="1" y="295"/>
                      <a:pt x="1" y="295"/>
                    </a:quadBezTo>
                    <a:quadBezTo>
                      <a:pt x="1" y="316"/>
                      <a:pt x="1" y="316"/>
                    </a:quadBezTo>
                    <a:quadBezTo>
                      <a:pt x="1" y="294"/>
                      <a:pt x="1" y="294"/>
                    </a:quadBezTo>
                    <a:moveTo>
                      <a:pt x="1" y="294"/>
                    </a:moveTo>
                    <a:quadBezTo>
                      <a:pt x="1" y="294"/>
                      <a:pt x="1" y="294"/>
                    </a:quadBezTo>
                    <a:quadBezTo>
                      <a:pt x="1" y="294"/>
                      <a:pt x="1" y="294"/>
                    </a:quadBezTo>
                    <a:quadBezTo>
                      <a:pt x="5" y="295"/>
                      <a:pt x="5" y="295"/>
                    </a:quadBezTo>
                    <a:quadBezTo>
                      <a:pt x="1" y="294"/>
                      <a:pt x="1" y="294"/>
                    </a:quadBezTo>
                    <a:quadBezTo>
                      <a:pt x="1" y="294"/>
                      <a:pt x="1" y="294"/>
                    </a:quadBezTo>
                    <a:moveTo>
                      <a:pt x="46" y="36"/>
                    </a:moveTo>
                    <a:quadBezTo>
                      <a:pt x="46" y="37"/>
                      <a:pt x="46" y="37"/>
                    </a:quadBezTo>
                    <a:cubicBezTo>
                      <a:pt x="46" y="37"/>
                      <a:pt x="47" y="38"/>
                      <a:pt x="47" y="38"/>
                    </a:cubicBezTo>
                    <a:quadBezTo>
                      <a:pt x="2" y="292"/>
                      <a:pt x="2" y="292"/>
                    </a:quadBezTo>
                    <a:quadBezTo>
                      <a:pt x="47" y="37"/>
                      <a:pt x="47" y="37"/>
                    </a:quadBezTo>
                    <a:quadBezTo>
                      <a:pt x="46" y="37"/>
                      <a:pt x="46" y="36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3" y="0"/>
                    </a:moveTo>
                    <a:cubicBezTo>
                      <a:pt x="53" y="0"/>
                      <a:pt x="53" y="1"/>
                      <a:pt x="52" y="1"/>
                    </a:cubicBezTo>
                    <a:cubicBezTo>
                      <a:pt x="53" y="1"/>
                      <a:pt x="53" y="0"/>
                      <a:pt x="53" y="0"/>
                    </a:cubicBezTo>
                    <a:quadBezTo>
                      <a:pt x="53" y="0"/>
                      <a:pt x="53" y="0"/>
                    </a:quadBezTo>
                    <a:quadBezTo>
                      <a:pt x="66" y="3"/>
                      <a:pt x="66" y="3"/>
                    </a:quadBezTo>
                    <a:quadBezTo>
                      <a:pt x="66" y="3"/>
                      <a:pt x="66" y="3"/>
                    </a:quadBezTo>
                    <a:quadBezTo>
                      <a:pt x="53" y="0"/>
                      <a:pt x="53" y="0"/>
                    </a:quadBezTo>
                    <a:quadBezTo>
                      <a:pt x="53" y="0"/>
                      <a:pt x="53" y="0"/>
                    </a:quadBezTo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45" name="Freeform 121"/>
              <p:cNvSpPr/>
              <p:nvPr/>
            </p:nvSpPr>
            <p:spPr>
              <a:xfrm>
                <a:off x="1235075" y="2255838"/>
                <a:ext cx="58738" cy="192088"/>
              </a:xfrm>
              <a:custGeom>
                <a:avLst/>
                <a:gdLst>
                  <a:gd name="T0" fmla="*/ 1 w 14"/>
                  <a:gd name="T1" fmla="*/ 0 h 45"/>
                  <a:gd name="T2" fmla="*/ 1 w 14"/>
                  <a:gd name="T3" fmla="*/ 0 h 45"/>
                  <a:gd name="T4" fmla="*/ 1 w 14"/>
                  <a:gd name="T5" fmla="*/ 22 h 45"/>
                  <a:gd name="T6" fmla="*/ 0 w 14"/>
                  <a:gd name="T7" fmla="*/ 43 h 45"/>
                  <a:gd name="T8" fmla="*/ 0 w 14"/>
                  <a:gd name="T9" fmla="*/ 44 h 45"/>
                  <a:gd name="T10" fmla="*/ 7 w 14"/>
                  <a:gd name="T11" fmla="*/ 45 h 45"/>
                  <a:gd name="T12" fmla="*/ 14 w 14"/>
                  <a:gd name="T13" fmla="*/ 3 h 45"/>
                  <a:gd name="T14" fmla="*/ 13 w 14"/>
                  <a:gd name="T15" fmla="*/ 2 h 45"/>
                  <a:gd name="T16" fmla="*/ 13 w 14"/>
                  <a:gd name="T17" fmla="*/ 2 h 45"/>
                  <a:gd name="T18" fmla="*/ 11 w 14"/>
                  <a:gd name="T19" fmla="*/ 2 h 45"/>
                  <a:gd name="T20" fmla="*/ 5 w 14"/>
                  <a:gd name="T21" fmla="*/ 1 h 45"/>
                  <a:gd name="T22" fmla="*/ 1 w 14"/>
                  <a:gd name="T2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45">
                    <a:moveTo>
                      <a:pt x="1" y="0"/>
                    </a:moveTo>
                    <a:quadBezTo>
                      <a:pt x="1" y="0"/>
                      <a:pt x="1" y="0"/>
                    </a:quadBezTo>
                    <a:quadBezTo>
                      <a:pt x="1" y="22"/>
                      <a:pt x="1" y="22"/>
                    </a:quadBezTo>
                    <a:quadBezTo>
                      <a:pt x="0" y="43"/>
                      <a:pt x="0" y="43"/>
                    </a:quadBezTo>
                    <a:quadBezTo>
                      <a:pt x="0" y="44"/>
                      <a:pt x="0" y="44"/>
                    </a:quadBezTo>
                    <a:quadBezTo>
                      <a:pt x="7" y="45"/>
                      <a:pt x="7" y="45"/>
                    </a:quadBezTo>
                    <a:quadBezTo>
                      <a:pt x="14" y="3"/>
                      <a:pt x="14" y="3"/>
                    </a:quadBezTo>
                    <a:cubicBezTo>
                      <a:pt x="14" y="3"/>
                      <a:pt x="14" y="2"/>
                      <a:pt x="13" y="2"/>
                    </a:cubicBezTo>
                    <a:quadBezTo>
                      <a:pt x="13" y="2"/>
                      <a:pt x="13" y="2"/>
                    </a:quadBezTo>
                    <a:quadBezTo>
                      <a:pt x="11" y="2"/>
                      <a:pt x="11" y="2"/>
                    </a:quadBezTo>
                    <a:quadBezTo>
                      <a:pt x="5" y="1"/>
                      <a:pt x="5" y="1"/>
                    </a:quadBezTo>
                    <a:quadBezTo>
                      <a:pt x="1" y="0"/>
                      <a:pt x="1" y="0"/>
                    </a:quadBezTo>
                  </a:path>
                </a:pathLst>
              </a:custGeom>
              <a:solidFill>
                <a:srgbClr val="BF7560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46" name="Freeform 122"/>
              <p:cNvSpPr/>
              <p:nvPr/>
            </p:nvSpPr>
            <p:spPr>
              <a:xfrm>
                <a:off x="1230312" y="2443163"/>
                <a:ext cx="34925" cy="136525"/>
              </a:xfrm>
              <a:custGeom>
                <a:avLst/>
                <a:gdLst>
                  <a:gd name="T0" fmla="*/ 1 w 8"/>
                  <a:gd name="T1" fmla="*/ 0 h 32"/>
                  <a:gd name="T2" fmla="*/ 1 w 8"/>
                  <a:gd name="T3" fmla="*/ 0 h 32"/>
                  <a:gd name="T4" fmla="*/ 1 w 8"/>
                  <a:gd name="T5" fmla="*/ 13 h 32"/>
                  <a:gd name="T6" fmla="*/ 0 w 8"/>
                  <a:gd name="T7" fmla="*/ 25 h 32"/>
                  <a:gd name="T8" fmla="*/ 0 w 8"/>
                  <a:gd name="T9" fmla="*/ 25 h 32"/>
                  <a:gd name="T10" fmla="*/ 0 w 8"/>
                  <a:gd name="T11" fmla="*/ 26 h 32"/>
                  <a:gd name="T12" fmla="*/ 0 w 8"/>
                  <a:gd name="T13" fmla="*/ 27 h 32"/>
                  <a:gd name="T14" fmla="*/ 1 w 8"/>
                  <a:gd name="T15" fmla="*/ 32 h 32"/>
                  <a:gd name="T16" fmla="*/ 2 w 8"/>
                  <a:gd name="T17" fmla="*/ 32 h 32"/>
                  <a:gd name="T18" fmla="*/ 2 w 8"/>
                  <a:gd name="T19" fmla="*/ 32 h 32"/>
                  <a:gd name="T20" fmla="*/ 2 w 8"/>
                  <a:gd name="T21" fmla="*/ 31 h 32"/>
                  <a:gd name="T22" fmla="*/ 8 w 8"/>
                  <a:gd name="T23" fmla="*/ 1 h 32"/>
                  <a:gd name="T24" fmla="*/ 1 w 8"/>
                  <a:gd name="T2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32">
                    <a:moveTo>
                      <a:pt x="1" y="0"/>
                    </a:moveTo>
                    <a:quadBezTo>
                      <a:pt x="1" y="0"/>
                      <a:pt x="1" y="0"/>
                    </a:quadBezTo>
                    <a:quadBezTo>
                      <a:pt x="1" y="13"/>
                      <a:pt x="1" y="13"/>
                    </a:quadBezTo>
                    <a:quadBezTo>
                      <a:pt x="0" y="25"/>
                      <a:pt x="0" y="25"/>
                    </a:quadBezTo>
                    <a:quadBezTo>
                      <a:pt x="0" y="25"/>
                      <a:pt x="0" y="25"/>
                    </a:quadBezTo>
                    <a:quadBezTo>
                      <a:pt x="0" y="26"/>
                      <a:pt x="0" y="26"/>
                    </a:quadBezTo>
                    <a:cubicBezTo>
                      <a:pt x="0" y="26"/>
                      <a:pt x="0" y="27"/>
                      <a:pt x="0" y="27"/>
                    </a:cubicBezTo>
                    <a:quadBezTo>
                      <a:pt x="1" y="32"/>
                      <a:pt x="1" y="32"/>
                    </a:quadBezTo>
                    <a:quadBezTo>
                      <a:pt x="2" y="32"/>
                      <a:pt x="2" y="32"/>
                    </a:quadBezTo>
                    <a:quadBezTo>
                      <a:pt x="2" y="32"/>
                      <a:pt x="2" y="32"/>
                    </a:quadBezTo>
                    <a:quadBezTo>
                      <a:pt x="2" y="32"/>
                      <a:pt x="2" y="31"/>
                    </a:quadBezTo>
                    <a:quadBezTo>
                      <a:pt x="8" y="1"/>
                      <a:pt x="8" y="1"/>
                    </a:quadBezTo>
                    <a:quadBezTo>
                      <a:pt x="1" y="0"/>
                      <a:pt x="1" y="0"/>
                    </a:quadBezTo>
                  </a:path>
                </a:pathLst>
              </a:custGeom>
              <a:solidFill>
                <a:srgbClr val="3C3C3A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47" name="Freeform 123"/>
              <p:cNvSpPr/>
              <p:nvPr/>
            </p:nvSpPr>
            <p:spPr>
              <a:xfrm>
                <a:off x="1239838" y="1163638"/>
                <a:ext cx="249238" cy="1101725"/>
              </a:xfrm>
              <a:custGeom>
                <a:avLst/>
                <a:gdLst>
                  <a:gd name="T0" fmla="*/ 46 w 59"/>
                  <a:gd name="T1" fmla="*/ 0 h 259"/>
                  <a:gd name="T2" fmla="*/ 1 w 59"/>
                  <a:gd name="T3" fmla="*/ 255 h 259"/>
                  <a:gd name="T4" fmla="*/ 0 w 59"/>
                  <a:gd name="T5" fmla="*/ 256 h 259"/>
                  <a:gd name="T6" fmla="*/ 0 w 59"/>
                  <a:gd name="T7" fmla="*/ 257 h 259"/>
                  <a:gd name="T8" fmla="*/ 0 w 59"/>
                  <a:gd name="T9" fmla="*/ 257 h 259"/>
                  <a:gd name="T10" fmla="*/ 4 w 59"/>
                  <a:gd name="T11" fmla="*/ 258 h 259"/>
                  <a:gd name="T12" fmla="*/ 10 w 59"/>
                  <a:gd name="T13" fmla="*/ 259 h 259"/>
                  <a:gd name="T14" fmla="*/ 12 w 59"/>
                  <a:gd name="T15" fmla="*/ 259 h 259"/>
                  <a:gd name="T16" fmla="*/ 12 w 59"/>
                  <a:gd name="T17" fmla="*/ 259 h 259"/>
                  <a:gd name="T18" fmla="*/ 12 w 59"/>
                  <a:gd name="T19" fmla="*/ 259 h 259"/>
                  <a:gd name="T20" fmla="*/ 12 w 59"/>
                  <a:gd name="T21" fmla="*/ 259 h 259"/>
                  <a:gd name="T22" fmla="*/ 12 w 59"/>
                  <a:gd name="T23" fmla="*/ 259 h 259"/>
                  <a:gd name="T24" fmla="*/ 12 w 59"/>
                  <a:gd name="T25" fmla="*/ 259 h 259"/>
                  <a:gd name="T26" fmla="*/ 12 w 59"/>
                  <a:gd name="T27" fmla="*/ 259 h 259"/>
                  <a:gd name="T28" fmla="*/ 12 w 59"/>
                  <a:gd name="T29" fmla="*/ 259 h 259"/>
                  <a:gd name="T30" fmla="*/ 13 w 59"/>
                  <a:gd name="T31" fmla="*/ 258 h 259"/>
                  <a:gd name="T32" fmla="*/ 59 w 59"/>
                  <a:gd name="T33" fmla="*/ 3 h 259"/>
                  <a:gd name="T34" fmla="*/ 46 w 59"/>
                  <a:gd name="T35" fmla="*/ 0 h 259"/>
                  <a:gd name="T36" fmla="*/ 46 w 59"/>
                  <a:gd name="T37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9" h="259">
                    <a:moveTo>
                      <a:pt x="46" y="0"/>
                    </a:moveTo>
                    <a:quadBezTo>
                      <a:pt x="1" y="255"/>
                      <a:pt x="1" y="255"/>
                    </a:quadBezTo>
                    <a:quadBezTo>
                      <a:pt x="0" y="256"/>
                      <a:pt x="0" y="256"/>
                    </a:quadBezTo>
                    <a:cubicBezTo>
                      <a:pt x="0" y="256"/>
                      <a:pt x="0" y="257"/>
                      <a:pt x="0" y="257"/>
                    </a:cubicBezTo>
                    <a:quadBezTo>
                      <a:pt x="0" y="257"/>
                      <a:pt x="0" y="257"/>
                    </a:quadBezTo>
                    <a:quadBezTo>
                      <a:pt x="4" y="258"/>
                      <a:pt x="4" y="258"/>
                    </a:quadBezTo>
                    <a:quadBezTo>
                      <a:pt x="10" y="259"/>
                      <a:pt x="10" y="259"/>
                    </a:quadBezTo>
                    <a:quadBezTo>
                      <a:pt x="12" y="259"/>
                      <a:pt x="12" y="259"/>
                    </a:quadBezTo>
                    <a:quadBezTo>
                      <a:pt x="12" y="259"/>
                      <a:pt x="12" y="259"/>
                    </a:quadBezTo>
                    <a:quadBezTo>
                      <a:pt x="12" y="259"/>
                      <a:pt x="12" y="259"/>
                    </a:quadBezTo>
                    <a:quadBezTo>
                      <a:pt x="12" y="259"/>
                      <a:pt x="12" y="259"/>
                    </a:quadBezTo>
                    <a:quadBezTo>
                      <a:pt x="12" y="259"/>
                      <a:pt x="12" y="259"/>
                    </a:quadBezTo>
                    <a:quadBezTo>
                      <a:pt x="12" y="259"/>
                      <a:pt x="12" y="259"/>
                    </a:quadBezTo>
                    <a:quadBezTo>
                      <a:pt x="12" y="259"/>
                      <a:pt x="12" y="259"/>
                    </a:quadBezTo>
                    <a:quadBezTo>
                      <a:pt x="12" y="259"/>
                      <a:pt x="12" y="259"/>
                    </a:quadBezTo>
                    <a:quadBezTo>
                      <a:pt x="13" y="259"/>
                      <a:pt x="13" y="258"/>
                    </a:quadBezTo>
                    <a:quadBezTo>
                      <a:pt x="59" y="3"/>
                      <a:pt x="59" y="3"/>
                    </a:quadBezTo>
                    <a:quadBezTo>
                      <a:pt x="46" y="0"/>
                      <a:pt x="46" y="0"/>
                    </a:quadBezTo>
                    <a:quadBezTo>
                      <a:pt x="46" y="0"/>
                      <a:pt x="46" y="0"/>
                    </a:quadBezTo>
                  </a:path>
                </a:pathLst>
              </a:custGeom>
              <a:solidFill>
                <a:srgbClr val="B7741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48" name="Freeform 124"/>
              <p:cNvSpPr/>
              <p:nvPr/>
            </p:nvSpPr>
            <p:spPr>
              <a:xfrm>
                <a:off x="1430338" y="1006476"/>
                <a:ext cx="88900" cy="169863"/>
              </a:xfrm>
              <a:custGeom>
                <a:avLst/>
                <a:gdLst>
                  <a:gd name="T0" fmla="*/ 7 w 21"/>
                  <a:gd name="T1" fmla="*/ 0 h 40"/>
                  <a:gd name="T2" fmla="*/ 6 w 21"/>
                  <a:gd name="T3" fmla="*/ 1 h 40"/>
                  <a:gd name="T4" fmla="*/ 6 w 21"/>
                  <a:gd name="T5" fmla="*/ 1 h 40"/>
                  <a:gd name="T6" fmla="*/ 6 w 21"/>
                  <a:gd name="T7" fmla="*/ 1 h 40"/>
                  <a:gd name="T8" fmla="*/ 6 w 21"/>
                  <a:gd name="T9" fmla="*/ 1 h 40"/>
                  <a:gd name="T10" fmla="*/ 6 w 21"/>
                  <a:gd name="T11" fmla="*/ 1 h 40"/>
                  <a:gd name="T12" fmla="*/ 6 w 21"/>
                  <a:gd name="T13" fmla="*/ 1 h 40"/>
                  <a:gd name="T14" fmla="*/ 6 w 21"/>
                  <a:gd name="T15" fmla="*/ 1 h 40"/>
                  <a:gd name="T16" fmla="*/ 6 w 21"/>
                  <a:gd name="T17" fmla="*/ 1 h 40"/>
                  <a:gd name="T18" fmla="*/ 6 w 21"/>
                  <a:gd name="T19" fmla="*/ 1 h 40"/>
                  <a:gd name="T20" fmla="*/ 6 w 21"/>
                  <a:gd name="T21" fmla="*/ 1 h 40"/>
                  <a:gd name="T22" fmla="*/ 6 w 21"/>
                  <a:gd name="T23" fmla="*/ 1 h 40"/>
                  <a:gd name="T24" fmla="*/ 6 w 21"/>
                  <a:gd name="T25" fmla="*/ 1 h 40"/>
                  <a:gd name="T26" fmla="*/ 6 w 21"/>
                  <a:gd name="T27" fmla="*/ 1 h 40"/>
                  <a:gd name="T28" fmla="*/ 6 w 21"/>
                  <a:gd name="T29" fmla="*/ 1 h 40"/>
                  <a:gd name="T30" fmla="*/ 6 w 21"/>
                  <a:gd name="T31" fmla="*/ 1 h 40"/>
                  <a:gd name="T32" fmla="*/ 6 w 21"/>
                  <a:gd name="T33" fmla="*/ 1 h 40"/>
                  <a:gd name="T34" fmla="*/ 6 w 21"/>
                  <a:gd name="T35" fmla="*/ 1 h 40"/>
                  <a:gd name="T36" fmla="*/ 6 w 21"/>
                  <a:gd name="T37" fmla="*/ 1 h 40"/>
                  <a:gd name="T38" fmla="*/ 6 w 21"/>
                  <a:gd name="T39" fmla="*/ 1 h 40"/>
                  <a:gd name="T40" fmla="*/ 6 w 21"/>
                  <a:gd name="T41" fmla="*/ 1 h 40"/>
                  <a:gd name="T42" fmla="*/ 6 w 21"/>
                  <a:gd name="T43" fmla="*/ 1 h 40"/>
                  <a:gd name="T44" fmla="*/ 6 w 21"/>
                  <a:gd name="T45" fmla="*/ 1 h 40"/>
                  <a:gd name="T46" fmla="*/ 6 w 21"/>
                  <a:gd name="T47" fmla="*/ 1 h 40"/>
                  <a:gd name="T48" fmla="*/ 6 w 21"/>
                  <a:gd name="T49" fmla="*/ 1 h 40"/>
                  <a:gd name="T50" fmla="*/ 6 w 21"/>
                  <a:gd name="T51" fmla="*/ 1 h 40"/>
                  <a:gd name="T52" fmla="*/ 6 w 21"/>
                  <a:gd name="T53" fmla="*/ 1 h 40"/>
                  <a:gd name="T54" fmla="*/ 6 w 21"/>
                  <a:gd name="T55" fmla="*/ 1 h 40"/>
                  <a:gd name="T56" fmla="*/ 0 w 21"/>
                  <a:gd name="T57" fmla="*/ 36 h 40"/>
                  <a:gd name="T58" fmla="*/ 0 w 21"/>
                  <a:gd name="T59" fmla="*/ 36 h 40"/>
                  <a:gd name="T60" fmla="*/ 0 w 21"/>
                  <a:gd name="T61" fmla="*/ 36 h 40"/>
                  <a:gd name="T62" fmla="*/ 1 w 21"/>
                  <a:gd name="T63" fmla="*/ 37 h 40"/>
                  <a:gd name="T64" fmla="*/ 1 w 21"/>
                  <a:gd name="T65" fmla="*/ 37 h 40"/>
                  <a:gd name="T66" fmla="*/ 14 w 21"/>
                  <a:gd name="T67" fmla="*/ 40 h 40"/>
                  <a:gd name="T68" fmla="*/ 21 w 21"/>
                  <a:gd name="T69" fmla="*/ 4 h 40"/>
                  <a:gd name="T70" fmla="*/ 20 w 21"/>
                  <a:gd name="T71" fmla="*/ 3 h 40"/>
                  <a:gd name="T72" fmla="*/ 7 w 21"/>
                  <a:gd name="T73" fmla="*/ 0 h 40"/>
                  <a:gd name="T74" fmla="*/ 7 w 21"/>
                  <a:gd name="T7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" h="40">
                    <a:moveTo>
                      <a:pt x="7" y="0"/>
                    </a:moveTo>
                    <a:cubicBezTo>
                      <a:pt x="7" y="0"/>
                      <a:pt x="7" y="1"/>
                      <a:pt x="6" y="1"/>
                    </a:cubic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0" y="36"/>
                      <a:pt x="0" y="36"/>
                    </a:quadBezTo>
                    <a:quadBezTo>
                      <a:pt x="0" y="36"/>
                      <a:pt x="0" y="36"/>
                    </a:quadBezTo>
                    <a:quadBezTo>
                      <a:pt x="0" y="36"/>
                      <a:pt x="0" y="36"/>
                    </a:quadBezTo>
                    <a:quadBezTo>
                      <a:pt x="0" y="37"/>
                      <a:pt x="1" y="37"/>
                    </a:quadBezTo>
                    <a:quadBezTo>
                      <a:pt x="1" y="37"/>
                      <a:pt x="1" y="37"/>
                    </a:quadBezTo>
                    <a:quadBezTo>
                      <a:pt x="14" y="40"/>
                      <a:pt x="14" y="40"/>
                    </a:quadBezTo>
                    <a:quadBezTo>
                      <a:pt x="21" y="4"/>
                      <a:pt x="21" y="4"/>
                    </a:quadBezTo>
                    <a:cubicBezTo>
                      <a:pt x="21" y="3"/>
                      <a:pt x="20" y="3"/>
                      <a:pt x="20" y="3"/>
                    </a:cubicBezTo>
                    <a:quadBezTo>
                      <a:pt x="7" y="0"/>
                      <a:pt x="7" y="0"/>
                    </a:quadBezTo>
                    <a:quadBezTo>
                      <a:pt x="7" y="0"/>
                      <a:pt x="7" y="0"/>
                    </a:quadBezTo>
                  </a:path>
                </a:pathLst>
              </a:custGeom>
              <a:solidFill>
                <a:srgbClr val="234053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2573959" y="1008439"/>
              <a:ext cx="1266731" cy="2222633"/>
              <a:chOff x="2022380" y="1257933"/>
              <a:chExt cx="944563" cy="165735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2306543" y="2516820"/>
                <a:ext cx="122238" cy="200025"/>
              </a:xfrm>
              <a:custGeom>
                <a:avLst/>
                <a:gdLst>
                  <a:gd name="T0" fmla="*/ 69 w 77"/>
                  <a:gd name="T1" fmla="*/ 0 h 126"/>
                  <a:gd name="T2" fmla="*/ 0 w 77"/>
                  <a:gd name="T3" fmla="*/ 16 h 126"/>
                  <a:gd name="T4" fmla="*/ 42 w 77"/>
                  <a:gd name="T5" fmla="*/ 126 h 126"/>
                  <a:gd name="T6" fmla="*/ 77 w 77"/>
                  <a:gd name="T7" fmla="*/ 118 h 126"/>
                  <a:gd name="T8" fmla="*/ 69 w 77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26">
                    <a:moveTo>
                      <a:pt x="69" y="0"/>
                    </a:moveTo>
                    <a:lnTo>
                      <a:pt x="0" y="16"/>
                    </a:lnTo>
                    <a:lnTo>
                      <a:pt x="42" y="126"/>
                    </a:lnTo>
                    <a:lnTo>
                      <a:pt x="77" y="118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FF9C80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" name="Freeform 6"/>
              <p:cNvSpPr/>
              <p:nvPr/>
            </p:nvSpPr>
            <p:spPr>
              <a:xfrm>
                <a:off x="2306543" y="2516820"/>
                <a:ext cx="122238" cy="200025"/>
              </a:xfrm>
              <a:custGeom>
                <a:avLst/>
                <a:gdLst>
                  <a:gd name="T0" fmla="*/ 69 w 77"/>
                  <a:gd name="T1" fmla="*/ 0 h 126"/>
                  <a:gd name="T2" fmla="*/ 0 w 77"/>
                  <a:gd name="T3" fmla="*/ 16 h 126"/>
                  <a:gd name="T4" fmla="*/ 42 w 77"/>
                  <a:gd name="T5" fmla="*/ 126 h 126"/>
                  <a:gd name="T6" fmla="*/ 77 w 77"/>
                  <a:gd name="T7" fmla="*/ 118 h 126"/>
                  <a:gd name="T8" fmla="*/ 69 w 77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26">
                    <a:moveTo>
                      <a:pt x="69" y="0"/>
                    </a:moveTo>
                    <a:lnTo>
                      <a:pt x="0" y="16"/>
                    </a:lnTo>
                    <a:lnTo>
                      <a:pt x="42" y="126"/>
                    </a:lnTo>
                    <a:lnTo>
                      <a:pt x="77" y="118"/>
                    </a:lnTo>
                    <a:lnTo>
                      <a:pt x="69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7" name="Freeform 7"/>
              <p:cNvSpPr/>
              <p:nvPr/>
            </p:nvSpPr>
            <p:spPr>
              <a:xfrm>
                <a:off x="2373218" y="2704145"/>
                <a:ext cx="63500" cy="139700"/>
              </a:xfrm>
              <a:custGeom>
                <a:avLst/>
                <a:gdLst>
                  <a:gd name="T0" fmla="*/ 0 w 15"/>
                  <a:gd name="T1" fmla="*/ 3 h 33"/>
                  <a:gd name="T2" fmla="*/ 10 w 15"/>
                  <a:gd name="T3" fmla="*/ 27 h 33"/>
                  <a:gd name="T4" fmla="*/ 14 w 15"/>
                  <a:gd name="T5" fmla="*/ 32 h 33"/>
                  <a:gd name="T6" fmla="*/ 15 w 15"/>
                  <a:gd name="T7" fmla="*/ 26 h 33"/>
                  <a:gd name="T8" fmla="*/ 13 w 15"/>
                  <a:gd name="T9" fmla="*/ 0 h 33"/>
                  <a:gd name="T10" fmla="*/ 0 w 15"/>
                  <a:gd name="T11" fmla="*/ 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3">
                    <a:moveTo>
                      <a:pt x="0" y="3"/>
                    </a:moveTo>
                    <a:quadBezTo>
                      <a:pt x="10" y="27"/>
                      <a:pt x="10" y="27"/>
                    </a:quadBezTo>
                    <a:cubicBezTo>
                      <a:pt x="11" y="31"/>
                      <a:pt x="13" y="33"/>
                      <a:pt x="14" y="32"/>
                    </a:cubicBezTo>
                    <a:cubicBezTo>
                      <a:pt x="15" y="32"/>
                      <a:pt x="15" y="30"/>
                      <a:pt x="15" y="26"/>
                    </a:cubicBezTo>
                    <a:quadBezTo>
                      <a:pt x="13" y="0"/>
                      <a:pt x="13" y="0"/>
                    </a:quadBezTo>
                    <a:quadBezTo>
                      <a:pt x="0" y="3"/>
                      <a:pt x="0" y="3"/>
                    </a:quadBezTo>
                  </a:path>
                </a:pathLst>
              </a:custGeom>
              <a:solidFill>
                <a:srgbClr val="50504E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8" name="Freeform 8"/>
              <p:cNvSpPr/>
              <p:nvPr/>
            </p:nvSpPr>
            <p:spPr>
              <a:xfrm>
                <a:off x="2055718" y="1424620"/>
                <a:ext cx="360363" cy="1117600"/>
              </a:xfrm>
              <a:custGeom>
                <a:avLst/>
                <a:gdLst>
                  <a:gd name="T0" fmla="*/ 0 w 227"/>
                  <a:gd name="T1" fmla="*/ 10 h 704"/>
                  <a:gd name="T2" fmla="*/ 158 w 227"/>
                  <a:gd name="T3" fmla="*/ 704 h 704"/>
                  <a:gd name="T4" fmla="*/ 182 w 227"/>
                  <a:gd name="T5" fmla="*/ 699 h 704"/>
                  <a:gd name="T6" fmla="*/ 203 w 227"/>
                  <a:gd name="T7" fmla="*/ 694 h 704"/>
                  <a:gd name="T8" fmla="*/ 227 w 227"/>
                  <a:gd name="T9" fmla="*/ 688 h 704"/>
                  <a:gd name="T10" fmla="*/ 69 w 227"/>
                  <a:gd name="T11" fmla="*/ 0 h 704"/>
                  <a:gd name="T12" fmla="*/ 45 w 227"/>
                  <a:gd name="T13" fmla="*/ 5 h 704"/>
                  <a:gd name="T14" fmla="*/ 24 w 227"/>
                  <a:gd name="T15" fmla="*/ 10 h 704"/>
                  <a:gd name="T16" fmla="*/ 24 w 227"/>
                  <a:gd name="T17" fmla="*/ 5 h 704"/>
                  <a:gd name="T18" fmla="*/ 0 w 227"/>
                  <a:gd name="T19" fmla="*/ 10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704">
                    <a:moveTo>
                      <a:pt x="0" y="10"/>
                    </a:moveTo>
                    <a:lnTo>
                      <a:pt x="158" y="704"/>
                    </a:lnTo>
                    <a:lnTo>
                      <a:pt x="182" y="699"/>
                    </a:lnTo>
                    <a:lnTo>
                      <a:pt x="203" y="694"/>
                    </a:lnTo>
                    <a:lnTo>
                      <a:pt x="227" y="688"/>
                    </a:lnTo>
                    <a:lnTo>
                      <a:pt x="69" y="0"/>
                    </a:lnTo>
                    <a:lnTo>
                      <a:pt x="45" y="5"/>
                    </a:lnTo>
                    <a:lnTo>
                      <a:pt x="24" y="10"/>
                    </a:lnTo>
                    <a:lnTo>
                      <a:pt x="24" y="5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49B17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9" name="Freeform 9"/>
              <p:cNvSpPr/>
              <p:nvPr/>
            </p:nvSpPr>
            <p:spPr>
              <a:xfrm>
                <a:off x="2055718" y="1424620"/>
                <a:ext cx="360363" cy="1117600"/>
              </a:xfrm>
              <a:custGeom>
                <a:avLst/>
                <a:gdLst>
                  <a:gd name="T0" fmla="*/ 0 w 227"/>
                  <a:gd name="T1" fmla="*/ 10 h 704"/>
                  <a:gd name="T2" fmla="*/ 158 w 227"/>
                  <a:gd name="T3" fmla="*/ 704 h 704"/>
                  <a:gd name="T4" fmla="*/ 182 w 227"/>
                  <a:gd name="T5" fmla="*/ 699 h 704"/>
                  <a:gd name="T6" fmla="*/ 203 w 227"/>
                  <a:gd name="T7" fmla="*/ 694 h 704"/>
                  <a:gd name="T8" fmla="*/ 227 w 227"/>
                  <a:gd name="T9" fmla="*/ 688 h 704"/>
                  <a:gd name="T10" fmla="*/ 69 w 227"/>
                  <a:gd name="T11" fmla="*/ 0 h 704"/>
                  <a:gd name="T12" fmla="*/ 45 w 227"/>
                  <a:gd name="T13" fmla="*/ 5 h 704"/>
                  <a:gd name="T14" fmla="*/ 24 w 227"/>
                  <a:gd name="T15" fmla="*/ 10 h 704"/>
                  <a:gd name="T16" fmla="*/ 24 w 227"/>
                  <a:gd name="T17" fmla="*/ 5 h 704"/>
                  <a:gd name="T18" fmla="*/ 0 w 227"/>
                  <a:gd name="T19" fmla="*/ 10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704">
                    <a:moveTo>
                      <a:pt x="0" y="10"/>
                    </a:moveTo>
                    <a:lnTo>
                      <a:pt x="158" y="704"/>
                    </a:lnTo>
                    <a:lnTo>
                      <a:pt x="182" y="699"/>
                    </a:lnTo>
                    <a:lnTo>
                      <a:pt x="203" y="694"/>
                    </a:lnTo>
                    <a:lnTo>
                      <a:pt x="227" y="688"/>
                    </a:lnTo>
                    <a:lnTo>
                      <a:pt x="69" y="0"/>
                    </a:lnTo>
                    <a:lnTo>
                      <a:pt x="45" y="5"/>
                    </a:lnTo>
                    <a:lnTo>
                      <a:pt x="24" y="10"/>
                    </a:lnTo>
                    <a:lnTo>
                      <a:pt x="24" y="5"/>
                    </a:lnTo>
                    <a:lnTo>
                      <a:pt x="0" y="1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0" name="Freeform 10"/>
              <p:cNvSpPr/>
              <p:nvPr/>
            </p:nvSpPr>
            <p:spPr>
              <a:xfrm>
                <a:off x="2022380" y="1288095"/>
                <a:ext cx="152400" cy="177800"/>
              </a:xfrm>
              <a:custGeom>
                <a:avLst/>
                <a:gdLst>
                  <a:gd name="T0" fmla="*/ 8 w 36"/>
                  <a:gd name="T1" fmla="*/ 41 h 42"/>
                  <a:gd name="T2" fmla="*/ 9 w 36"/>
                  <a:gd name="T3" fmla="*/ 42 h 42"/>
                  <a:gd name="T4" fmla="*/ 35 w 36"/>
                  <a:gd name="T5" fmla="*/ 36 h 42"/>
                  <a:gd name="T6" fmla="*/ 36 w 36"/>
                  <a:gd name="T7" fmla="*/ 35 h 42"/>
                  <a:gd name="T8" fmla="*/ 28 w 36"/>
                  <a:gd name="T9" fmla="*/ 0 h 42"/>
                  <a:gd name="T10" fmla="*/ 27 w 36"/>
                  <a:gd name="T11" fmla="*/ 0 h 42"/>
                  <a:gd name="T12" fmla="*/ 1 w 36"/>
                  <a:gd name="T13" fmla="*/ 5 h 42"/>
                  <a:gd name="T14" fmla="*/ 0 w 36"/>
                  <a:gd name="T15" fmla="*/ 6 h 42"/>
                  <a:gd name="T16" fmla="*/ 8 w 36"/>
                  <a:gd name="T17" fmla="*/ 4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2">
                    <a:moveTo>
                      <a:pt x="8" y="41"/>
                    </a:moveTo>
                    <a:cubicBezTo>
                      <a:pt x="8" y="41"/>
                      <a:pt x="8" y="42"/>
                      <a:pt x="9" y="42"/>
                    </a:cubicBezTo>
                    <a:quadBezTo>
                      <a:pt x="35" y="36"/>
                      <a:pt x="35" y="36"/>
                    </a:quadBezTo>
                    <a:cubicBezTo>
                      <a:pt x="35" y="36"/>
                      <a:pt x="36" y="36"/>
                      <a:pt x="36" y="35"/>
                    </a:cubicBezTo>
                    <a:quadBezTo>
                      <a:pt x="28" y="0"/>
                      <a:pt x="28" y="0"/>
                    </a:quadBezTo>
                    <a:cubicBezTo>
                      <a:pt x="28" y="0"/>
                      <a:pt x="27" y="0"/>
                      <a:pt x="27" y="0"/>
                    </a:cubicBezTo>
                    <a:quadBezTo>
                      <a:pt x="1" y="5"/>
                      <a:pt x="1" y="5"/>
                    </a:quadBezTo>
                    <a:cubicBezTo>
                      <a:pt x="0" y="5"/>
                      <a:pt x="0" y="6"/>
                      <a:pt x="0" y="6"/>
                    </a:cubicBezTo>
                    <a:quadBezTo>
                      <a:pt x="8" y="41"/>
                      <a:pt x="8" y="41"/>
                    </a:quadBezTo>
                  </a:path>
                </a:pathLst>
              </a:custGeom>
              <a:solidFill>
                <a:srgbClr val="2F556F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1" name="Freeform 11"/>
              <p:cNvSpPr>
                <a:spLocks noEditPoints="1"/>
              </p:cNvSpPr>
              <p:nvPr/>
            </p:nvSpPr>
            <p:spPr>
              <a:xfrm>
                <a:off x="2022380" y="1300795"/>
                <a:ext cx="160338" cy="695325"/>
              </a:xfrm>
              <a:custGeom>
                <a:avLst/>
                <a:gdLst>
                  <a:gd name="T0" fmla="*/ 8 w 38"/>
                  <a:gd name="T1" fmla="*/ 38 h 164"/>
                  <a:gd name="T2" fmla="*/ 8 w 38"/>
                  <a:gd name="T3" fmla="*/ 39 h 164"/>
                  <a:gd name="T4" fmla="*/ 8 w 38"/>
                  <a:gd name="T5" fmla="*/ 39 h 164"/>
                  <a:gd name="T6" fmla="*/ 9 w 38"/>
                  <a:gd name="T7" fmla="*/ 39 h 164"/>
                  <a:gd name="T8" fmla="*/ 9 w 38"/>
                  <a:gd name="T9" fmla="*/ 40 h 164"/>
                  <a:gd name="T10" fmla="*/ 38 w 38"/>
                  <a:gd name="T11" fmla="*/ 164 h 164"/>
                  <a:gd name="T12" fmla="*/ 38 w 38"/>
                  <a:gd name="T13" fmla="*/ 164 h 164"/>
                  <a:gd name="T14" fmla="*/ 9 w 38"/>
                  <a:gd name="T15" fmla="*/ 39 h 164"/>
                  <a:gd name="T16" fmla="*/ 9 w 38"/>
                  <a:gd name="T17" fmla="*/ 39 h 164"/>
                  <a:gd name="T18" fmla="*/ 8 w 38"/>
                  <a:gd name="T19" fmla="*/ 38 h 164"/>
                  <a:gd name="T20" fmla="*/ 13 w 38"/>
                  <a:gd name="T21" fmla="*/ 0 h 164"/>
                  <a:gd name="T22" fmla="*/ 13 w 38"/>
                  <a:gd name="T23" fmla="*/ 0 h 164"/>
                  <a:gd name="T24" fmla="*/ 1 w 38"/>
                  <a:gd name="T25" fmla="*/ 2 h 164"/>
                  <a:gd name="T26" fmla="*/ 0 w 38"/>
                  <a:gd name="T27" fmla="*/ 3 h 164"/>
                  <a:gd name="T28" fmla="*/ 0 w 38"/>
                  <a:gd name="T29" fmla="*/ 3 h 164"/>
                  <a:gd name="T30" fmla="*/ 1 w 38"/>
                  <a:gd name="T31" fmla="*/ 2 h 164"/>
                  <a:gd name="T32" fmla="*/ 13 w 38"/>
                  <a:gd name="T3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164">
                    <a:moveTo>
                      <a:pt x="8" y="38"/>
                    </a:moveTo>
                    <a:cubicBezTo>
                      <a:pt x="8" y="38"/>
                      <a:pt x="8" y="39"/>
                      <a:pt x="8" y="39"/>
                    </a:cubicBezTo>
                    <a:quadBezTo>
                      <a:pt x="8" y="39"/>
                      <a:pt x="8" y="39"/>
                    </a:quadBezTo>
                    <a:quadBezTo>
                      <a:pt x="9" y="39"/>
                      <a:pt x="9" y="39"/>
                    </a:quadBezTo>
                    <a:quadBezTo>
                      <a:pt x="9" y="39"/>
                      <a:pt x="9" y="40"/>
                    </a:quadBezTo>
                    <a:quadBezTo>
                      <a:pt x="38" y="164"/>
                      <a:pt x="38" y="164"/>
                    </a:quadBezTo>
                    <a:quadBezTo>
                      <a:pt x="38" y="164"/>
                      <a:pt x="38" y="164"/>
                    </a:quadBezTo>
                    <a:quadBezTo>
                      <a:pt x="9" y="39"/>
                      <a:pt x="9" y="39"/>
                    </a:quadBezTo>
                    <a:quadBezTo>
                      <a:pt x="9" y="39"/>
                      <a:pt x="9" y="39"/>
                    </a:quadBezTo>
                    <a:cubicBezTo>
                      <a:pt x="8" y="39"/>
                      <a:pt x="8" y="38"/>
                      <a:pt x="8" y="38"/>
                    </a:cubicBezTo>
                    <a:moveTo>
                      <a:pt x="13" y="0"/>
                    </a:moveTo>
                    <a:quadBezTo>
                      <a:pt x="13" y="0"/>
                      <a:pt x="13" y="0"/>
                    </a:quadBezTo>
                    <a:quadBezTo>
                      <a:pt x="1" y="2"/>
                      <a:pt x="1" y="2"/>
                    </a:quadBezTo>
                    <a:cubicBezTo>
                      <a:pt x="0" y="2"/>
                      <a:pt x="0" y="3"/>
                      <a:pt x="0" y="3"/>
                    </a:cubicBezTo>
                    <a:quadBezTo>
                      <a:pt x="0" y="3"/>
                      <a:pt x="0" y="3"/>
                    </a:quadBezTo>
                    <a:cubicBezTo>
                      <a:pt x="0" y="3"/>
                      <a:pt x="0" y="2"/>
                      <a:pt x="1" y="2"/>
                    </a:cubicBezTo>
                    <a:quadBezTo>
                      <a:pt x="13" y="0"/>
                      <a:pt x="13" y="0"/>
                    </a:quadBezTo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2" name="Freeform 12"/>
              <p:cNvSpPr/>
              <p:nvPr/>
            </p:nvSpPr>
            <p:spPr>
              <a:xfrm>
                <a:off x="2060480" y="1453195"/>
                <a:ext cx="177800" cy="542925"/>
              </a:xfrm>
              <a:custGeom>
                <a:avLst/>
                <a:gdLst>
                  <a:gd name="T0" fmla="*/ 13 w 42"/>
                  <a:gd name="T1" fmla="*/ 0 h 128"/>
                  <a:gd name="T2" fmla="*/ 0 w 42"/>
                  <a:gd name="T3" fmla="*/ 3 h 128"/>
                  <a:gd name="T4" fmla="*/ 0 w 42"/>
                  <a:gd name="T5" fmla="*/ 3 h 128"/>
                  <a:gd name="T6" fmla="*/ 29 w 42"/>
                  <a:gd name="T7" fmla="*/ 128 h 128"/>
                  <a:gd name="T8" fmla="*/ 42 w 42"/>
                  <a:gd name="T9" fmla="*/ 128 h 128"/>
                  <a:gd name="T10" fmla="*/ 13 w 42"/>
                  <a:gd name="T1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28">
                    <a:moveTo>
                      <a:pt x="13" y="0"/>
                    </a:moveTo>
                    <a:quadBezTo>
                      <a:pt x="0" y="3"/>
                      <a:pt x="0" y="3"/>
                    </a:quadBezTo>
                    <a:quadBezTo>
                      <a:pt x="0" y="3"/>
                      <a:pt x="0" y="3"/>
                    </a:quadBezTo>
                    <a:quadBezTo>
                      <a:pt x="29" y="128"/>
                      <a:pt x="29" y="128"/>
                    </a:quadBezTo>
                    <a:quadBezTo>
                      <a:pt x="42" y="128"/>
                      <a:pt x="42" y="128"/>
                    </a:quadBezTo>
                    <a:quadBezTo>
                      <a:pt x="13" y="0"/>
                      <a:pt x="13" y="0"/>
                    </a:quadBezTo>
                  </a:path>
                </a:pathLst>
              </a:custGeom>
              <a:solidFill>
                <a:srgbClr val="B7741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3" name="Freeform 13"/>
              <p:cNvSpPr/>
              <p:nvPr/>
            </p:nvSpPr>
            <p:spPr>
              <a:xfrm>
                <a:off x="2022380" y="1300795"/>
                <a:ext cx="92075" cy="165100"/>
              </a:xfrm>
              <a:custGeom>
                <a:avLst/>
                <a:gdLst>
                  <a:gd name="T0" fmla="*/ 13 w 22"/>
                  <a:gd name="T1" fmla="*/ 0 h 39"/>
                  <a:gd name="T2" fmla="*/ 13 w 22"/>
                  <a:gd name="T3" fmla="*/ 0 h 39"/>
                  <a:gd name="T4" fmla="*/ 1 w 22"/>
                  <a:gd name="T5" fmla="*/ 2 h 39"/>
                  <a:gd name="T6" fmla="*/ 0 w 22"/>
                  <a:gd name="T7" fmla="*/ 3 h 39"/>
                  <a:gd name="T8" fmla="*/ 0 w 22"/>
                  <a:gd name="T9" fmla="*/ 3 h 39"/>
                  <a:gd name="T10" fmla="*/ 0 w 22"/>
                  <a:gd name="T11" fmla="*/ 3 h 39"/>
                  <a:gd name="T12" fmla="*/ 8 w 22"/>
                  <a:gd name="T13" fmla="*/ 38 h 39"/>
                  <a:gd name="T14" fmla="*/ 8 w 22"/>
                  <a:gd name="T15" fmla="*/ 38 h 39"/>
                  <a:gd name="T16" fmla="*/ 9 w 22"/>
                  <a:gd name="T17" fmla="*/ 39 h 39"/>
                  <a:gd name="T18" fmla="*/ 9 w 22"/>
                  <a:gd name="T19" fmla="*/ 39 h 39"/>
                  <a:gd name="T20" fmla="*/ 9 w 22"/>
                  <a:gd name="T21" fmla="*/ 39 h 39"/>
                  <a:gd name="T22" fmla="*/ 22 w 22"/>
                  <a:gd name="T23" fmla="*/ 36 h 39"/>
                  <a:gd name="T24" fmla="*/ 14 w 22"/>
                  <a:gd name="T25" fmla="*/ 0 h 39"/>
                  <a:gd name="T26" fmla="*/ 13 w 22"/>
                  <a:gd name="T2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" h="39">
                    <a:moveTo>
                      <a:pt x="13" y="0"/>
                    </a:moveTo>
                    <a:quadBezTo>
                      <a:pt x="13" y="0"/>
                      <a:pt x="13" y="0"/>
                    </a:quadBezTo>
                    <a:quadBezTo>
                      <a:pt x="1" y="2"/>
                      <a:pt x="1" y="2"/>
                    </a:quadBezTo>
                    <a:cubicBezTo>
                      <a:pt x="0" y="2"/>
                      <a:pt x="0" y="3"/>
                      <a:pt x="0" y="3"/>
                    </a:cubicBezTo>
                    <a:quadBezTo>
                      <a:pt x="0" y="3"/>
                      <a:pt x="0" y="3"/>
                    </a:quadBezTo>
                    <a:quadBezTo>
                      <a:pt x="0" y="3"/>
                      <a:pt x="0" y="3"/>
                    </a:quadBezTo>
                    <a:quadBezTo>
                      <a:pt x="8" y="38"/>
                      <a:pt x="8" y="38"/>
                    </a:quadBezTo>
                    <a:quadBezTo>
                      <a:pt x="8" y="38"/>
                      <a:pt x="8" y="38"/>
                    </a:quadBezTo>
                    <a:cubicBezTo>
                      <a:pt x="8" y="38"/>
                      <a:pt x="8" y="39"/>
                      <a:pt x="9" y="39"/>
                    </a:cubicBezTo>
                    <a:quadBezTo>
                      <a:pt x="9" y="39"/>
                      <a:pt x="9" y="39"/>
                    </a:quadBezTo>
                    <a:quadBezTo>
                      <a:pt x="9" y="39"/>
                      <a:pt x="9" y="39"/>
                    </a:quadBezTo>
                    <a:quadBezTo>
                      <a:pt x="22" y="36"/>
                      <a:pt x="22" y="36"/>
                    </a:quadBezTo>
                    <a:quadBezTo>
                      <a:pt x="14" y="0"/>
                      <a:pt x="14" y="0"/>
                    </a:quadBezTo>
                    <a:quadBezTo>
                      <a:pt x="14" y="0"/>
                      <a:pt x="13" y="0"/>
                    </a:quadBezTo>
                  </a:path>
                </a:pathLst>
              </a:custGeom>
              <a:solidFill>
                <a:srgbClr val="234053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4" name="Freeform 14"/>
              <p:cNvSpPr/>
              <p:nvPr/>
            </p:nvSpPr>
            <p:spPr>
              <a:xfrm>
                <a:off x="2319243" y="1389695"/>
                <a:ext cx="114300" cy="190500"/>
              </a:xfrm>
              <a:custGeom>
                <a:avLst/>
                <a:gdLst>
                  <a:gd name="T0" fmla="*/ 0 w 72"/>
                  <a:gd name="T1" fmla="*/ 120 h 120"/>
                  <a:gd name="T2" fmla="*/ 72 w 72"/>
                  <a:gd name="T3" fmla="*/ 115 h 120"/>
                  <a:gd name="T4" fmla="*/ 45 w 72"/>
                  <a:gd name="T5" fmla="*/ 0 h 120"/>
                  <a:gd name="T6" fmla="*/ 10 w 72"/>
                  <a:gd name="T7" fmla="*/ 3 h 120"/>
                  <a:gd name="T8" fmla="*/ 0 w 72"/>
                  <a:gd name="T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0">
                    <a:moveTo>
                      <a:pt x="0" y="120"/>
                    </a:moveTo>
                    <a:lnTo>
                      <a:pt x="72" y="115"/>
                    </a:lnTo>
                    <a:lnTo>
                      <a:pt x="45" y="0"/>
                    </a:lnTo>
                    <a:lnTo>
                      <a:pt x="10" y="3"/>
                    </a:lnTo>
                    <a:lnTo>
                      <a:pt x="0" y="120"/>
                    </a:lnTo>
                    <a:close/>
                  </a:path>
                </a:pathLst>
              </a:custGeom>
              <a:solidFill>
                <a:srgbClr val="FF9C80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5" name="Freeform 15"/>
              <p:cNvSpPr/>
              <p:nvPr/>
            </p:nvSpPr>
            <p:spPr>
              <a:xfrm>
                <a:off x="2319243" y="1389695"/>
                <a:ext cx="114300" cy="190500"/>
              </a:xfrm>
              <a:custGeom>
                <a:avLst/>
                <a:gdLst>
                  <a:gd name="T0" fmla="*/ 0 w 72"/>
                  <a:gd name="T1" fmla="*/ 120 h 120"/>
                  <a:gd name="T2" fmla="*/ 72 w 72"/>
                  <a:gd name="T3" fmla="*/ 115 h 120"/>
                  <a:gd name="T4" fmla="*/ 45 w 72"/>
                  <a:gd name="T5" fmla="*/ 0 h 120"/>
                  <a:gd name="T6" fmla="*/ 10 w 72"/>
                  <a:gd name="T7" fmla="*/ 3 h 120"/>
                  <a:gd name="T8" fmla="*/ 0 w 72"/>
                  <a:gd name="T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0">
                    <a:moveTo>
                      <a:pt x="0" y="120"/>
                    </a:moveTo>
                    <a:lnTo>
                      <a:pt x="72" y="115"/>
                    </a:lnTo>
                    <a:lnTo>
                      <a:pt x="45" y="0"/>
                    </a:lnTo>
                    <a:lnTo>
                      <a:pt x="10" y="3"/>
                    </a:lnTo>
                    <a:lnTo>
                      <a:pt x="0" y="12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6" name="Freeform 16"/>
              <p:cNvSpPr/>
              <p:nvPr/>
            </p:nvSpPr>
            <p:spPr>
              <a:xfrm>
                <a:off x="2335118" y="1257933"/>
                <a:ext cx="55563" cy="136525"/>
              </a:xfrm>
              <a:custGeom>
                <a:avLst/>
                <a:gdLst>
                  <a:gd name="T0" fmla="*/ 13 w 13"/>
                  <a:gd name="T1" fmla="*/ 31 h 32"/>
                  <a:gd name="T2" fmla="*/ 8 w 13"/>
                  <a:gd name="T3" fmla="*/ 6 h 32"/>
                  <a:gd name="T4" fmla="*/ 4 w 13"/>
                  <a:gd name="T5" fmla="*/ 0 h 32"/>
                  <a:gd name="T6" fmla="*/ 2 w 13"/>
                  <a:gd name="T7" fmla="*/ 6 h 32"/>
                  <a:gd name="T8" fmla="*/ 0 w 13"/>
                  <a:gd name="T9" fmla="*/ 32 h 32"/>
                  <a:gd name="T10" fmla="*/ 13 w 13"/>
                  <a:gd name="T11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32">
                    <a:moveTo>
                      <a:pt x="13" y="31"/>
                    </a:moveTo>
                    <a:quadBezTo>
                      <a:pt x="8" y="6"/>
                      <a:pt x="8" y="6"/>
                    </a:quadBezTo>
                    <a:cubicBezTo>
                      <a:pt x="7" y="2"/>
                      <a:pt x="6" y="0"/>
                      <a:pt x="4" y="0"/>
                    </a:cubicBezTo>
                    <a:cubicBezTo>
                      <a:pt x="3" y="0"/>
                      <a:pt x="2" y="2"/>
                      <a:pt x="2" y="6"/>
                    </a:cubicBezTo>
                    <a:quadBezTo>
                      <a:pt x="0" y="32"/>
                      <a:pt x="0" y="32"/>
                    </a:quadBezTo>
                    <a:quadBezTo>
                      <a:pt x="13" y="31"/>
                      <a:pt x="13" y="31"/>
                    </a:quadBezTo>
                  </a:path>
                </a:pathLst>
              </a:custGeom>
              <a:solidFill>
                <a:srgbClr val="50504E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7" name="Freeform 17"/>
              <p:cNvSpPr/>
              <p:nvPr/>
            </p:nvSpPr>
            <p:spPr>
              <a:xfrm>
                <a:off x="2319243" y="1572258"/>
                <a:ext cx="185738" cy="1131888"/>
              </a:xfrm>
              <a:custGeom>
                <a:avLst/>
                <a:gdLst>
                  <a:gd name="T0" fmla="*/ 117 w 117"/>
                  <a:gd name="T1" fmla="*/ 710 h 713"/>
                  <a:gd name="T2" fmla="*/ 72 w 117"/>
                  <a:gd name="T3" fmla="*/ 0 h 713"/>
                  <a:gd name="T4" fmla="*/ 45 w 117"/>
                  <a:gd name="T5" fmla="*/ 3 h 713"/>
                  <a:gd name="T6" fmla="*/ 24 w 117"/>
                  <a:gd name="T7" fmla="*/ 3 h 713"/>
                  <a:gd name="T8" fmla="*/ 0 w 117"/>
                  <a:gd name="T9" fmla="*/ 5 h 713"/>
                  <a:gd name="T10" fmla="*/ 48 w 117"/>
                  <a:gd name="T11" fmla="*/ 710 h 713"/>
                  <a:gd name="T12" fmla="*/ 69 w 117"/>
                  <a:gd name="T13" fmla="*/ 708 h 713"/>
                  <a:gd name="T14" fmla="*/ 90 w 117"/>
                  <a:gd name="T15" fmla="*/ 705 h 713"/>
                  <a:gd name="T16" fmla="*/ 93 w 117"/>
                  <a:gd name="T17" fmla="*/ 713 h 713"/>
                  <a:gd name="T18" fmla="*/ 117 w 117"/>
                  <a:gd name="T19" fmla="*/ 710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7" h="713">
                    <a:moveTo>
                      <a:pt x="117" y="710"/>
                    </a:moveTo>
                    <a:lnTo>
                      <a:pt x="72" y="0"/>
                    </a:lnTo>
                    <a:lnTo>
                      <a:pt x="45" y="3"/>
                    </a:lnTo>
                    <a:lnTo>
                      <a:pt x="24" y="3"/>
                    </a:lnTo>
                    <a:lnTo>
                      <a:pt x="0" y="5"/>
                    </a:lnTo>
                    <a:lnTo>
                      <a:pt x="48" y="710"/>
                    </a:lnTo>
                    <a:lnTo>
                      <a:pt x="69" y="708"/>
                    </a:lnTo>
                    <a:lnTo>
                      <a:pt x="90" y="705"/>
                    </a:lnTo>
                    <a:lnTo>
                      <a:pt x="93" y="713"/>
                    </a:lnTo>
                    <a:lnTo>
                      <a:pt x="117" y="710"/>
                    </a:lnTo>
                    <a:close/>
                  </a:path>
                </a:pathLst>
              </a:custGeom>
              <a:solidFill>
                <a:srgbClr val="F49B17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8" name="Freeform 18"/>
              <p:cNvSpPr/>
              <p:nvPr/>
            </p:nvSpPr>
            <p:spPr>
              <a:xfrm>
                <a:off x="2319243" y="1572258"/>
                <a:ext cx="185738" cy="1131888"/>
              </a:xfrm>
              <a:custGeom>
                <a:avLst/>
                <a:gdLst>
                  <a:gd name="T0" fmla="*/ 117 w 117"/>
                  <a:gd name="T1" fmla="*/ 710 h 713"/>
                  <a:gd name="T2" fmla="*/ 72 w 117"/>
                  <a:gd name="T3" fmla="*/ 0 h 713"/>
                  <a:gd name="T4" fmla="*/ 45 w 117"/>
                  <a:gd name="T5" fmla="*/ 3 h 713"/>
                  <a:gd name="T6" fmla="*/ 24 w 117"/>
                  <a:gd name="T7" fmla="*/ 3 h 713"/>
                  <a:gd name="T8" fmla="*/ 0 w 117"/>
                  <a:gd name="T9" fmla="*/ 5 h 713"/>
                  <a:gd name="T10" fmla="*/ 48 w 117"/>
                  <a:gd name="T11" fmla="*/ 710 h 713"/>
                  <a:gd name="T12" fmla="*/ 69 w 117"/>
                  <a:gd name="T13" fmla="*/ 708 h 713"/>
                  <a:gd name="T14" fmla="*/ 90 w 117"/>
                  <a:gd name="T15" fmla="*/ 705 h 713"/>
                  <a:gd name="T16" fmla="*/ 93 w 117"/>
                  <a:gd name="T17" fmla="*/ 713 h 713"/>
                  <a:gd name="T18" fmla="*/ 117 w 117"/>
                  <a:gd name="T19" fmla="*/ 710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7" h="713">
                    <a:moveTo>
                      <a:pt x="117" y="710"/>
                    </a:moveTo>
                    <a:lnTo>
                      <a:pt x="72" y="0"/>
                    </a:lnTo>
                    <a:lnTo>
                      <a:pt x="45" y="3"/>
                    </a:lnTo>
                    <a:lnTo>
                      <a:pt x="24" y="3"/>
                    </a:lnTo>
                    <a:lnTo>
                      <a:pt x="0" y="5"/>
                    </a:lnTo>
                    <a:lnTo>
                      <a:pt x="48" y="710"/>
                    </a:lnTo>
                    <a:lnTo>
                      <a:pt x="69" y="708"/>
                    </a:lnTo>
                    <a:lnTo>
                      <a:pt x="90" y="705"/>
                    </a:lnTo>
                    <a:lnTo>
                      <a:pt x="93" y="713"/>
                    </a:lnTo>
                    <a:lnTo>
                      <a:pt x="117" y="71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9" name="Freeform 19"/>
              <p:cNvSpPr/>
              <p:nvPr/>
            </p:nvSpPr>
            <p:spPr>
              <a:xfrm>
                <a:off x="2385918" y="2673983"/>
                <a:ext cx="131763" cy="165100"/>
              </a:xfrm>
              <a:custGeom>
                <a:avLst/>
                <a:gdLst>
                  <a:gd name="T0" fmla="*/ 29 w 31"/>
                  <a:gd name="T1" fmla="*/ 1 h 39"/>
                  <a:gd name="T2" fmla="*/ 28 w 31"/>
                  <a:gd name="T3" fmla="*/ 0 h 39"/>
                  <a:gd name="T4" fmla="*/ 1 w 31"/>
                  <a:gd name="T5" fmla="*/ 1 h 39"/>
                  <a:gd name="T6" fmla="*/ 0 w 31"/>
                  <a:gd name="T7" fmla="*/ 2 h 39"/>
                  <a:gd name="T8" fmla="*/ 3 w 31"/>
                  <a:gd name="T9" fmla="*/ 38 h 39"/>
                  <a:gd name="T10" fmla="*/ 4 w 31"/>
                  <a:gd name="T11" fmla="*/ 39 h 39"/>
                  <a:gd name="T12" fmla="*/ 30 w 31"/>
                  <a:gd name="T13" fmla="*/ 38 h 39"/>
                  <a:gd name="T14" fmla="*/ 31 w 31"/>
                  <a:gd name="T15" fmla="*/ 37 h 39"/>
                  <a:gd name="T16" fmla="*/ 29 w 31"/>
                  <a:gd name="T17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39">
                    <a:moveTo>
                      <a:pt x="29" y="1"/>
                    </a:moveTo>
                    <a:cubicBezTo>
                      <a:pt x="29" y="1"/>
                      <a:pt x="28" y="0"/>
                      <a:pt x="28" y="0"/>
                    </a:cubicBezTo>
                    <a:quadBezTo>
                      <a:pt x="1" y="1"/>
                      <a:pt x="1" y="1"/>
                    </a:quadBezTo>
                    <a:cubicBezTo>
                      <a:pt x="1" y="2"/>
                      <a:pt x="0" y="2"/>
                      <a:pt x="0" y="2"/>
                    </a:cubicBezTo>
                    <a:quadBezTo>
                      <a:pt x="3" y="38"/>
                      <a:pt x="3" y="38"/>
                    </a:quadBezTo>
                    <a:quadBezTo>
                      <a:pt x="3" y="39"/>
                      <a:pt x="4" y="39"/>
                    </a:quadBezTo>
                    <a:quadBezTo>
                      <a:pt x="30" y="38"/>
                      <a:pt x="30" y="38"/>
                    </a:quadBezTo>
                    <a:cubicBezTo>
                      <a:pt x="31" y="38"/>
                      <a:pt x="31" y="37"/>
                      <a:pt x="31" y="37"/>
                    </a:cubicBezTo>
                    <a:quadBezTo>
                      <a:pt x="29" y="1"/>
                      <a:pt x="29" y="1"/>
                    </a:quadBezTo>
                  </a:path>
                </a:pathLst>
              </a:custGeom>
              <a:solidFill>
                <a:srgbClr val="2F556F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20" name="Freeform 20"/>
              <p:cNvSpPr>
                <a:spLocks noEditPoints="1"/>
              </p:cNvSpPr>
              <p:nvPr/>
            </p:nvSpPr>
            <p:spPr>
              <a:xfrm>
                <a:off x="2365280" y="1338895"/>
                <a:ext cx="93663" cy="657225"/>
              </a:xfrm>
              <a:custGeom>
                <a:avLst/>
                <a:gdLst>
                  <a:gd name="T0" fmla="*/ 17 w 22"/>
                  <a:gd name="T1" fmla="*/ 76 h 155"/>
                  <a:gd name="T2" fmla="*/ 22 w 22"/>
                  <a:gd name="T3" fmla="*/ 155 h 155"/>
                  <a:gd name="T4" fmla="*/ 22 w 22"/>
                  <a:gd name="T5" fmla="*/ 155 h 155"/>
                  <a:gd name="T6" fmla="*/ 17 w 22"/>
                  <a:gd name="T7" fmla="*/ 76 h 155"/>
                  <a:gd name="T8" fmla="*/ 4 w 22"/>
                  <a:gd name="T9" fmla="*/ 56 h 155"/>
                  <a:gd name="T10" fmla="*/ 3 w 22"/>
                  <a:gd name="T11" fmla="*/ 56 h 155"/>
                  <a:gd name="T12" fmla="*/ 3 w 22"/>
                  <a:gd name="T13" fmla="*/ 56 h 155"/>
                  <a:gd name="T14" fmla="*/ 3 w 22"/>
                  <a:gd name="T15" fmla="*/ 56 h 155"/>
                  <a:gd name="T16" fmla="*/ 4 w 22"/>
                  <a:gd name="T17" fmla="*/ 56 h 155"/>
                  <a:gd name="T18" fmla="*/ 16 w 22"/>
                  <a:gd name="T19" fmla="*/ 55 h 155"/>
                  <a:gd name="T20" fmla="*/ 13 w 22"/>
                  <a:gd name="T21" fmla="*/ 55 h 155"/>
                  <a:gd name="T22" fmla="*/ 16 w 22"/>
                  <a:gd name="T23" fmla="*/ 55 h 155"/>
                  <a:gd name="T24" fmla="*/ 16 w 22"/>
                  <a:gd name="T25" fmla="*/ 56 h 155"/>
                  <a:gd name="T26" fmla="*/ 16 w 22"/>
                  <a:gd name="T27" fmla="*/ 55 h 155"/>
                  <a:gd name="T28" fmla="*/ 6 w 22"/>
                  <a:gd name="T29" fmla="*/ 12 h 155"/>
                  <a:gd name="T30" fmla="*/ 0 w 22"/>
                  <a:gd name="T31" fmla="*/ 12 h 155"/>
                  <a:gd name="T32" fmla="*/ 0 w 22"/>
                  <a:gd name="T33" fmla="*/ 12 h 155"/>
                  <a:gd name="T34" fmla="*/ 6 w 22"/>
                  <a:gd name="T35" fmla="*/ 12 h 155"/>
                  <a:gd name="T36" fmla="*/ 6 w 22"/>
                  <a:gd name="T37" fmla="*/ 12 h 155"/>
                  <a:gd name="T38" fmla="*/ 4 w 22"/>
                  <a:gd name="T39" fmla="*/ 0 h 155"/>
                  <a:gd name="T40" fmla="*/ 6 w 22"/>
                  <a:gd name="T41" fmla="*/ 12 h 155"/>
                  <a:gd name="T42" fmla="*/ 6 w 22"/>
                  <a:gd name="T43" fmla="*/ 11 h 155"/>
                  <a:gd name="T44" fmla="*/ 4 w 22"/>
                  <a:gd name="T4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" h="155">
                    <a:moveTo>
                      <a:pt x="17" y="76"/>
                    </a:moveTo>
                    <a:quadBezTo>
                      <a:pt x="22" y="155"/>
                      <a:pt x="22" y="155"/>
                    </a:quadBezTo>
                    <a:quadBezTo>
                      <a:pt x="22" y="155"/>
                      <a:pt x="22" y="155"/>
                    </a:quadBezTo>
                    <a:quadBezTo>
                      <a:pt x="17" y="76"/>
                      <a:pt x="17" y="76"/>
                    </a:quadBezTo>
                    <a:moveTo>
                      <a:pt x="4" y="56"/>
                    </a:moveTo>
                    <a:quadBezTo>
                      <a:pt x="3" y="56"/>
                      <a:pt x="3" y="56"/>
                    </a:quadBezTo>
                    <a:quadBezTo>
                      <a:pt x="3" y="56"/>
                      <a:pt x="3" y="56"/>
                    </a:quadBezTo>
                    <a:quadBezTo>
                      <a:pt x="3" y="56"/>
                      <a:pt x="3" y="56"/>
                    </a:quadBezTo>
                    <a:quadBezTo>
                      <a:pt x="4" y="56"/>
                      <a:pt x="4" y="56"/>
                    </a:quadBezTo>
                    <a:moveTo>
                      <a:pt x="16" y="55"/>
                    </a:moveTo>
                    <a:quadBezTo>
                      <a:pt x="13" y="55"/>
                      <a:pt x="13" y="55"/>
                    </a:quadBezTo>
                    <a:quadBezTo>
                      <a:pt x="16" y="55"/>
                      <a:pt x="16" y="55"/>
                    </a:quadBezTo>
                    <a:quadBezTo>
                      <a:pt x="16" y="56"/>
                      <a:pt x="16" y="56"/>
                    </a:quadBezTo>
                    <a:quadBezTo>
                      <a:pt x="16" y="55"/>
                      <a:pt x="16" y="55"/>
                    </a:quadBezTo>
                    <a:moveTo>
                      <a:pt x="6" y="12"/>
                    </a:moveTo>
                    <a:quadBezTo>
                      <a:pt x="0" y="12"/>
                      <a:pt x="0" y="12"/>
                    </a:quadBezTo>
                    <a:quadBezTo>
                      <a:pt x="0" y="12"/>
                      <a:pt x="0" y="12"/>
                    </a:quadBezTo>
                    <a:quadBezTo>
                      <a:pt x="6" y="12"/>
                      <a:pt x="6" y="12"/>
                    </a:quadBezTo>
                    <a:quadBezTo>
                      <a:pt x="6" y="12"/>
                      <a:pt x="6" y="12"/>
                    </a:quadBezTo>
                    <a:moveTo>
                      <a:pt x="4" y="0"/>
                    </a:moveTo>
                    <a:quadBezTo>
                      <a:pt x="6" y="12"/>
                      <a:pt x="6" y="12"/>
                    </a:quadBezTo>
                    <a:quadBezTo>
                      <a:pt x="6" y="11"/>
                      <a:pt x="6" y="11"/>
                    </a:quadBezTo>
                    <a:quadBezTo>
                      <a:pt x="4" y="0"/>
                      <a:pt x="4" y="0"/>
                    </a:quadBezTo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21" name="Freeform 21"/>
              <p:cNvSpPr/>
              <p:nvPr/>
            </p:nvSpPr>
            <p:spPr>
              <a:xfrm>
                <a:off x="2365280" y="1389695"/>
                <a:ext cx="68263" cy="187325"/>
              </a:xfrm>
              <a:custGeom>
                <a:avLst/>
                <a:gdLst>
                  <a:gd name="T0" fmla="*/ 6 w 16"/>
                  <a:gd name="T1" fmla="*/ 0 h 44"/>
                  <a:gd name="T2" fmla="*/ 0 w 16"/>
                  <a:gd name="T3" fmla="*/ 0 h 44"/>
                  <a:gd name="T4" fmla="*/ 2 w 16"/>
                  <a:gd name="T5" fmla="*/ 43 h 44"/>
                  <a:gd name="T6" fmla="*/ 3 w 16"/>
                  <a:gd name="T7" fmla="*/ 44 h 44"/>
                  <a:gd name="T8" fmla="*/ 4 w 16"/>
                  <a:gd name="T9" fmla="*/ 44 h 44"/>
                  <a:gd name="T10" fmla="*/ 6 w 16"/>
                  <a:gd name="T11" fmla="*/ 44 h 44"/>
                  <a:gd name="T12" fmla="*/ 13 w 16"/>
                  <a:gd name="T13" fmla="*/ 43 h 44"/>
                  <a:gd name="T14" fmla="*/ 16 w 16"/>
                  <a:gd name="T15" fmla="*/ 43 h 44"/>
                  <a:gd name="T16" fmla="*/ 16 w 16"/>
                  <a:gd name="T17" fmla="*/ 43 h 44"/>
                  <a:gd name="T18" fmla="*/ 15 w 16"/>
                  <a:gd name="T19" fmla="*/ 42 h 44"/>
                  <a:gd name="T20" fmla="*/ 6 w 16"/>
                  <a:gd name="T21" fmla="*/ 1 h 44"/>
                  <a:gd name="T22" fmla="*/ 6 w 16"/>
                  <a:gd name="T2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44">
                    <a:moveTo>
                      <a:pt x="6" y="0"/>
                    </a:moveTo>
                    <a:quadBezTo>
                      <a:pt x="0" y="0"/>
                      <a:pt x="0" y="0"/>
                    </a:quadBezTo>
                    <a:quadBezTo>
                      <a:pt x="2" y="43"/>
                      <a:pt x="2" y="43"/>
                    </a:quadBezTo>
                    <a:cubicBezTo>
                      <a:pt x="2" y="43"/>
                      <a:pt x="3" y="44"/>
                      <a:pt x="3" y="44"/>
                    </a:cubicBezTo>
                    <a:quadBezTo>
                      <a:pt x="4" y="44"/>
                      <a:pt x="4" y="44"/>
                    </a:quadBezTo>
                    <a:quadBezTo>
                      <a:pt x="6" y="44"/>
                      <a:pt x="6" y="44"/>
                    </a:quadBezTo>
                    <a:quadBezTo>
                      <a:pt x="13" y="43"/>
                      <a:pt x="13" y="43"/>
                    </a:quadBezTo>
                    <a:quadBezTo>
                      <a:pt x="16" y="43"/>
                      <a:pt x="16" y="43"/>
                    </a:quadBezTo>
                    <a:quadBezTo>
                      <a:pt x="16" y="43"/>
                      <a:pt x="16" y="43"/>
                    </a:quadBezTo>
                    <a:cubicBezTo>
                      <a:pt x="16" y="43"/>
                      <a:pt x="15" y="42"/>
                      <a:pt x="15" y="42"/>
                    </a:cubicBezTo>
                    <a:quadBezTo>
                      <a:pt x="6" y="1"/>
                      <a:pt x="6" y="1"/>
                    </a:quadBezTo>
                    <a:quadBezTo>
                      <a:pt x="6" y="0"/>
                      <a:pt x="6" y="0"/>
                    </a:quadBezTo>
                  </a:path>
                </a:pathLst>
              </a:custGeom>
              <a:solidFill>
                <a:srgbClr val="BF7560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22" name="Freeform 22"/>
              <p:cNvSpPr/>
              <p:nvPr/>
            </p:nvSpPr>
            <p:spPr>
              <a:xfrm>
                <a:off x="2357343" y="1257933"/>
                <a:ext cx="33338" cy="131763"/>
              </a:xfrm>
              <a:custGeom>
                <a:avLst/>
                <a:gdLst>
                  <a:gd name="T0" fmla="*/ 0 w 8"/>
                  <a:gd name="T1" fmla="*/ 0 h 31"/>
                  <a:gd name="T2" fmla="*/ 0 w 8"/>
                  <a:gd name="T3" fmla="*/ 1 h 31"/>
                  <a:gd name="T4" fmla="*/ 2 w 8"/>
                  <a:gd name="T5" fmla="*/ 31 h 31"/>
                  <a:gd name="T6" fmla="*/ 8 w 8"/>
                  <a:gd name="T7" fmla="*/ 31 h 31"/>
                  <a:gd name="T8" fmla="*/ 8 w 8"/>
                  <a:gd name="T9" fmla="*/ 31 h 31"/>
                  <a:gd name="T10" fmla="*/ 6 w 8"/>
                  <a:gd name="T11" fmla="*/ 19 h 31"/>
                  <a:gd name="T12" fmla="*/ 3 w 8"/>
                  <a:gd name="T13" fmla="*/ 6 h 31"/>
                  <a:gd name="T14" fmla="*/ 2 w 8"/>
                  <a:gd name="T15" fmla="*/ 5 h 31"/>
                  <a:gd name="T16" fmla="*/ 0 w 8"/>
                  <a:gd name="T17" fmla="*/ 1 h 31"/>
                  <a:gd name="T18" fmla="*/ 0 w 8"/>
                  <a:gd name="T1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31">
                    <a:moveTo>
                      <a:pt x="0" y="0"/>
                    </a:moveTo>
                    <a:quadBezTo>
                      <a:pt x="0" y="0"/>
                      <a:pt x="0" y="1"/>
                    </a:quadBezTo>
                    <a:quadBezTo>
                      <a:pt x="2" y="31"/>
                      <a:pt x="2" y="31"/>
                    </a:quadBezTo>
                    <a:quadBezTo>
                      <a:pt x="8" y="31"/>
                      <a:pt x="8" y="31"/>
                    </a:quadBezTo>
                    <a:quadBezTo>
                      <a:pt x="8" y="31"/>
                      <a:pt x="8" y="31"/>
                    </a:quadBezTo>
                    <a:quadBezTo>
                      <a:pt x="6" y="19"/>
                      <a:pt x="6" y="19"/>
                    </a:quadBezTo>
                    <a:quadBezTo>
                      <a:pt x="3" y="6"/>
                      <a:pt x="3" y="6"/>
                    </a:quadBezTo>
                    <a:cubicBezTo>
                      <a:pt x="3" y="6"/>
                      <a:pt x="2" y="5"/>
                      <a:pt x="2" y="5"/>
                    </a:cubicBezTo>
                    <a:quadBezTo>
                      <a:pt x="0" y="1"/>
                      <a:pt x="0" y="1"/>
                    </a:quadBezTo>
                    <a:quadBezTo>
                      <a:pt x="0" y="0"/>
                      <a:pt x="0" y="0"/>
                    </a:quadBezTo>
                  </a:path>
                </a:pathLst>
              </a:custGeom>
              <a:solidFill>
                <a:srgbClr val="3C3C3A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23" name="Freeform 23"/>
              <p:cNvSpPr/>
              <p:nvPr/>
            </p:nvSpPr>
            <p:spPr>
              <a:xfrm>
                <a:off x="2373218" y="1572258"/>
                <a:ext cx="85725" cy="423863"/>
              </a:xfrm>
              <a:custGeom>
                <a:avLst/>
                <a:gdLst>
                  <a:gd name="T0" fmla="*/ 14 w 20"/>
                  <a:gd name="T1" fmla="*/ 0 h 100"/>
                  <a:gd name="T2" fmla="*/ 11 w 20"/>
                  <a:gd name="T3" fmla="*/ 0 h 100"/>
                  <a:gd name="T4" fmla="*/ 4 w 20"/>
                  <a:gd name="T5" fmla="*/ 1 h 100"/>
                  <a:gd name="T6" fmla="*/ 2 w 20"/>
                  <a:gd name="T7" fmla="*/ 1 h 100"/>
                  <a:gd name="T8" fmla="*/ 1 w 20"/>
                  <a:gd name="T9" fmla="*/ 1 h 100"/>
                  <a:gd name="T10" fmla="*/ 1 w 20"/>
                  <a:gd name="T11" fmla="*/ 1 h 100"/>
                  <a:gd name="T12" fmla="*/ 0 w 20"/>
                  <a:gd name="T13" fmla="*/ 2 h 100"/>
                  <a:gd name="T14" fmla="*/ 7 w 20"/>
                  <a:gd name="T15" fmla="*/ 100 h 100"/>
                  <a:gd name="T16" fmla="*/ 20 w 20"/>
                  <a:gd name="T17" fmla="*/ 100 h 100"/>
                  <a:gd name="T18" fmla="*/ 15 w 20"/>
                  <a:gd name="T19" fmla="*/ 21 h 100"/>
                  <a:gd name="T20" fmla="*/ 14 w 20"/>
                  <a:gd name="T21" fmla="*/ 1 h 100"/>
                  <a:gd name="T22" fmla="*/ 14 w 20"/>
                  <a:gd name="T23" fmla="*/ 1 h 100"/>
                  <a:gd name="T24" fmla="*/ 14 w 20"/>
                  <a:gd name="T25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100">
                    <a:moveTo>
                      <a:pt x="14" y="0"/>
                    </a:moveTo>
                    <a:quadBezTo>
                      <a:pt x="11" y="0"/>
                      <a:pt x="11" y="0"/>
                    </a:quadBezTo>
                    <a:quadBezTo>
                      <a:pt x="4" y="1"/>
                      <a:pt x="4" y="1"/>
                    </a:quadBezTo>
                    <a:quadBezTo>
                      <a:pt x="2" y="1"/>
                      <a:pt x="2" y="1"/>
                    </a:quadBezTo>
                    <a:quadBezTo>
                      <a:pt x="1" y="1"/>
                      <a:pt x="1" y="1"/>
                    </a:quadBezTo>
                    <a:quadBezTo>
                      <a:pt x="1" y="1"/>
                      <a:pt x="1" y="1"/>
                    </a:quadBezTo>
                    <a:cubicBezTo>
                      <a:pt x="1" y="1"/>
                      <a:pt x="0" y="1"/>
                      <a:pt x="0" y="2"/>
                    </a:cubicBezTo>
                    <a:quadBezTo>
                      <a:pt x="7" y="100"/>
                      <a:pt x="7" y="100"/>
                    </a:quadBezTo>
                    <a:quadBezTo>
                      <a:pt x="20" y="100"/>
                      <a:pt x="20" y="100"/>
                    </a:quadBezTo>
                    <a:quadBezTo>
                      <a:pt x="15" y="21"/>
                      <a:pt x="15" y="21"/>
                    </a:quadBezTo>
                    <a:quadBezTo>
                      <a:pt x="14" y="1"/>
                      <a:pt x="14" y="1"/>
                    </a:quadBezTo>
                    <a:quadBezTo>
                      <a:pt x="14" y="1"/>
                      <a:pt x="14" y="1"/>
                    </a:quadBezTo>
                    <a:quadBezTo>
                      <a:pt x="14" y="0"/>
                      <a:pt x="14" y="0"/>
                    </a:quadBezTo>
                  </a:path>
                </a:pathLst>
              </a:custGeom>
              <a:solidFill>
                <a:srgbClr val="B7741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24" name="Freeform 24"/>
              <p:cNvSpPr/>
              <p:nvPr/>
            </p:nvSpPr>
            <p:spPr>
              <a:xfrm>
                <a:off x="2535143" y="1529395"/>
                <a:ext cx="215900" cy="923925"/>
              </a:xfrm>
              <a:custGeom>
                <a:avLst/>
                <a:gdLst>
                  <a:gd name="T0" fmla="*/ 35 w 51"/>
                  <a:gd name="T1" fmla="*/ 174 h 218"/>
                  <a:gd name="T2" fmla="*/ 50 w 51"/>
                  <a:gd name="T3" fmla="*/ 11 h 218"/>
                  <a:gd name="T4" fmla="*/ 22 w 51"/>
                  <a:gd name="T5" fmla="*/ 8 h 218"/>
                  <a:gd name="T6" fmla="*/ 0 w 51"/>
                  <a:gd name="T7" fmla="*/ 170 h 218"/>
                  <a:gd name="T8" fmla="*/ 35 w 51"/>
                  <a:gd name="T9" fmla="*/ 174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18">
                    <a:moveTo>
                      <a:pt x="35" y="174"/>
                    </a:moveTo>
                    <a:cubicBezTo>
                      <a:pt x="48" y="104"/>
                      <a:pt x="47" y="90"/>
                      <a:pt x="50" y="11"/>
                    </a:cubicBezTo>
                    <a:cubicBezTo>
                      <a:pt x="51" y="3"/>
                      <a:pt x="24" y="0"/>
                      <a:pt x="22" y="8"/>
                    </a:cubicBezTo>
                    <a:cubicBezTo>
                      <a:pt x="8" y="85"/>
                      <a:pt x="4" y="99"/>
                      <a:pt x="0" y="170"/>
                    </a:cubicBezTo>
                    <a:cubicBezTo>
                      <a:pt x="6" y="217"/>
                      <a:pt x="18" y="218"/>
                      <a:pt x="35" y="174"/>
                    </a:cubicBezTo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25" name="Freeform 25"/>
              <p:cNvSpPr/>
              <p:nvPr/>
            </p:nvSpPr>
            <p:spPr>
              <a:xfrm>
                <a:off x="2497043" y="1983420"/>
                <a:ext cx="236538" cy="520700"/>
              </a:xfrm>
              <a:custGeom>
                <a:avLst/>
                <a:gdLst>
                  <a:gd name="T0" fmla="*/ 42 w 56"/>
                  <a:gd name="T1" fmla="*/ 114 h 123"/>
                  <a:gd name="T2" fmla="*/ 56 w 56"/>
                  <a:gd name="T3" fmla="*/ 10 h 123"/>
                  <a:gd name="T4" fmla="*/ 52 w 56"/>
                  <a:gd name="T5" fmla="*/ 7 h 123"/>
                  <a:gd name="T6" fmla="*/ 32 w 56"/>
                  <a:gd name="T7" fmla="*/ 14 h 123"/>
                  <a:gd name="T8" fmla="*/ 15 w 56"/>
                  <a:gd name="T9" fmla="*/ 3 h 123"/>
                  <a:gd name="T10" fmla="*/ 11 w 56"/>
                  <a:gd name="T11" fmla="*/ 5 h 123"/>
                  <a:gd name="T12" fmla="*/ 0 w 56"/>
                  <a:gd name="T13" fmla="*/ 110 h 123"/>
                  <a:gd name="T14" fmla="*/ 5 w 56"/>
                  <a:gd name="T15" fmla="*/ 118 h 123"/>
                  <a:gd name="T16" fmla="*/ 35 w 56"/>
                  <a:gd name="T17" fmla="*/ 123 h 123"/>
                  <a:gd name="T18" fmla="*/ 42 w 56"/>
                  <a:gd name="T19" fmla="*/ 114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123">
                    <a:moveTo>
                      <a:pt x="42" y="114"/>
                    </a:moveTo>
                    <a:quadBezTo>
                      <a:pt x="56" y="10"/>
                      <a:pt x="56" y="10"/>
                    </a:quadBezTo>
                    <a:cubicBezTo>
                      <a:pt x="56" y="6"/>
                      <a:pt x="54" y="5"/>
                      <a:pt x="52" y="7"/>
                    </a:cubicBezTo>
                    <a:cubicBezTo>
                      <a:pt x="52" y="7"/>
                      <a:pt x="42" y="15"/>
                      <a:pt x="32" y="14"/>
                    </a:cubicBezTo>
                    <a:cubicBezTo>
                      <a:pt x="23" y="13"/>
                      <a:pt x="15" y="3"/>
                      <a:pt x="15" y="3"/>
                    </a:cubicBezTo>
                    <a:cubicBezTo>
                      <a:pt x="13" y="0"/>
                      <a:pt x="11" y="1"/>
                      <a:pt x="11" y="5"/>
                    </a:cubicBezTo>
                    <a:quadBezTo>
                      <a:pt x="0" y="110"/>
                      <a:pt x="0" y="110"/>
                    </a:quadBezTo>
                    <a:cubicBezTo>
                      <a:pt x="0" y="113"/>
                      <a:pt x="2" y="117"/>
                      <a:pt x="5" y="118"/>
                    </a:cubicBezTo>
                    <a:quadBezTo>
                      <a:pt x="35" y="123"/>
                      <a:pt x="35" y="123"/>
                    </a:quadBezTo>
                    <a:cubicBezTo>
                      <a:pt x="38" y="122"/>
                      <a:pt x="41" y="118"/>
                      <a:pt x="42" y="114"/>
                    </a:cubicBezTo>
                  </a:path>
                </a:pathLst>
              </a:custGeom>
              <a:solidFill>
                <a:srgbClr val="41414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26" name="Freeform 26"/>
              <p:cNvSpPr/>
              <p:nvPr/>
            </p:nvSpPr>
            <p:spPr>
              <a:xfrm>
                <a:off x="2543080" y="1983420"/>
                <a:ext cx="190500" cy="80963"/>
              </a:xfrm>
              <a:custGeom>
                <a:avLst/>
                <a:gdLst>
                  <a:gd name="T0" fmla="*/ 43 w 45"/>
                  <a:gd name="T1" fmla="*/ 10 h 19"/>
                  <a:gd name="T2" fmla="*/ 45 w 45"/>
                  <a:gd name="T3" fmla="*/ 9 h 19"/>
                  <a:gd name="T4" fmla="*/ 41 w 45"/>
                  <a:gd name="T5" fmla="*/ 7 h 19"/>
                  <a:gd name="T6" fmla="*/ 21 w 45"/>
                  <a:gd name="T7" fmla="*/ 14 h 19"/>
                  <a:gd name="T8" fmla="*/ 4 w 45"/>
                  <a:gd name="T9" fmla="*/ 3 h 19"/>
                  <a:gd name="T10" fmla="*/ 0 w 45"/>
                  <a:gd name="T11" fmla="*/ 4 h 19"/>
                  <a:gd name="T12" fmla="*/ 2 w 45"/>
                  <a:gd name="T13" fmla="*/ 6 h 19"/>
                  <a:gd name="T14" fmla="*/ 21 w 45"/>
                  <a:gd name="T15" fmla="*/ 18 h 19"/>
                  <a:gd name="T16" fmla="*/ 43 w 45"/>
                  <a:gd name="T17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9">
                    <a:moveTo>
                      <a:pt x="43" y="10"/>
                    </a:moveTo>
                    <a:cubicBezTo>
                      <a:pt x="43" y="10"/>
                      <a:pt x="44" y="9"/>
                      <a:pt x="45" y="9"/>
                    </a:cubicBezTo>
                    <a:cubicBezTo>
                      <a:pt x="45" y="6"/>
                      <a:pt x="43" y="5"/>
                      <a:pt x="41" y="7"/>
                    </a:cubicBezTo>
                    <a:cubicBezTo>
                      <a:pt x="41" y="7"/>
                      <a:pt x="31" y="15"/>
                      <a:pt x="21" y="14"/>
                    </a:cubicBezTo>
                    <a:cubicBezTo>
                      <a:pt x="12" y="13"/>
                      <a:pt x="4" y="3"/>
                      <a:pt x="4" y="3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2" y="6"/>
                      <a:pt x="11" y="17"/>
                      <a:pt x="21" y="18"/>
                    </a:cubicBezTo>
                    <a:cubicBezTo>
                      <a:pt x="31" y="19"/>
                      <a:pt x="43" y="10"/>
                      <a:pt x="43" y="10"/>
                    </a:cubicBezTo>
                  </a:path>
                </a:pathLst>
              </a:custGeom>
              <a:solidFill>
                <a:srgbClr val="E8E7E8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27" name="Freeform 27"/>
              <p:cNvSpPr/>
              <p:nvPr/>
            </p:nvSpPr>
            <p:spPr>
              <a:xfrm>
                <a:off x="2509743" y="2483483"/>
                <a:ext cx="147638" cy="169863"/>
              </a:xfrm>
              <a:custGeom>
                <a:avLst/>
                <a:gdLst>
                  <a:gd name="T0" fmla="*/ 35 w 35"/>
                  <a:gd name="T1" fmla="*/ 4 h 40"/>
                  <a:gd name="T2" fmla="*/ 16 w 35"/>
                  <a:gd name="T3" fmla="*/ 9 h 40"/>
                  <a:gd name="T4" fmla="*/ 0 w 35"/>
                  <a:gd name="T5" fmla="*/ 0 h 40"/>
                  <a:gd name="T6" fmla="*/ 35 w 35"/>
                  <a:gd name="T7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0">
                    <a:moveTo>
                      <a:pt x="35" y="4"/>
                    </a:moveTo>
                    <a:cubicBezTo>
                      <a:pt x="29" y="8"/>
                      <a:pt x="23" y="10"/>
                      <a:pt x="16" y="9"/>
                    </a:cubicBezTo>
                    <a:cubicBezTo>
                      <a:pt x="10" y="8"/>
                      <a:pt x="4" y="5"/>
                      <a:pt x="0" y="0"/>
                    </a:cubicBezTo>
                    <a:cubicBezTo>
                      <a:pt x="3" y="39"/>
                      <a:pt x="23" y="40"/>
                      <a:pt x="35" y="4"/>
                    </a:cubicBezTo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28" name="Freeform 28"/>
              <p:cNvSpPr/>
              <p:nvPr/>
            </p:nvSpPr>
            <p:spPr>
              <a:xfrm>
                <a:off x="2492280" y="2437445"/>
                <a:ext cx="185738" cy="92075"/>
              </a:xfrm>
              <a:custGeom>
                <a:avLst/>
                <a:gdLst>
                  <a:gd name="T0" fmla="*/ 39 w 44"/>
                  <a:gd name="T1" fmla="*/ 16 h 22"/>
                  <a:gd name="T2" fmla="*/ 44 w 44"/>
                  <a:gd name="T3" fmla="*/ 10 h 22"/>
                  <a:gd name="T4" fmla="*/ 40 w 44"/>
                  <a:gd name="T5" fmla="*/ 7 h 22"/>
                  <a:gd name="T6" fmla="*/ 21 w 44"/>
                  <a:gd name="T7" fmla="*/ 13 h 22"/>
                  <a:gd name="T8" fmla="*/ 4 w 44"/>
                  <a:gd name="T9" fmla="*/ 3 h 22"/>
                  <a:gd name="T10" fmla="*/ 0 w 44"/>
                  <a:gd name="T11" fmla="*/ 2 h 22"/>
                  <a:gd name="T12" fmla="*/ 3 w 44"/>
                  <a:gd name="T13" fmla="*/ 12 h 22"/>
                  <a:gd name="T14" fmla="*/ 20 w 44"/>
                  <a:gd name="T15" fmla="*/ 21 h 22"/>
                  <a:gd name="T16" fmla="*/ 39 w 44"/>
                  <a:gd name="T1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22">
                    <a:moveTo>
                      <a:pt x="39" y="16"/>
                    </a:moveTo>
                    <a:cubicBezTo>
                      <a:pt x="42" y="14"/>
                      <a:pt x="44" y="11"/>
                      <a:pt x="44" y="10"/>
                    </a:cubicBezTo>
                    <a:cubicBezTo>
                      <a:pt x="44" y="8"/>
                      <a:pt x="43" y="5"/>
                      <a:pt x="40" y="7"/>
                    </a:cubicBezTo>
                    <a:cubicBezTo>
                      <a:pt x="40" y="7"/>
                      <a:pt x="30" y="14"/>
                      <a:pt x="21" y="13"/>
                    </a:cubicBezTo>
                    <a:cubicBezTo>
                      <a:pt x="12" y="12"/>
                      <a:pt x="4" y="3"/>
                      <a:pt x="4" y="3"/>
                    </a:cubicBezTo>
                    <a:cubicBezTo>
                      <a:pt x="2" y="1"/>
                      <a:pt x="0" y="0"/>
                      <a:pt x="0" y="2"/>
                    </a:cubicBezTo>
                    <a:cubicBezTo>
                      <a:pt x="0" y="4"/>
                      <a:pt x="1" y="10"/>
                      <a:pt x="3" y="12"/>
                    </a:cubicBezTo>
                    <a:cubicBezTo>
                      <a:pt x="3" y="12"/>
                      <a:pt x="12" y="20"/>
                      <a:pt x="20" y="21"/>
                    </a:cubicBezTo>
                    <a:cubicBezTo>
                      <a:pt x="29" y="22"/>
                      <a:pt x="39" y="16"/>
                      <a:pt x="39" y="16"/>
                    </a:cubicBezTo>
                  </a:path>
                </a:pathLst>
              </a:custGeom>
              <a:solidFill>
                <a:srgbClr val="E8E7E8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29" name="Freeform 30"/>
              <p:cNvSpPr/>
              <p:nvPr/>
            </p:nvSpPr>
            <p:spPr>
              <a:xfrm>
                <a:off x="2624043" y="1508758"/>
                <a:ext cx="122238" cy="114300"/>
              </a:xfrm>
              <a:custGeom>
                <a:avLst/>
                <a:gdLst>
                  <a:gd name="T0" fmla="*/ 1 w 29"/>
                  <a:gd name="T1" fmla="*/ 17 h 27"/>
                  <a:gd name="T2" fmla="*/ 13 w 29"/>
                  <a:gd name="T3" fmla="*/ 1 h 27"/>
                  <a:gd name="T4" fmla="*/ 29 w 29"/>
                  <a:gd name="T5" fmla="*/ 15 h 27"/>
                  <a:gd name="T6" fmla="*/ 29 w 29"/>
                  <a:gd name="T7" fmla="*/ 20 h 27"/>
                  <a:gd name="T8" fmla="*/ 14 w 29"/>
                  <a:gd name="T9" fmla="*/ 26 h 27"/>
                  <a:gd name="T10" fmla="*/ 1 w 29"/>
                  <a:gd name="T11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7">
                    <a:moveTo>
                      <a:pt x="1" y="17"/>
                    </a:moveTo>
                    <a:cubicBezTo>
                      <a:pt x="1" y="12"/>
                      <a:pt x="5" y="0"/>
                      <a:pt x="13" y="1"/>
                    </a:cubicBezTo>
                    <a:cubicBezTo>
                      <a:pt x="20" y="2"/>
                      <a:pt x="28" y="11"/>
                      <a:pt x="29" y="15"/>
                    </a:cubicBezTo>
                    <a:cubicBezTo>
                      <a:pt x="29" y="16"/>
                      <a:pt x="29" y="19"/>
                      <a:pt x="29" y="20"/>
                    </a:cubicBezTo>
                    <a:cubicBezTo>
                      <a:pt x="29" y="24"/>
                      <a:pt x="22" y="27"/>
                      <a:pt x="14" y="26"/>
                    </a:cubicBezTo>
                    <a:cubicBezTo>
                      <a:pt x="6" y="25"/>
                      <a:pt x="0" y="21"/>
                      <a:pt x="1" y="17"/>
                    </a:cubicBezTo>
                  </a:path>
                </a:pathLst>
              </a:custGeom>
              <a:solidFill>
                <a:srgbClr val="41414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30" name="Freeform 32"/>
              <p:cNvSpPr/>
              <p:nvPr/>
            </p:nvSpPr>
            <p:spPr>
              <a:xfrm>
                <a:off x="2627218" y="1369058"/>
                <a:ext cx="123825" cy="236538"/>
              </a:xfrm>
              <a:custGeom>
                <a:avLst/>
                <a:gdLst>
                  <a:gd name="T0" fmla="*/ 1 w 29"/>
                  <a:gd name="T1" fmla="*/ 43 h 56"/>
                  <a:gd name="T2" fmla="*/ 0 w 29"/>
                  <a:gd name="T3" fmla="*/ 46 h 56"/>
                  <a:gd name="T4" fmla="*/ 13 w 29"/>
                  <a:gd name="T5" fmla="*/ 55 h 56"/>
                  <a:gd name="T6" fmla="*/ 28 w 29"/>
                  <a:gd name="T7" fmla="*/ 49 h 56"/>
                  <a:gd name="T8" fmla="*/ 28 w 29"/>
                  <a:gd name="T9" fmla="*/ 46 h 56"/>
                  <a:gd name="T10" fmla="*/ 20 w 29"/>
                  <a:gd name="T11" fmla="*/ 0 h 56"/>
                  <a:gd name="T12" fmla="*/ 1 w 29"/>
                  <a:gd name="T13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56">
                    <a:moveTo>
                      <a:pt x="1" y="43"/>
                    </a:moveTo>
                    <a:cubicBezTo>
                      <a:pt x="1" y="44"/>
                      <a:pt x="0" y="45"/>
                      <a:pt x="0" y="46"/>
                    </a:cubicBezTo>
                    <a:cubicBezTo>
                      <a:pt x="0" y="50"/>
                      <a:pt x="6" y="54"/>
                      <a:pt x="13" y="55"/>
                    </a:cubicBezTo>
                    <a:cubicBezTo>
                      <a:pt x="21" y="56"/>
                      <a:pt x="28" y="53"/>
                      <a:pt x="28" y="49"/>
                    </a:cubicBezTo>
                    <a:cubicBezTo>
                      <a:pt x="29" y="48"/>
                      <a:pt x="28" y="47"/>
                      <a:pt x="28" y="46"/>
                    </a:cubicBezTo>
                    <a:quadBezTo>
                      <a:pt x="20" y="0"/>
                      <a:pt x="20" y="0"/>
                    </a:quadBezTo>
                    <a:lnTo>
                      <a:pt x="1" y="43"/>
                    </a:lnTo>
                    <a:close/>
                  </a:path>
                </a:pathLst>
              </a:custGeom>
              <a:solidFill>
                <a:srgbClr val="E8E7E8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31" name="Freeform 33"/>
              <p:cNvSpPr/>
              <p:nvPr/>
            </p:nvSpPr>
            <p:spPr>
              <a:xfrm>
                <a:off x="2695480" y="1364295"/>
                <a:ext cx="25400" cy="50800"/>
              </a:xfrm>
              <a:custGeom>
                <a:avLst/>
                <a:gdLst>
                  <a:gd name="T0" fmla="*/ 3 w 6"/>
                  <a:gd name="T1" fmla="*/ 12 h 12"/>
                  <a:gd name="T2" fmla="*/ 6 w 6"/>
                  <a:gd name="T3" fmla="*/ 11 h 12"/>
                  <a:gd name="T4" fmla="*/ 4 w 6"/>
                  <a:gd name="T5" fmla="*/ 1 h 12"/>
                  <a:gd name="T6" fmla="*/ 0 w 6"/>
                  <a:gd name="T7" fmla="*/ 11 h 12"/>
                  <a:gd name="T8" fmla="*/ 3 w 6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2">
                    <a:moveTo>
                      <a:pt x="3" y="12"/>
                    </a:moveTo>
                    <a:cubicBezTo>
                      <a:pt x="4" y="12"/>
                      <a:pt x="5" y="12"/>
                      <a:pt x="6" y="11"/>
                    </a:cubicBezTo>
                    <a:cubicBezTo>
                      <a:pt x="6" y="11"/>
                      <a:pt x="6" y="1"/>
                      <a:pt x="4" y="1"/>
                    </a:cubicBezTo>
                    <a:cubicBezTo>
                      <a:pt x="2" y="0"/>
                      <a:pt x="0" y="11"/>
                      <a:pt x="0" y="11"/>
                    </a:cubicBezTo>
                    <a:quadBezTo>
                      <a:pt x="1" y="11"/>
                      <a:pt x="3" y="12"/>
                    </a:quadBezTo>
                  </a:path>
                </a:pathLst>
              </a:custGeom>
              <a:solidFill>
                <a:srgbClr val="41414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024" name="Freeform 34"/>
              <p:cNvSpPr/>
              <p:nvPr/>
            </p:nvSpPr>
            <p:spPr>
              <a:xfrm>
                <a:off x="2165255" y="2016758"/>
                <a:ext cx="781050" cy="877888"/>
              </a:xfrm>
              <a:custGeom>
                <a:avLst/>
                <a:gdLst>
                  <a:gd name="T0" fmla="*/ 123 w 492"/>
                  <a:gd name="T1" fmla="*/ 553 h 553"/>
                  <a:gd name="T2" fmla="*/ 0 w 492"/>
                  <a:gd name="T3" fmla="*/ 0 h 553"/>
                  <a:gd name="T4" fmla="*/ 492 w 492"/>
                  <a:gd name="T5" fmla="*/ 0 h 553"/>
                  <a:gd name="T6" fmla="*/ 377 w 492"/>
                  <a:gd name="T7" fmla="*/ 550 h 553"/>
                  <a:gd name="T8" fmla="*/ 123 w 492"/>
                  <a:gd name="T9" fmla="*/ 55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553">
                    <a:moveTo>
                      <a:pt x="123" y="553"/>
                    </a:moveTo>
                    <a:lnTo>
                      <a:pt x="0" y="0"/>
                    </a:lnTo>
                    <a:lnTo>
                      <a:pt x="492" y="0"/>
                    </a:lnTo>
                    <a:lnTo>
                      <a:pt x="377" y="550"/>
                    </a:lnTo>
                    <a:lnTo>
                      <a:pt x="123" y="553"/>
                    </a:lnTo>
                    <a:close/>
                  </a:path>
                </a:pathLst>
              </a:custGeom>
              <a:solidFill>
                <a:srgbClr val="E8E7E8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026" name="Freeform 36"/>
              <p:cNvSpPr/>
              <p:nvPr/>
            </p:nvSpPr>
            <p:spPr>
              <a:xfrm>
                <a:off x="2144618" y="1996120"/>
                <a:ext cx="822325" cy="919163"/>
              </a:xfrm>
              <a:custGeom>
                <a:avLst/>
                <a:gdLst>
                  <a:gd name="T0" fmla="*/ 51 w 194"/>
                  <a:gd name="T1" fmla="*/ 212 h 217"/>
                  <a:gd name="T2" fmla="*/ 55 w 194"/>
                  <a:gd name="T3" fmla="*/ 211 h 217"/>
                  <a:gd name="T4" fmla="*/ 11 w 194"/>
                  <a:gd name="T5" fmla="*/ 9 h 217"/>
                  <a:gd name="T6" fmla="*/ 183 w 194"/>
                  <a:gd name="T7" fmla="*/ 9 h 217"/>
                  <a:gd name="T8" fmla="*/ 143 w 194"/>
                  <a:gd name="T9" fmla="*/ 206 h 217"/>
                  <a:gd name="T10" fmla="*/ 51 w 194"/>
                  <a:gd name="T11" fmla="*/ 207 h 217"/>
                  <a:gd name="T12" fmla="*/ 51 w 194"/>
                  <a:gd name="T13" fmla="*/ 212 h 217"/>
                  <a:gd name="T14" fmla="*/ 55 w 194"/>
                  <a:gd name="T15" fmla="*/ 211 h 217"/>
                  <a:gd name="T16" fmla="*/ 51 w 194"/>
                  <a:gd name="T17" fmla="*/ 212 h 217"/>
                  <a:gd name="T18" fmla="*/ 51 w 194"/>
                  <a:gd name="T19" fmla="*/ 217 h 217"/>
                  <a:gd name="T20" fmla="*/ 147 w 194"/>
                  <a:gd name="T21" fmla="*/ 216 h 217"/>
                  <a:gd name="T22" fmla="*/ 151 w 194"/>
                  <a:gd name="T23" fmla="*/ 212 h 217"/>
                  <a:gd name="T24" fmla="*/ 193 w 194"/>
                  <a:gd name="T25" fmla="*/ 6 h 217"/>
                  <a:gd name="T26" fmla="*/ 192 w 194"/>
                  <a:gd name="T27" fmla="*/ 2 h 217"/>
                  <a:gd name="T28" fmla="*/ 189 w 194"/>
                  <a:gd name="T29" fmla="*/ 0 h 217"/>
                  <a:gd name="T30" fmla="*/ 5 w 194"/>
                  <a:gd name="T31" fmla="*/ 0 h 217"/>
                  <a:gd name="T32" fmla="*/ 1 w 194"/>
                  <a:gd name="T33" fmla="*/ 2 h 217"/>
                  <a:gd name="T34" fmla="*/ 0 w 194"/>
                  <a:gd name="T35" fmla="*/ 6 h 217"/>
                  <a:gd name="T36" fmla="*/ 46 w 194"/>
                  <a:gd name="T37" fmla="*/ 213 h 217"/>
                  <a:gd name="T38" fmla="*/ 51 w 194"/>
                  <a:gd name="T39" fmla="*/ 217 h 217"/>
                  <a:gd name="T40" fmla="*/ 51 w 194"/>
                  <a:gd name="T41" fmla="*/ 212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4" h="217">
                    <a:moveTo>
                      <a:pt x="51" y="212"/>
                    </a:moveTo>
                    <a:quadBezTo>
                      <a:pt x="55" y="211"/>
                      <a:pt x="55" y="211"/>
                    </a:quadBezTo>
                    <a:quadBezTo>
                      <a:pt x="11" y="9"/>
                      <a:pt x="11" y="9"/>
                    </a:quadBezTo>
                    <a:quadBezTo>
                      <a:pt x="183" y="9"/>
                      <a:pt x="183" y="9"/>
                    </a:quadBezTo>
                    <a:quadBezTo>
                      <a:pt x="143" y="206"/>
                      <a:pt x="143" y="206"/>
                    </a:quadBezTo>
                    <a:quadBezTo>
                      <a:pt x="51" y="207"/>
                      <a:pt x="51" y="207"/>
                    </a:quadBezTo>
                    <a:quadBezTo>
                      <a:pt x="51" y="212"/>
                      <a:pt x="51" y="212"/>
                    </a:quadBezTo>
                    <a:quadBezTo>
                      <a:pt x="55" y="211"/>
                      <a:pt x="55" y="211"/>
                    </a:quadBezTo>
                    <a:quadBezTo>
                      <a:pt x="51" y="212"/>
                      <a:pt x="51" y="212"/>
                    </a:quadBezTo>
                    <a:quadBezTo>
                      <a:pt x="51" y="217"/>
                      <a:pt x="51" y="217"/>
                    </a:quadBezTo>
                    <a:quadBezTo>
                      <a:pt x="147" y="216"/>
                      <a:pt x="147" y="216"/>
                    </a:quadBezTo>
                    <a:cubicBezTo>
                      <a:pt x="149" y="216"/>
                      <a:pt x="151" y="214"/>
                      <a:pt x="151" y="212"/>
                    </a:cubicBezTo>
                    <a:quadBezTo>
                      <a:pt x="193" y="6"/>
                      <a:pt x="193" y="6"/>
                    </a:quadBezTo>
                    <a:cubicBezTo>
                      <a:pt x="194" y="4"/>
                      <a:pt x="193" y="3"/>
                      <a:pt x="192" y="2"/>
                    </a:cubicBezTo>
                    <a:cubicBezTo>
                      <a:pt x="191" y="0"/>
                      <a:pt x="190" y="0"/>
                      <a:pt x="189" y="0"/>
                    </a:cubicBezTo>
                    <a:quadBezTo>
                      <a:pt x="5" y="0"/>
                      <a:pt x="5" y="0"/>
                    </a:quadBezTo>
                    <a:cubicBezTo>
                      <a:pt x="4" y="0"/>
                      <a:pt x="2" y="0"/>
                      <a:pt x="1" y="2"/>
                    </a:cubicBezTo>
                    <a:cubicBezTo>
                      <a:pt x="1" y="3"/>
                      <a:pt x="0" y="4"/>
                      <a:pt x="0" y="6"/>
                    </a:cubicBezTo>
                    <a:quadBezTo>
                      <a:pt x="46" y="213"/>
                      <a:pt x="46" y="213"/>
                    </a:quadBezTo>
                    <a:cubicBezTo>
                      <a:pt x="47" y="215"/>
                      <a:pt x="48" y="217"/>
                      <a:pt x="51" y="217"/>
                    </a:cubicBezTo>
                    <a:quadBezTo>
                      <a:pt x="51" y="212"/>
                      <a:pt x="51" y="212"/>
                    </a:quadBezTo>
                  </a:path>
                </a:pathLst>
              </a:custGeom>
              <a:solidFill>
                <a:srgbClr val="E8E7E8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027" name="Freeform 37"/>
              <p:cNvSpPr>
                <a:spLocks noEditPoints="1"/>
              </p:cNvSpPr>
              <p:nvPr/>
            </p:nvSpPr>
            <p:spPr>
              <a:xfrm>
                <a:off x="2144618" y="2000883"/>
                <a:ext cx="411163" cy="911225"/>
              </a:xfrm>
              <a:custGeom>
                <a:avLst/>
                <a:gdLst>
                  <a:gd name="T0" fmla="*/ 97 w 97"/>
                  <a:gd name="T1" fmla="*/ 215 h 215"/>
                  <a:gd name="T2" fmla="*/ 70 w 97"/>
                  <a:gd name="T3" fmla="*/ 215 h 215"/>
                  <a:gd name="T4" fmla="*/ 97 w 97"/>
                  <a:gd name="T5" fmla="*/ 215 h 215"/>
                  <a:gd name="T6" fmla="*/ 97 w 97"/>
                  <a:gd name="T7" fmla="*/ 215 h 215"/>
                  <a:gd name="T8" fmla="*/ 0 w 97"/>
                  <a:gd name="T9" fmla="*/ 3 h 215"/>
                  <a:gd name="T10" fmla="*/ 0 w 97"/>
                  <a:gd name="T11" fmla="*/ 5 h 215"/>
                  <a:gd name="T12" fmla="*/ 46 w 97"/>
                  <a:gd name="T13" fmla="*/ 212 h 215"/>
                  <a:gd name="T14" fmla="*/ 46 w 97"/>
                  <a:gd name="T15" fmla="*/ 213 h 215"/>
                  <a:gd name="T16" fmla="*/ 46 w 97"/>
                  <a:gd name="T17" fmla="*/ 212 h 215"/>
                  <a:gd name="T18" fmla="*/ 0 w 97"/>
                  <a:gd name="T19" fmla="*/ 5 h 215"/>
                  <a:gd name="T20" fmla="*/ 0 w 97"/>
                  <a:gd name="T21" fmla="*/ 3 h 215"/>
                  <a:gd name="T22" fmla="*/ 2 w 97"/>
                  <a:gd name="T23" fmla="*/ 0 h 215"/>
                  <a:gd name="T24" fmla="*/ 1 w 97"/>
                  <a:gd name="T25" fmla="*/ 1 h 215"/>
                  <a:gd name="T26" fmla="*/ 1 w 97"/>
                  <a:gd name="T27" fmla="*/ 1 h 215"/>
                  <a:gd name="T28" fmla="*/ 1 w 97"/>
                  <a:gd name="T29" fmla="*/ 1 h 215"/>
                  <a:gd name="T30" fmla="*/ 2 w 97"/>
                  <a:gd name="T31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7" h="215">
                    <a:moveTo>
                      <a:pt x="97" y="215"/>
                    </a:moveTo>
                    <a:quadBezTo>
                      <a:pt x="70" y="215"/>
                      <a:pt x="70" y="215"/>
                    </a:quadBezTo>
                    <a:quadBezTo>
                      <a:pt x="97" y="215"/>
                      <a:pt x="97" y="215"/>
                    </a:quadBezTo>
                    <a:quadBezTo>
                      <a:pt x="97" y="215"/>
                      <a:pt x="97" y="215"/>
                    </a:quadBezTo>
                    <a:moveTo>
                      <a:pt x="0" y="3"/>
                    </a:moveTo>
                    <a:quadBezTo>
                      <a:pt x="0" y="4"/>
                      <a:pt x="0" y="5"/>
                    </a:quadBezTo>
                    <a:quadBezTo>
                      <a:pt x="46" y="212"/>
                      <a:pt x="46" y="212"/>
                    </a:quadBezTo>
                    <a:quadBezTo>
                      <a:pt x="46" y="212"/>
                      <a:pt x="46" y="213"/>
                    </a:quadBezTo>
                    <a:quadBezTo>
                      <a:pt x="46" y="212"/>
                      <a:pt x="46" y="212"/>
                    </a:quadBezTo>
                    <a:quadBezTo>
                      <a:pt x="0" y="5"/>
                      <a:pt x="0" y="5"/>
                    </a:quadBezTo>
                    <a:quadBezTo>
                      <a:pt x="0" y="4"/>
                      <a:pt x="0" y="3"/>
                    </a:quadBezTo>
                    <a:moveTo>
                      <a:pt x="2" y="0"/>
                    </a:moveTo>
                    <a:quadBezTo>
                      <a:pt x="1" y="1"/>
                      <a:pt x="1" y="1"/>
                    </a:quadBezTo>
                    <a:quadBezTo>
                      <a:pt x="1" y="1"/>
                      <a:pt x="1" y="1"/>
                    </a:quadBezTo>
                    <a:quadBezTo>
                      <a:pt x="1" y="1"/>
                      <a:pt x="1" y="1"/>
                    </a:quadBezTo>
                    <a:quadBezTo>
                      <a:pt x="1" y="1"/>
                      <a:pt x="2" y="0"/>
                    </a:quadBezTo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028" name="Freeform 38"/>
              <p:cNvSpPr/>
              <p:nvPr/>
            </p:nvSpPr>
            <p:spPr>
              <a:xfrm>
                <a:off x="2190655" y="2034220"/>
                <a:ext cx="365125" cy="839788"/>
              </a:xfrm>
              <a:custGeom>
                <a:avLst/>
                <a:gdLst>
                  <a:gd name="T0" fmla="*/ 230 w 230"/>
                  <a:gd name="T1" fmla="*/ 0 h 529"/>
                  <a:gd name="T2" fmla="*/ 0 w 230"/>
                  <a:gd name="T3" fmla="*/ 0 h 529"/>
                  <a:gd name="T4" fmla="*/ 118 w 230"/>
                  <a:gd name="T5" fmla="*/ 529 h 529"/>
                  <a:gd name="T6" fmla="*/ 230 w 230"/>
                  <a:gd name="T7" fmla="*/ 529 h 529"/>
                  <a:gd name="T8" fmla="*/ 230 w 230"/>
                  <a:gd name="T9" fmla="*/ 0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529">
                    <a:moveTo>
                      <a:pt x="230" y="0"/>
                    </a:moveTo>
                    <a:lnTo>
                      <a:pt x="0" y="0"/>
                    </a:lnTo>
                    <a:lnTo>
                      <a:pt x="118" y="529"/>
                    </a:lnTo>
                    <a:lnTo>
                      <a:pt x="230" y="529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D0CFD0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029" name="Freeform 39"/>
              <p:cNvSpPr/>
              <p:nvPr/>
            </p:nvSpPr>
            <p:spPr>
              <a:xfrm>
                <a:off x="2190655" y="2034220"/>
                <a:ext cx="365125" cy="839788"/>
              </a:xfrm>
              <a:custGeom>
                <a:avLst/>
                <a:gdLst>
                  <a:gd name="T0" fmla="*/ 230 w 230"/>
                  <a:gd name="T1" fmla="*/ 0 h 529"/>
                  <a:gd name="T2" fmla="*/ 0 w 230"/>
                  <a:gd name="T3" fmla="*/ 0 h 529"/>
                  <a:gd name="T4" fmla="*/ 118 w 230"/>
                  <a:gd name="T5" fmla="*/ 529 h 529"/>
                  <a:gd name="T6" fmla="*/ 230 w 230"/>
                  <a:gd name="T7" fmla="*/ 529 h 529"/>
                  <a:gd name="T8" fmla="*/ 230 w 230"/>
                  <a:gd name="T9" fmla="*/ 0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529">
                    <a:moveTo>
                      <a:pt x="230" y="0"/>
                    </a:moveTo>
                    <a:lnTo>
                      <a:pt x="0" y="0"/>
                    </a:lnTo>
                    <a:lnTo>
                      <a:pt x="118" y="529"/>
                    </a:lnTo>
                    <a:lnTo>
                      <a:pt x="230" y="529"/>
                    </a:lnTo>
                    <a:lnTo>
                      <a:pt x="23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030" name="Freeform 40"/>
              <p:cNvSpPr/>
              <p:nvPr/>
            </p:nvSpPr>
            <p:spPr>
              <a:xfrm>
                <a:off x="2144618" y="1996120"/>
                <a:ext cx="411163" cy="919163"/>
              </a:xfrm>
              <a:custGeom>
                <a:avLst/>
                <a:gdLst>
                  <a:gd name="T0" fmla="*/ 97 w 97"/>
                  <a:gd name="T1" fmla="*/ 0 h 217"/>
                  <a:gd name="T2" fmla="*/ 5 w 97"/>
                  <a:gd name="T3" fmla="*/ 0 h 217"/>
                  <a:gd name="T4" fmla="*/ 2 w 97"/>
                  <a:gd name="T5" fmla="*/ 1 h 217"/>
                  <a:gd name="T6" fmla="*/ 1 w 97"/>
                  <a:gd name="T7" fmla="*/ 2 h 217"/>
                  <a:gd name="T8" fmla="*/ 1 w 97"/>
                  <a:gd name="T9" fmla="*/ 2 h 217"/>
                  <a:gd name="T10" fmla="*/ 0 w 97"/>
                  <a:gd name="T11" fmla="*/ 4 h 217"/>
                  <a:gd name="T12" fmla="*/ 0 w 97"/>
                  <a:gd name="T13" fmla="*/ 6 h 217"/>
                  <a:gd name="T14" fmla="*/ 46 w 97"/>
                  <a:gd name="T15" fmla="*/ 213 h 217"/>
                  <a:gd name="T16" fmla="*/ 46 w 97"/>
                  <a:gd name="T17" fmla="*/ 214 h 217"/>
                  <a:gd name="T18" fmla="*/ 51 w 97"/>
                  <a:gd name="T19" fmla="*/ 217 h 217"/>
                  <a:gd name="T20" fmla="*/ 51 w 97"/>
                  <a:gd name="T21" fmla="*/ 217 h 217"/>
                  <a:gd name="T22" fmla="*/ 70 w 97"/>
                  <a:gd name="T23" fmla="*/ 216 h 217"/>
                  <a:gd name="T24" fmla="*/ 97 w 97"/>
                  <a:gd name="T25" fmla="*/ 216 h 217"/>
                  <a:gd name="T26" fmla="*/ 97 w 97"/>
                  <a:gd name="T27" fmla="*/ 207 h 217"/>
                  <a:gd name="T28" fmla="*/ 55 w 97"/>
                  <a:gd name="T29" fmla="*/ 207 h 217"/>
                  <a:gd name="T30" fmla="*/ 11 w 97"/>
                  <a:gd name="T31" fmla="*/ 9 h 217"/>
                  <a:gd name="T32" fmla="*/ 97 w 97"/>
                  <a:gd name="T33" fmla="*/ 9 h 217"/>
                  <a:gd name="T34" fmla="*/ 97 w 97"/>
                  <a:gd name="T35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" h="217">
                    <a:moveTo>
                      <a:pt x="97" y="0"/>
                    </a:moveTo>
                    <a:quadBezTo>
                      <a:pt x="5" y="0"/>
                      <a:pt x="5" y="0"/>
                    </a:quadBezTo>
                    <a:cubicBezTo>
                      <a:pt x="4" y="0"/>
                      <a:pt x="2" y="0"/>
                      <a:pt x="2" y="1"/>
                    </a:cubicBezTo>
                    <a:quadBezTo>
                      <a:pt x="1" y="2"/>
                      <a:pt x="1" y="2"/>
                    </a:quadBezTo>
                    <a:quadBezTo>
                      <a:pt x="1" y="2"/>
                      <a:pt x="1" y="2"/>
                    </a:quadBezTo>
                    <a:cubicBezTo>
                      <a:pt x="1" y="2"/>
                      <a:pt x="0" y="3"/>
                      <a:pt x="0" y="4"/>
                    </a:cubicBezTo>
                    <a:quadBezTo>
                      <a:pt x="0" y="5"/>
                      <a:pt x="0" y="6"/>
                    </a:quadBezTo>
                    <a:quadBezTo>
                      <a:pt x="46" y="213"/>
                      <a:pt x="46" y="213"/>
                    </a:quadBezTo>
                    <a:quadBezTo>
                      <a:pt x="46" y="213"/>
                      <a:pt x="46" y="214"/>
                    </a:quadBezTo>
                    <a:cubicBezTo>
                      <a:pt x="47" y="215"/>
                      <a:pt x="49" y="217"/>
                      <a:pt x="51" y="217"/>
                    </a:cubicBezTo>
                    <a:quadBezTo>
                      <a:pt x="51" y="217"/>
                      <a:pt x="51" y="217"/>
                    </a:quadBezTo>
                    <a:quadBezTo>
                      <a:pt x="70" y="216"/>
                      <a:pt x="70" y="216"/>
                    </a:quadBezTo>
                    <a:quadBezTo>
                      <a:pt x="97" y="216"/>
                      <a:pt x="97" y="216"/>
                    </a:quadBezTo>
                    <a:quadBezTo>
                      <a:pt x="97" y="207"/>
                      <a:pt x="97" y="207"/>
                    </a:quadBezTo>
                    <a:quadBezTo>
                      <a:pt x="55" y="207"/>
                      <a:pt x="55" y="207"/>
                    </a:quadBezTo>
                    <a:quadBezTo>
                      <a:pt x="11" y="9"/>
                      <a:pt x="11" y="9"/>
                    </a:quadBezTo>
                    <a:quadBezTo>
                      <a:pt x="97" y="9"/>
                      <a:pt x="97" y="9"/>
                    </a:quadBezTo>
                    <a:quadBezTo>
                      <a:pt x="97" y="0"/>
                      <a:pt x="97" y="0"/>
                    </a:quadBezTo>
                  </a:path>
                </a:pathLst>
              </a:custGeom>
              <a:solidFill>
                <a:srgbClr val="D0CFD0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</p:grpSp>
      </p:grpSp>
      <p:sp>
        <p:nvSpPr>
          <p:cNvPr id="155" name="文本框 154" descr="e7d195523061f1c0deeec63e560781cfd59afb0ea006f2a87ABB68BF51EA6619813959095094C18C62A12F549504892A4AAA8C1554C6663626E05CA27F281A14E6983772AFC3FB97135759321DEA3D70145073B7709DEAFAFA04B4A3D257733945A002E11B913CF25DAB5D3734A302CAD58A803F31AD485D01FA7A40A09F521DEA84C0706ADD06802AC0AA842AD91087"/>
          <p:cNvSpPr txBox="1"/>
          <p:nvPr/>
        </p:nvSpPr>
        <p:spPr>
          <a:xfrm>
            <a:off x="365223" y="5259426"/>
            <a:ext cx="11577277" cy="1082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1218804">
              <a:defRPr/>
            </a:pPr>
            <a:r>
              <a:rPr lang="ru-RU" altLang="en-US" sz="6600" b="1" kern="0">
                <a:solidFill>
                  <a:srgbClr val="203A7B"/>
                </a:solidFill>
                <a:latin typeface="Calibri"/>
                <a:ea typeface="Microsoft YaHei"/>
              </a:rPr>
              <a:t>Спасибо за урок</a:t>
            </a:r>
            <a:r>
              <a:rPr lang="en-US" altLang="ru-RU" sz="6600" b="1" kern="0">
                <a:solidFill>
                  <a:srgbClr val="203A7B"/>
                </a:solidFill>
                <a:latin typeface="Calibri"/>
                <a:ea typeface="Microsoft YaHei"/>
              </a:rPr>
              <a:t>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hp="http://schemas.haansoft.com/office/presentation/8.0" xmlns:dsp="http://schemas.microsoft.com/office/drawing/2008/diagram" xmlns:dgm="http://schemas.openxmlformats.org/drawingml/2006/diagram" xmlns:c="http://schemas.openxmlformats.org/drawingml/2006/chart" xmlns="" Requires="hp">
      <p:transition xmlns:mc="http://schemas.openxmlformats.org/markup-compatibility/2006" xmlns:hp="http://schemas.haansoft.com/office/presentation/8.0" spd="med" advClick="0" advTm="0" mc:Ignorable="hp" hp:hslDur="1400">
        <hp:hncExtTransition type="swap" attr="SubType=left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5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文本框 157"/>
          <p:cNvSpPr txBox="1"/>
          <p:nvPr/>
        </p:nvSpPr>
        <p:spPr>
          <a:xfrm>
            <a:off x="174241" y="5141835"/>
            <a:ext cx="12017759" cy="17161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altLang="en-US" sz="3600" b="1">
                <a:solidFill>
                  <a:srgbClr val="203A7B"/>
                </a:solidFill>
                <a:latin typeface="幼圆"/>
                <a:ea typeface="幼圆"/>
              </a:rPr>
              <a:t>Н</a:t>
            </a:r>
            <a:r>
              <a:rPr lang="zh-CN" altLang="en-US" sz="3600" b="1">
                <a:solidFill>
                  <a:srgbClr val="203A7B"/>
                </a:solidFill>
                <a:latin typeface="Calibri"/>
                <a:ea typeface="幼圆"/>
              </a:rPr>
              <a:t>ичто не</a:t>
            </a:r>
            <a:r>
              <a:rPr lang="ru-RU" altLang="en-US" sz="3600" b="1">
                <a:solidFill>
                  <a:srgbClr val="203A7B"/>
                </a:solidFill>
                <a:latin typeface="Calibri"/>
                <a:ea typeface="幼圆"/>
              </a:rPr>
              <a:t> </a:t>
            </a:r>
            <a:r>
              <a:rPr lang="zh-CN" altLang="en-US" sz="3600" b="1">
                <a:solidFill>
                  <a:srgbClr val="203A7B"/>
                </a:solidFill>
                <a:latin typeface="Calibri"/>
                <a:ea typeface="幼圆"/>
              </a:rPr>
              <a:t>стоит так дёшево и не</a:t>
            </a:r>
            <a:r>
              <a:rPr lang="ru-RU" altLang="en-US" sz="3600" b="1">
                <a:solidFill>
                  <a:srgbClr val="203A7B"/>
                </a:solidFill>
                <a:latin typeface="Calibri"/>
                <a:ea typeface="幼圆"/>
              </a:rPr>
              <a:t> </a:t>
            </a:r>
            <a:r>
              <a:rPr lang="zh-CN" altLang="en-US" sz="3600" b="1">
                <a:solidFill>
                  <a:srgbClr val="203A7B"/>
                </a:solidFill>
                <a:latin typeface="Calibri"/>
                <a:ea typeface="幼圆"/>
              </a:rPr>
              <a:t>ценится так дорого,</a:t>
            </a:r>
          </a:p>
          <a:p>
            <a:pPr lvl="0" algn="ctr">
              <a:defRPr/>
            </a:pPr>
            <a:r>
              <a:rPr lang="zh-CN" altLang="en-US" sz="3600" b="1">
                <a:solidFill>
                  <a:srgbClr val="203A7B"/>
                </a:solidFill>
                <a:latin typeface="Calibri"/>
                <a:ea typeface="幼圆"/>
              </a:rPr>
              <a:t>как вежливость. </a:t>
            </a:r>
            <a:r>
              <a:rPr lang="ru-RU" altLang="en-US" sz="3600" b="1">
                <a:solidFill>
                  <a:srgbClr val="203A7B"/>
                </a:solidFill>
                <a:latin typeface="Calibri"/>
                <a:ea typeface="幼圆"/>
              </a:rPr>
              <a:t>             </a:t>
            </a:r>
          </a:p>
          <a:p>
            <a:pPr lvl="0" algn="r">
              <a:defRPr/>
            </a:pPr>
            <a:r>
              <a:rPr lang="ru-RU" altLang="en-US" sz="3600" b="1">
                <a:solidFill>
                  <a:srgbClr val="203A7B"/>
                </a:solidFill>
                <a:latin typeface="Calibri"/>
                <a:ea typeface="幼圆"/>
              </a:rPr>
              <a:t>  </a:t>
            </a:r>
            <a:r>
              <a:rPr lang="zh-CN" altLang="en-US" sz="3600" b="1">
                <a:solidFill>
                  <a:srgbClr val="203A7B"/>
                </a:solidFill>
                <a:latin typeface="Calibri"/>
                <a:ea typeface="幼圆"/>
              </a:rPr>
              <a:t>Антон Павлович Чехов.</a:t>
            </a:r>
          </a:p>
        </p:txBody>
      </p:sp>
      <p:sp>
        <p:nvSpPr>
          <p:cNvPr id="154" name="矩形 153"/>
          <p:cNvSpPr/>
          <p:nvPr/>
        </p:nvSpPr>
        <p:spPr>
          <a:xfrm flipV="1">
            <a:off x="0" y="0"/>
            <a:ext cx="12192000" cy="4847771"/>
          </a:xfrm>
          <a:prstGeom prst="rect">
            <a:avLst/>
          </a:prstGeom>
          <a:solidFill>
            <a:srgbClr val="90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779470" y="3161265"/>
            <a:ext cx="8630622" cy="972804"/>
          </a:xfrm>
          <a:prstGeom prst="ellipse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2140462" y="3135267"/>
            <a:ext cx="3190688" cy="695171"/>
            <a:chOff x="2140462" y="3135267"/>
            <a:chExt cx="3190688" cy="695171"/>
          </a:xfrm>
        </p:grpSpPr>
        <p:sp>
          <p:nvSpPr>
            <p:cNvPr id="42" name="Rectangle 37"/>
            <p:cNvSpPr>
              <a:spLocks noChangeArrowheads="1"/>
            </p:cNvSpPr>
            <p:nvPr/>
          </p:nvSpPr>
          <p:spPr>
            <a:xfrm>
              <a:off x="2140462" y="3135267"/>
              <a:ext cx="3190688" cy="687802"/>
            </a:xfrm>
            <a:prstGeom prst="rect">
              <a:avLst/>
            </a:prstGeom>
            <a:solidFill>
              <a:srgbClr val="AEDBA9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39" name="Rectangle 25"/>
            <p:cNvSpPr>
              <a:spLocks noChangeArrowheads="1"/>
            </p:cNvSpPr>
            <p:nvPr/>
          </p:nvSpPr>
          <p:spPr>
            <a:xfrm>
              <a:off x="2447927" y="3141652"/>
              <a:ext cx="141896" cy="687802"/>
            </a:xfrm>
            <a:prstGeom prst="rect">
              <a:avLst/>
            </a:prstGeom>
            <a:solidFill>
              <a:srgbClr val="F1654C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40" name="Rectangle 25"/>
            <p:cNvSpPr>
              <a:spLocks noChangeArrowheads="1"/>
            </p:cNvSpPr>
            <p:nvPr/>
          </p:nvSpPr>
          <p:spPr>
            <a:xfrm>
              <a:off x="2645535" y="3135267"/>
              <a:ext cx="141896" cy="687802"/>
            </a:xfrm>
            <a:prstGeom prst="rect">
              <a:avLst/>
            </a:prstGeom>
            <a:solidFill>
              <a:srgbClr val="F1654C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41" name="Rectangle 29"/>
            <p:cNvSpPr>
              <a:spLocks noChangeArrowheads="1"/>
            </p:cNvSpPr>
            <p:nvPr/>
          </p:nvSpPr>
          <p:spPr>
            <a:xfrm>
              <a:off x="4847031" y="3140668"/>
              <a:ext cx="228608" cy="689770"/>
            </a:xfrm>
            <a:prstGeom prst="rect">
              <a:avLst/>
            </a:prstGeom>
            <a:solidFill>
              <a:srgbClr val="F1654C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085521" y="450725"/>
            <a:ext cx="4136682" cy="3476443"/>
            <a:chOff x="1866900" y="304801"/>
            <a:chExt cx="3222625" cy="2708275"/>
          </a:xfrm>
        </p:grpSpPr>
        <p:sp>
          <p:nvSpPr>
            <p:cNvPr id="44" name="Freeform 41"/>
            <p:cNvSpPr/>
            <p:nvPr/>
          </p:nvSpPr>
          <p:spPr>
            <a:xfrm>
              <a:off x="2084388" y="538163"/>
              <a:ext cx="2792413" cy="2241550"/>
            </a:xfrm>
            <a:custGeom>
              <a:avLst/>
              <a:gdLst>
                <a:gd name="T0" fmla="*/ 345 w 1759"/>
                <a:gd name="T1" fmla="*/ 0 h 1412"/>
                <a:gd name="T2" fmla="*/ 1759 w 1759"/>
                <a:gd name="T3" fmla="*/ 533 h 1412"/>
                <a:gd name="T4" fmla="*/ 1414 w 1759"/>
                <a:gd name="T5" fmla="*/ 1412 h 1412"/>
                <a:gd name="T6" fmla="*/ 0 w 1759"/>
                <a:gd name="T7" fmla="*/ 879 h 1412"/>
                <a:gd name="T8" fmla="*/ 345 w 1759"/>
                <a:gd name="T9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9" h="1412">
                  <a:moveTo>
                    <a:pt x="345" y="0"/>
                  </a:moveTo>
                  <a:lnTo>
                    <a:pt x="1759" y="533"/>
                  </a:lnTo>
                  <a:lnTo>
                    <a:pt x="1414" y="1412"/>
                  </a:lnTo>
                  <a:lnTo>
                    <a:pt x="0" y="879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45" name="Freeform 42"/>
            <p:cNvSpPr/>
            <p:nvPr/>
          </p:nvSpPr>
          <p:spPr>
            <a:xfrm>
              <a:off x="2084388" y="538163"/>
              <a:ext cx="2792413" cy="2241550"/>
            </a:xfrm>
            <a:custGeom>
              <a:avLst/>
              <a:gdLst>
                <a:gd name="T0" fmla="*/ 345 w 1759"/>
                <a:gd name="T1" fmla="*/ 0 h 1412"/>
                <a:gd name="T2" fmla="*/ 1759 w 1759"/>
                <a:gd name="T3" fmla="*/ 533 h 1412"/>
                <a:gd name="T4" fmla="*/ 1414 w 1759"/>
                <a:gd name="T5" fmla="*/ 1412 h 1412"/>
                <a:gd name="T6" fmla="*/ 0 w 1759"/>
                <a:gd name="T7" fmla="*/ 879 h 1412"/>
                <a:gd name="T8" fmla="*/ 345 w 1759"/>
                <a:gd name="T9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9" h="1412">
                  <a:moveTo>
                    <a:pt x="345" y="0"/>
                  </a:moveTo>
                  <a:lnTo>
                    <a:pt x="1759" y="533"/>
                  </a:lnTo>
                  <a:lnTo>
                    <a:pt x="1414" y="1412"/>
                  </a:lnTo>
                  <a:lnTo>
                    <a:pt x="0" y="879"/>
                  </a:lnTo>
                  <a:lnTo>
                    <a:pt x="345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46" name="Freeform 43"/>
            <p:cNvSpPr/>
            <p:nvPr/>
          </p:nvSpPr>
          <p:spPr>
            <a:xfrm>
              <a:off x="1866900" y="304801"/>
              <a:ext cx="3222625" cy="2708275"/>
            </a:xfrm>
            <a:custGeom>
              <a:avLst/>
              <a:gdLst>
                <a:gd name="T0" fmla="*/ 180 w 759"/>
                <a:gd name="T1" fmla="*/ 55 h 637"/>
                <a:gd name="T2" fmla="*/ 163 w 759"/>
                <a:gd name="T3" fmla="*/ 101 h 637"/>
                <a:gd name="T4" fmla="*/ 645 w 759"/>
                <a:gd name="T5" fmla="*/ 282 h 637"/>
                <a:gd name="T6" fmla="*/ 552 w 759"/>
                <a:gd name="T7" fmla="*/ 519 h 637"/>
                <a:gd name="T8" fmla="*/ 115 w 759"/>
                <a:gd name="T9" fmla="*/ 355 h 637"/>
                <a:gd name="T10" fmla="*/ 225 w 759"/>
                <a:gd name="T11" fmla="*/ 73 h 637"/>
                <a:gd name="T12" fmla="*/ 180 w 759"/>
                <a:gd name="T13" fmla="*/ 55 h 637"/>
                <a:gd name="T14" fmla="*/ 163 w 759"/>
                <a:gd name="T15" fmla="*/ 101 h 637"/>
                <a:gd name="T16" fmla="*/ 180 w 759"/>
                <a:gd name="T17" fmla="*/ 55 h 637"/>
                <a:gd name="T18" fmla="*/ 134 w 759"/>
                <a:gd name="T19" fmla="*/ 37 h 637"/>
                <a:gd name="T20" fmla="*/ 5 w 759"/>
                <a:gd name="T21" fmla="*/ 365 h 637"/>
                <a:gd name="T22" fmla="*/ 6 w 759"/>
                <a:gd name="T23" fmla="*/ 403 h 637"/>
                <a:gd name="T24" fmla="*/ 33 w 759"/>
                <a:gd name="T25" fmla="*/ 429 h 637"/>
                <a:gd name="T26" fmla="*/ 562 w 759"/>
                <a:gd name="T27" fmla="*/ 628 h 637"/>
                <a:gd name="T28" fmla="*/ 625 w 759"/>
                <a:gd name="T29" fmla="*/ 600 h 637"/>
                <a:gd name="T30" fmla="*/ 754 w 759"/>
                <a:gd name="T31" fmla="*/ 272 h 637"/>
                <a:gd name="T32" fmla="*/ 754 w 759"/>
                <a:gd name="T33" fmla="*/ 234 h 637"/>
                <a:gd name="T34" fmla="*/ 726 w 759"/>
                <a:gd name="T35" fmla="*/ 208 h 637"/>
                <a:gd name="T36" fmla="*/ 197 w 759"/>
                <a:gd name="T37" fmla="*/ 9 h 637"/>
                <a:gd name="T38" fmla="*/ 134 w 759"/>
                <a:gd name="T39" fmla="*/ 37 h 637"/>
                <a:gd name="T40" fmla="*/ 180 w 759"/>
                <a:gd name="T41" fmla="*/ 55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9" h="637">
                  <a:moveTo>
                    <a:pt x="180" y="55"/>
                  </a:moveTo>
                  <a:quadBezTo>
                    <a:pt x="163" y="101"/>
                    <a:pt x="163" y="101"/>
                  </a:quadBezTo>
                  <a:quadBezTo>
                    <a:pt x="645" y="282"/>
                    <a:pt x="645" y="282"/>
                  </a:quadBezTo>
                  <a:quadBezTo>
                    <a:pt x="552" y="519"/>
                    <a:pt x="552" y="519"/>
                  </a:quadBezTo>
                  <a:quadBezTo>
                    <a:pt x="115" y="355"/>
                    <a:pt x="115" y="355"/>
                  </a:quadBezTo>
                  <a:quadBezTo>
                    <a:pt x="225" y="73"/>
                    <a:pt x="225" y="73"/>
                  </a:quadBezTo>
                  <a:quadBezTo>
                    <a:pt x="180" y="55"/>
                    <a:pt x="180" y="55"/>
                  </a:quadBezTo>
                  <a:quadBezTo>
                    <a:pt x="163" y="101"/>
                    <a:pt x="163" y="101"/>
                  </a:quadBezTo>
                  <a:quadBezTo>
                    <a:pt x="180" y="55"/>
                    <a:pt x="180" y="55"/>
                  </a:quadBezTo>
                  <a:quadBezTo>
                    <a:pt x="134" y="37"/>
                    <a:pt x="134" y="37"/>
                  </a:quadBezTo>
                  <a:quadBezTo>
                    <a:pt x="5" y="365"/>
                    <a:pt x="5" y="365"/>
                  </a:quadBezTo>
                  <a:cubicBezTo>
                    <a:pt x="0" y="377"/>
                    <a:pt x="0" y="391"/>
                    <a:pt x="6" y="403"/>
                  </a:cubicBezTo>
                  <a:cubicBezTo>
                    <a:pt x="11" y="415"/>
                    <a:pt x="21" y="424"/>
                    <a:pt x="33" y="429"/>
                  </a:cubicBezTo>
                  <a:quadBezTo>
                    <a:pt x="562" y="628"/>
                    <a:pt x="562" y="628"/>
                  </a:quadBezTo>
                  <a:cubicBezTo>
                    <a:pt x="587" y="637"/>
                    <a:pt x="615" y="625"/>
                    <a:pt x="625" y="600"/>
                  </a:cubicBezTo>
                  <a:quadBezTo>
                    <a:pt x="754" y="272"/>
                    <a:pt x="754" y="272"/>
                  </a:quadBezTo>
                  <a:cubicBezTo>
                    <a:pt x="759" y="260"/>
                    <a:pt x="759" y="246"/>
                    <a:pt x="754" y="234"/>
                  </a:cubicBezTo>
                  <a:cubicBezTo>
                    <a:pt x="748" y="222"/>
                    <a:pt x="738" y="212"/>
                    <a:pt x="726" y="208"/>
                  </a:cubicBezTo>
                  <a:quadBezTo>
                    <a:pt x="197" y="9"/>
                    <a:pt x="197" y="9"/>
                  </a:quadBezTo>
                  <a:cubicBezTo>
                    <a:pt x="172" y="0"/>
                    <a:pt x="144" y="12"/>
                    <a:pt x="134" y="37"/>
                  </a:cubicBezTo>
                  <a:quadBezTo>
                    <a:pt x="180" y="55"/>
                    <a:pt x="180" y="55"/>
                  </a:quad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47" name="Freeform 44"/>
            <p:cNvSpPr/>
            <p:nvPr/>
          </p:nvSpPr>
          <p:spPr>
            <a:xfrm>
              <a:off x="2147888" y="611188"/>
              <a:ext cx="2660650" cy="2097088"/>
            </a:xfrm>
            <a:custGeom>
              <a:avLst/>
              <a:gdLst>
                <a:gd name="T0" fmla="*/ 321 w 1676"/>
                <a:gd name="T1" fmla="*/ 0 h 1321"/>
                <a:gd name="T2" fmla="*/ 1676 w 1676"/>
                <a:gd name="T3" fmla="*/ 509 h 1321"/>
                <a:gd name="T4" fmla="*/ 1358 w 1676"/>
                <a:gd name="T5" fmla="*/ 1321 h 1321"/>
                <a:gd name="T6" fmla="*/ 0 w 1676"/>
                <a:gd name="T7" fmla="*/ 811 h 1321"/>
                <a:gd name="T8" fmla="*/ 321 w 1676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6" h="1321">
                  <a:moveTo>
                    <a:pt x="321" y="0"/>
                  </a:moveTo>
                  <a:lnTo>
                    <a:pt x="1676" y="509"/>
                  </a:lnTo>
                  <a:lnTo>
                    <a:pt x="1358" y="1321"/>
                  </a:lnTo>
                  <a:lnTo>
                    <a:pt x="0" y="811"/>
                  </a:lnTo>
                  <a:lnTo>
                    <a:pt x="321" y="0"/>
                  </a:lnTo>
                  <a:close/>
                </a:path>
              </a:pathLst>
            </a:custGeom>
            <a:solidFill>
              <a:srgbClr val="C5C5CC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48" name="Freeform 45"/>
            <p:cNvSpPr/>
            <p:nvPr/>
          </p:nvSpPr>
          <p:spPr>
            <a:xfrm>
              <a:off x="2147888" y="611188"/>
              <a:ext cx="2660650" cy="2097088"/>
            </a:xfrm>
            <a:custGeom>
              <a:avLst/>
              <a:gdLst>
                <a:gd name="T0" fmla="*/ 321 w 1676"/>
                <a:gd name="T1" fmla="*/ 0 h 1321"/>
                <a:gd name="T2" fmla="*/ 1676 w 1676"/>
                <a:gd name="T3" fmla="*/ 509 h 1321"/>
                <a:gd name="T4" fmla="*/ 1358 w 1676"/>
                <a:gd name="T5" fmla="*/ 1321 h 1321"/>
                <a:gd name="T6" fmla="*/ 0 w 1676"/>
                <a:gd name="T7" fmla="*/ 811 h 1321"/>
                <a:gd name="T8" fmla="*/ 321 w 1676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6" h="1321">
                  <a:moveTo>
                    <a:pt x="321" y="0"/>
                  </a:moveTo>
                  <a:lnTo>
                    <a:pt x="1676" y="509"/>
                  </a:lnTo>
                  <a:lnTo>
                    <a:pt x="1358" y="1321"/>
                  </a:lnTo>
                  <a:lnTo>
                    <a:pt x="0" y="811"/>
                  </a:lnTo>
                  <a:lnTo>
                    <a:pt x="321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49" name="Freeform 46"/>
            <p:cNvSpPr/>
            <p:nvPr/>
          </p:nvSpPr>
          <p:spPr>
            <a:xfrm>
              <a:off x="3582988" y="831851"/>
              <a:ext cx="363538" cy="161925"/>
            </a:xfrm>
            <a:custGeom>
              <a:avLst/>
              <a:gdLst>
                <a:gd name="T0" fmla="*/ 3 w 86"/>
                <a:gd name="T1" fmla="*/ 8 h 38"/>
                <a:gd name="T2" fmla="*/ 80 w 86"/>
                <a:gd name="T3" fmla="*/ 37 h 38"/>
                <a:gd name="T4" fmla="*/ 85 w 86"/>
                <a:gd name="T5" fmla="*/ 35 h 38"/>
                <a:gd name="T6" fmla="*/ 85 w 86"/>
                <a:gd name="T7" fmla="*/ 35 h 38"/>
                <a:gd name="T8" fmla="*/ 83 w 86"/>
                <a:gd name="T9" fmla="*/ 29 h 38"/>
                <a:gd name="T10" fmla="*/ 6 w 86"/>
                <a:gd name="T11" fmla="*/ 1 h 38"/>
                <a:gd name="T12" fmla="*/ 1 w 86"/>
                <a:gd name="T13" fmla="*/ 3 h 38"/>
                <a:gd name="T14" fmla="*/ 3 w 86"/>
                <a:gd name="T15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38">
                  <a:moveTo>
                    <a:pt x="3" y="8"/>
                  </a:moveTo>
                  <a:quadBezTo>
                    <a:pt x="80" y="37"/>
                    <a:pt x="80" y="37"/>
                  </a:quadBezTo>
                  <a:cubicBezTo>
                    <a:pt x="82" y="38"/>
                    <a:pt x="84" y="37"/>
                    <a:pt x="85" y="35"/>
                  </a:cubicBezTo>
                  <a:quadBezTo>
                    <a:pt x="85" y="35"/>
                    <a:pt x="85" y="35"/>
                  </a:quadBezTo>
                  <a:cubicBezTo>
                    <a:pt x="86" y="32"/>
                    <a:pt x="85" y="30"/>
                    <a:pt x="83" y="29"/>
                  </a:cubicBezTo>
                  <a:quadBezTo>
                    <a:pt x="6" y="1"/>
                    <a:pt x="6" y="1"/>
                  </a:quadBezTo>
                  <a:cubicBezTo>
                    <a:pt x="4" y="0"/>
                    <a:pt x="2" y="1"/>
                    <a:pt x="1" y="3"/>
                  </a:cubicBezTo>
                  <a:cubicBezTo>
                    <a:pt x="0" y="5"/>
                    <a:pt x="1" y="8"/>
                    <a:pt x="3" y="8"/>
                  </a:cubicBezTo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50" name="Freeform 47"/>
            <p:cNvSpPr/>
            <p:nvPr/>
          </p:nvSpPr>
          <p:spPr>
            <a:xfrm>
              <a:off x="2398713" y="836613"/>
              <a:ext cx="2211388" cy="1624013"/>
            </a:xfrm>
            <a:custGeom>
              <a:avLst/>
              <a:gdLst>
                <a:gd name="T0" fmla="*/ 0 w 1393"/>
                <a:gd name="T1" fmla="*/ 573 h 1023"/>
                <a:gd name="T2" fmla="*/ 1173 w 1393"/>
                <a:gd name="T3" fmla="*/ 1023 h 1023"/>
                <a:gd name="T4" fmla="*/ 1393 w 1393"/>
                <a:gd name="T5" fmla="*/ 450 h 1023"/>
                <a:gd name="T6" fmla="*/ 219 w 1393"/>
                <a:gd name="T7" fmla="*/ 0 h 1023"/>
                <a:gd name="T8" fmla="*/ 0 w 1393"/>
                <a:gd name="T9" fmla="*/ 573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3" h="1023">
                  <a:moveTo>
                    <a:pt x="0" y="573"/>
                  </a:moveTo>
                  <a:lnTo>
                    <a:pt x="1173" y="1023"/>
                  </a:lnTo>
                  <a:lnTo>
                    <a:pt x="1393" y="450"/>
                  </a:lnTo>
                  <a:lnTo>
                    <a:pt x="219" y="0"/>
                  </a:lnTo>
                  <a:lnTo>
                    <a:pt x="0" y="5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51" name="Freeform 48"/>
            <p:cNvSpPr/>
            <p:nvPr/>
          </p:nvSpPr>
          <p:spPr>
            <a:xfrm>
              <a:off x="2398713" y="836613"/>
              <a:ext cx="2211388" cy="1624013"/>
            </a:xfrm>
            <a:custGeom>
              <a:avLst/>
              <a:gdLst>
                <a:gd name="T0" fmla="*/ 0 w 1393"/>
                <a:gd name="T1" fmla="*/ 573 h 1023"/>
                <a:gd name="T2" fmla="*/ 1173 w 1393"/>
                <a:gd name="T3" fmla="*/ 1023 h 1023"/>
                <a:gd name="T4" fmla="*/ 1393 w 1393"/>
                <a:gd name="T5" fmla="*/ 450 h 1023"/>
                <a:gd name="T6" fmla="*/ 219 w 1393"/>
                <a:gd name="T7" fmla="*/ 0 h 1023"/>
                <a:gd name="T8" fmla="*/ 0 w 1393"/>
                <a:gd name="T9" fmla="*/ 573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3" h="1023">
                  <a:moveTo>
                    <a:pt x="0" y="573"/>
                  </a:moveTo>
                  <a:lnTo>
                    <a:pt x="1173" y="1023"/>
                  </a:lnTo>
                  <a:lnTo>
                    <a:pt x="1393" y="450"/>
                  </a:lnTo>
                  <a:lnTo>
                    <a:pt x="219" y="0"/>
                  </a:lnTo>
                  <a:lnTo>
                    <a:pt x="0" y="573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52" name="Freeform 49"/>
            <p:cNvSpPr/>
            <p:nvPr/>
          </p:nvSpPr>
          <p:spPr>
            <a:xfrm>
              <a:off x="2728913" y="836613"/>
              <a:ext cx="1881188" cy="755650"/>
            </a:xfrm>
            <a:custGeom>
              <a:avLst/>
              <a:gdLst>
                <a:gd name="T0" fmla="*/ 0 w 1185"/>
                <a:gd name="T1" fmla="*/ 26 h 476"/>
                <a:gd name="T2" fmla="*/ 1174 w 1185"/>
                <a:gd name="T3" fmla="*/ 476 h 476"/>
                <a:gd name="T4" fmla="*/ 1185 w 1185"/>
                <a:gd name="T5" fmla="*/ 450 h 476"/>
                <a:gd name="T6" fmla="*/ 11 w 1185"/>
                <a:gd name="T7" fmla="*/ 0 h 476"/>
                <a:gd name="T8" fmla="*/ 0 w 1185"/>
                <a:gd name="T9" fmla="*/ 2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5" h="476">
                  <a:moveTo>
                    <a:pt x="0" y="26"/>
                  </a:moveTo>
                  <a:lnTo>
                    <a:pt x="1174" y="476"/>
                  </a:lnTo>
                  <a:lnTo>
                    <a:pt x="1185" y="450"/>
                  </a:lnTo>
                  <a:lnTo>
                    <a:pt x="11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53" name="Freeform 50"/>
            <p:cNvSpPr/>
            <p:nvPr/>
          </p:nvSpPr>
          <p:spPr>
            <a:xfrm>
              <a:off x="2728913" y="836613"/>
              <a:ext cx="1881188" cy="755650"/>
            </a:xfrm>
            <a:custGeom>
              <a:avLst/>
              <a:gdLst>
                <a:gd name="T0" fmla="*/ 0 w 1185"/>
                <a:gd name="T1" fmla="*/ 26 h 476"/>
                <a:gd name="T2" fmla="*/ 1174 w 1185"/>
                <a:gd name="T3" fmla="*/ 476 h 476"/>
                <a:gd name="T4" fmla="*/ 1185 w 1185"/>
                <a:gd name="T5" fmla="*/ 450 h 476"/>
                <a:gd name="T6" fmla="*/ 11 w 1185"/>
                <a:gd name="T7" fmla="*/ 0 h 476"/>
                <a:gd name="T8" fmla="*/ 0 w 1185"/>
                <a:gd name="T9" fmla="*/ 2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5" h="476">
                  <a:moveTo>
                    <a:pt x="0" y="26"/>
                  </a:moveTo>
                  <a:lnTo>
                    <a:pt x="1174" y="476"/>
                  </a:lnTo>
                  <a:lnTo>
                    <a:pt x="1185" y="450"/>
                  </a:lnTo>
                  <a:lnTo>
                    <a:pt x="11" y="0"/>
                  </a:lnTo>
                  <a:lnTo>
                    <a:pt x="0" y="26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54" name="Freeform 51"/>
            <p:cNvSpPr/>
            <p:nvPr/>
          </p:nvSpPr>
          <p:spPr>
            <a:xfrm>
              <a:off x="3192463" y="1095376"/>
              <a:ext cx="890588" cy="400050"/>
            </a:xfrm>
            <a:custGeom>
              <a:avLst/>
              <a:gdLst>
                <a:gd name="T0" fmla="*/ 0 w 561"/>
                <a:gd name="T1" fmla="*/ 43 h 252"/>
                <a:gd name="T2" fmla="*/ 545 w 561"/>
                <a:gd name="T3" fmla="*/ 252 h 252"/>
                <a:gd name="T4" fmla="*/ 561 w 561"/>
                <a:gd name="T5" fmla="*/ 209 h 252"/>
                <a:gd name="T6" fmla="*/ 16 w 561"/>
                <a:gd name="T7" fmla="*/ 0 h 252"/>
                <a:gd name="T8" fmla="*/ 0 w 561"/>
                <a:gd name="T9" fmla="*/ 4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252">
                  <a:moveTo>
                    <a:pt x="0" y="43"/>
                  </a:moveTo>
                  <a:lnTo>
                    <a:pt x="545" y="252"/>
                  </a:lnTo>
                  <a:lnTo>
                    <a:pt x="561" y="209"/>
                  </a:lnTo>
                  <a:lnTo>
                    <a:pt x="16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ACD85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55" name="Freeform 52"/>
            <p:cNvSpPr/>
            <p:nvPr/>
          </p:nvSpPr>
          <p:spPr>
            <a:xfrm>
              <a:off x="3192463" y="1095376"/>
              <a:ext cx="890588" cy="400050"/>
            </a:xfrm>
            <a:custGeom>
              <a:avLst/>
              <a:gdLst>
                <a:gd name="T0" fmla="*/ 0 w 561"/>
                <a:gd name="T1" fmla="*/ 43 h 252"/>
                <a:gd name="T2" fmla="*/ 545 w 561"/>
                <a:gd name="T3" fmla="*/ 252 h 252"/>
                <a:gd name="T4" fmla="*/ 561 w 561"/>
                <a:gd name="T5" fmla="*/ 209 h 252"/>
                <a:gd name="T6" fmla="*/ 16 w 561"/>
                <a:gd name="T7" fmla="*/ 0 h 252"/>
                <a:gd name="T8" fmla="*/ 0 w 561"/>
                <a:gd name="T9" fmla="*/ 4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252">
                  <a:moveTo>
                    <a:pt x="0" y="43"/>
                  </a:moveTo>
                  <a:lnTo>
                    <a:pt x="545" y="252"/>
                  </a:lnTo>
                  <a:lnTo>
                    <a:pt x="561" y="209"/>
                  </a:lnTo>
                  <a:lnTo>
                    <a:pt x="16" y="0"/>
                  </a:lnTo>
                  <a:lnTo>
                    <a:pt x="0" y="43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56" name="Freeform 53"/>
            <p:cNvSpPr/>
            <p:nvPr/>
          </p:nvSpPr>
          <p:spPr>
            <a:xfrm>
              <a:off x="2589213" y="1052513"/>
              <a:ext cx="1935163" cy="898525"/>
            </a:xfrm>
            <a:custGeom>
              <a:avLst/>
              <a:gdLst>
                <a:gd name="T0" fmla="*/ 0 w 1219"/>
                <a:gd name="T1" fmla="*/ 118 h 566"/>
                <a:gd name="T2" fmla="*/ 1176 w 1219"/>
                <a:gd name="T3" fmla="*/ 566 h 566"/>
                <a:gd name="T4" fmla="*/ 1219 w 1219"/>
                <a:gd name="T5" fmla="*/ 450 h 566"/>
                <a:gd name="T6" fmla="*/ 45 w 1219"/>
                <a:gd name="T7" fmla="*/ 0 h 566"/>
                <a:gd name="T8" fmla="*/ 0 w 1219"/>
                <a:gd name="T9" fmla="*/ 118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9" h="566">
                  <a:moveTo>
                    <a:pt x="0" y="118"/>
                  </a:moveTo>
                  <a:lnTo>
                    <a:pt x="1176" y="566"/>
                  </a:lnTo>
                  <a:lnTo>
                    <a:pt x="1219" y="450"/>
                  </a:lnTo>
                  <a:lnTo>
                    <a:pt x="45" y="0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5895C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57" name="Freeform 54"/>
            <p:cNvSpPr/>
            <p:nvPr/>
          </p:nvSpPr>
          <p:spPr>
            <a:xfrm>
              <a:off x="2589213" y="1052513"/>
              <a:ext cx="1935163" cy="898525"/>
            </a:xfrm>
            <a:custGeom>
              <a:avLst/>
              <a:gdLst>
                <a:gd name="T0" fmla="*/ 0 w 1219"/>
                <a:gd name="T1" fmla="*/ 118 h 566"/>
                <a:gd name="T2" fmla="*/ 1176 w 1219"/>
                <a:gd name="T3" fmla="*/ 566 h 566"/>
                <a:gd name="T4" fmla="*/ 1219 w 1219"/>
                <a:gd name="T5" fmla="*/ 450 h 566"/>
                <a:gd name="T6" fmla="*/ 45 w 1219"/>
                <a:gd name="T7" fmla="*/ 0 h 566"/>
                <a:gd name="T8" fmla="*/ 0 w 1219"/>
                <a:gd name="T9" fmla="*/ 118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9" h="566">
                  <a:moveTo>
                    <a:pt x="0" y="118"/>
                  </a:moveTo>
                  <a:lnTo>
                    <a:pt x="1176" y="566"/>
                  </a:lnTo>
                  <a:lnTo>
                    <a:pt x="1219" y="450"/>
                  </a:lnTo>
                  <a:lnTo>
                    <a:pt x="45" y="0"/>
                  </a:lnTo>
                  <a:lnTo>
                    <a:pt x="0" y="118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58" name="Freeform 55"/>
            <p:cNvSpPr/>
            <p:nvPr/>
          </p:nvSpPr>
          <p:spPr>
            <a:xfrm>
              <a:off x="3030538" y="1138238"/>
              <a:ext cx="1158875" cy="468313"/>
            </a:xfrm>
            <a:custGeom>
              <a:avLst/>
              <a:gdLst>
                <a:gd name="T0" fmla="*/ 0 w 730"/>
                <a:gd name="T1" fmla="*/ 16 h 295"/>
                <a:gd name="T2" fmla="*/ 722 w 730"/>
                <a:gd name="T3" fmla="*/ 295 h 295"/>
                <a:gd name="T4" fmla="*/ 730 w 730"/>
                <a:gd name="T5" fmla="*/ 276 h 295"/>
                <a:gd name="T6" fmla="*/ 5 w 730"/>
                <a:gd name="T7" fmla="*/ 0 h 295"/>
                <a:gd name="T8" fmla="*/ 0 w 730"/>
                <a:gd name="T9" fmla="*/ 1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0" h="295">
                  <a:moveTo>
                    <a:pt x="0" y="16"/>
                  </a:moveTo>
                  <a:lnTo>
                    <a:pt x="722" y="295"/>
                  </a:lnTo>
                  <a:lnTo>
                    <a:pt x="730" y="276"/>
                  </a:lnTo>
                  <a:lnTo>
                    <a:pt x="5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59" name="Freeform 56"/>
            <p:cNvSpPr/>
            <p:nvPr/>
          </p:nvSpPr>
          <p:spPr>
            <a:xfrm>
              <a:off x="3030538" y="1138238"/>
              <a:ext cx="1158875" cy="468313"/>
            </a:xfrm>
            <a:custGeom>
              <a:avLst/>
              <a:gdLst>
                <a:gd name="T0" fmla="*/ 0 w 730"/>
                <a:gd name="T1" fmla="*/ 16 h 295"/>
                <a:gd name="T2" fmla="*/ 722 w 730"/>
                <a:gd name="T3" fmla="*/ 295 h 295"/>
                <a:gd name="T4" fmla="*/ 730 w 730"/>
                <a:gd name="T5" fmla="*/ 276 h 295"/>
                <a:gd name="T6" fmla="*/ 5 w 730"/>
                <a:gd name="T7" fmla="*/ 0 h 295"/>
                <a:gd name="T8" fmla="*/ 0 w 730"/>
                <a:gd name="T9" fmla="*/ 1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0" h="295">
                  <a:moveTo>
                    <a:pt x="0" y="16"/>
                  </a:moveTo>
                  <a:lnTo>
                    <a:pt x="722" y="295"/>
                  </a:lnTo>
                  <a:lnTo>
                    <a:pt x="730" y="276"/>
                  </a:lnTo>
                  <a:lnTo>
                    <a:pt x="5" y="0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60" name="Freeform 57"/>
            <p:cNvSpPr/>
            <p:nvPr/>
          </p:nvSpPr>
          <p:spPr>
            <a:xfrm>
              <a:off x="2632075" y="1320801"/>
              <a:ext cx="525463" cy="327025"/>
            </a:xfrm>
            <a:custGeom>
              <a:avLst/>
              <a:gdLst>
                <a:gd name="T0" fmla="*/ 0 w 331"/>
                <a:gd name="T1" fmla="*/ 94 h 206"/>
                <a:gd name="T2" fmla="*/ 294 w 331"/>
                <a:gd name="T3" fmla="*/ 206 h 206"/>
                <a:gd name="T4" fmla="*/ 331 w 331"/>
                <a:gd name="T5" fmla="*/ 113 h 206"/>
                <a:gd name="T6" fmla="*/ 37 w 331"/>
                <a:gd name="T7" fmla="*/ 0 h 206"/>
                <a:gd name="T8" fmla="*/ 0 w 331"/>
                <a:gd name="T9" fmla="*/ 9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06">
                  <a:moveTo>
                    <a:pt x="0" y="94"/>
                  </a:moveTo>
                  <a:lnTo>
                    <a:pt x="294" y="206"/>
                  </a:lnTo>
                  <a:lnTo>
                    <a:pt x="331" y="113"/>
                  </a:lnTo>
                  <a:lnTo>
                    <a:pt x="37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61" name="Freeform 58"/>
            <p:cNvSpPr/>
            <p:nvPr/>
          </p:nvSpPr>
          <p:spPr>
            <a:xfrm>
              <a:off x="3217863" y="1541463"/>
              <a:ext cx="525463" cy="331788"/>
            </a:xfrm>
            <a:custGeom>
              <a:avLst/>
              <a:gdLst>
                <a:gd name="T0" fmla="*/ 0 w 331"/>
                <a:gd name="T1" fmla="*/ 94 h 209"/>
                <a:gd name="T2" fmla="*/ 294 w 331"/>
                <a:gd name="T3" fmla="*/ 209 h 209"/>
                <a:gd name="T4" fmla="*/ 331 w 331"/>
                <a:gd name="T5" fmla="*/ 113 h 209"/>
                <a:gd name="T6" fmla="*/ 34 w 331"/>
                <a:gd name="T7" fmla="*/ 0 h 209"/>
                <a:gd name="T8" fmla="*/ 0 w 331"/>
                <a:gd name="T9" fmla="*/ 9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09">
                  <a:moveTo>
                    <a:pt x="0" y="94"/>
                  </a:moveTo>
                  <a:lnTo>
                    <a:pt x="294" y="209"/>
                  </a:lnTo>
                  <a:lnTo>
                    <a:pt x="331" y="113"/>
                  </a:lnTo>
                  <a:lnTo>
                    <a:pt x="34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FF4938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62" name="Freeform 59"/>
            <p:cNvSpPr/>
            <p:nvPr/>
          </p:nvSpPr>
          <p:spPr>
            <a:xfrm>
              <a:off x="3217863" y="1541463"/>
              <a:ext cx="525463" cy="331788"/>
            </a:xfrm>
            <a:custGeom>
              <a:avLst/>
              <a:gdLst>
                <a:gd name="T0" fmla="*/ 0 w 331"/>
                <a:gd name="T1" fmla="*/ 94 h 209"/>
                <a:gd name="T2" fmla="*/ 294 w 331"/>
                <a:gd name="T3" fmla="*/ 209 h 209"/>
                <a:gd name="T4" fmla="*/ 331 w 331"/>
                <a:gd name="T5" fmla="*/ 113 h 209"/>
                <a:gd name="T6" fmla="*/ 34 w 331"/>
                <a:gd name="T7" fmla="*/ 0 h 209"/>
                <a:gd name="T8" fmla="*/ 0 w 331"/>
                <a:gd name="T9" fmla="*/ 9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09">
                  <a:moveTo>
                    <a:pt x="0" y="94"/>
                  </a:moveTo>
                  <a:lnTo>
                    <a:pt x="294" y="209"/>
                  </a:lnTo>
                  <a:lnTo>
                    <a:pt x="331" y="113"/>
                  </a:lnTo>
                  <a:lnTo>
                    <a:pt x="34" y="0"/>
                  </a:lnTo>
                  <a:lnTo>
                    <a:pt x="0" y="94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63" name="Freeform 60"/>
            <p:cNvSpPr/>
            <p:nvPr/>
          </p:nvSpPr>
          <p:spPr>
            <a:xfrm>
              <a:off x="3803650" y="1766888"/>
              <a:ext cx="525463" cy="328613"/>
            </a:xfrm>
            <a:custGeom>
              <a:avLst/>
              <a:gdLst>
                <a:gd name="T0" fmla="*/ 0 w 331"/>
                <a:gd name="T1" fmla="*/ 94 h 207"/>
                <a:gd name="T2" fmla="*/ 294 w 331"/>
                <a:gd name="T3" fmla="*/ 207 h 207"/>
                <a:gd name="T4" fmla="*/ 331 w 331"/>
                <a:gd name="T5" fmla="*/ 113 h 207"/>
                <a:gd name="T6" fmla="*/ 34 w 331"/>
                <a:gd name="T7" fmla="*/ 0 h 207"/>
                <a:gd name="T8" fmla="*/ 0 w 331"/>
                <a:gd name="T9" fmla="*/ 9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07">
                  <a:moveTo>
                    <a:pt x="0" y="94"/>
                  </a:moveTo>
                  <a:lnTo>
                    <a:pt x="294" y="207"/>
                  </a:lnTo>
                  <a:lnTo>
                    <a:pt x="331" y="113"/>
                  </a:lnTo>
                  <a:lnTo>
                    <a:pt x="34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94B950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64" name="Freeform 61"/>
            <p:cNvSpPr/>
            <p:nvPr/>
          </p:nvSpPr>
          <p:spPr>
            <a:xfrm>
              <a:off x="3803650" y="1766888"/>
              <a:ext cx="525463" cy="328613"/>
            </a:xfrm>
            <a:custGeom>
              <a:avLst/>
              <a:gdLst>
                <a:gd name="T0" fmla="*/ 0 w 331"/>
                <a:gd name="T1" fmla="*/ 94 h 207"/>
                <a:gd name="T2" fmla="*/ 294 w 331"/>
                <a:gd name="T3" fmla="*/ 207 h 207"/>
                <a:gd name="T4" fmla="*/ 331 w 331"/>
                <a:gd name="T5" fmla="*/ 113 h 207"/>
                <a:gd name="T6" fmla="*/ 34 w 331"/>
                <a:gd name="T7" fmla="*/ 0 h 207"/>
                <a:gd name="T8" fmla="*/ 0 w 331"/>
                <a:gd name="T9" fmla="*/ 9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07">
                  <a:moveTo>
                    <a:pt x="0" y="94"/>
                  </a:moveTo>
                  <a:lnTo>
                    <a:pt x="294" y="207"/>
                  </a:lnTo>
                  <a:lnTo>
                    <a:pt x="331" y="113"/>
                  </a:lnTo>
                  <a:lnTo>
                    <a:pt x="34" y="0"/>
                  </a:lnTo>
                  <a:lnTo>
                    <a:pt x="0" y="94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65" name="Freeform 62"/>
            <p:cNvSpPr/>
            <p:nvPr/>
          </p:nvSpPr>
          <p:spPr>
            <a:xfrm>
              <a:off x="2398713" y="1665288"/>
              <a:ext cx="1892300" cy="795338"/>
            </a:xfrm>
            <a:custGeom>
              <a:avLst/>
              <a:gdLst>
                <a:gd name="T0" fmla="*/ 0 w 1192"/>
                <a:gd name="T1" fmla="*/ 51 h 501"/>
                <a:gd name="T2" fmla="*/ 1173 w 1192"/>
                <a:gd name="T3" fmla="*/ 501 h 501"/>
                <a:gd name="T4" fmla="*/ 1192 w 1192"/>
                <a:gd name="T5" fmla="*/ 450 h 501"/>
                <a:gd name="T6" fmla="*/ 18 w 1192"/>
                <a:gd name="T7" fmla="*/ 0 h 501"/>
                <a:gd name="T8" fmla="*/ 0 w 1192"/>
                <a:gd name="T9" fmla="*/ 5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2" h="501">
                  <a:moveTo>
                    <a:pt x="0" y="51"/>
                  </a:moveTo>
                  <a:lnTo>
                    <a:pt x="1173" y="501"/>
                  </a:lnTo>
                  <a:lnTo>
                    <a:pt x="1192" y="450"/>
                  </a:lnTo>
                  <a:lnTo>
                    <a:pt x="18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66" name="Freeform 63"/>
            <p:cNvSpPr/>
            <p:nvPr/>
          </p:nvSpPr>
          <p:spPr>
            <a:xfrm>
              <a:off x="2398713" y="1665288"/>
              <a:ext cx="1892300" cy="795338"/>
            </a:xfrm>
            <a:custGeom>
              <a:avLst/>
              <a:gdLst>
                <a:gd name="T0" fmla="*/ 0 w 1192"/>
                <a:gd name="T1" fmla="*/ 51 h 501"/>
                <a:gd name="T2" fmla="*/ 1173 w 1192"/>
                <a:gd name="T3" fmla="*/ 501 h 501"/>
                <a:gd name="T4" fmla="*/ 1192 w 1192"/>
                <a:gd name="T5" fmla="*/ 450 h 501"/>
                <a:gd name="T6" fmla="*/ 18 w 1192"/>
                <a:gd name="T7" fmla="*/ 0 h 501"/>
                <a:gd name="T8" fmla="*/ 0 w 1192"/>
                <a:gd name="T9" fmla="*/ 5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2" h="501">
                  <a:moveTo>
                    <a:pt x="0" y="51"/>
                  </a:moveTo>
                  <a:lnTo>
                    <a:pt x="1173" y="501"/>
                  </a:lnTo>
                  <a:lnTo>
                    <a:pt x="1192" y="450"/>
                  </a:lnTo>
                  <a:lnTo>
                    <a:pt x="18" y="0"/>
                  </a:lnTo>
                  <a:lnTo>
                    <a:pt x="0" y="51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67" name="Freeform 64"/>
            <p:cNvSpPr/>
            <p:nvPr/>
          </p:nvSpPr>
          <p:spPr>
            <a:xfrm>
              <a:off x="2614613" y="1490663"/>
              <a:ext cx="479425" cy="204788"/>
            </a:xfrm>
            <a:custGeom>
              <a:avLst/>
              <a:gdLst>
                <a:gd name="T0" fmla="*/ 0 w 302"/>
                <a:gd name="T1" fmla="*/ 16 h 129"/>
                <a:gd name="T2" fmla="*/ 294 w 302"/>
                <a:gd name="T3" fmla="*/ 129 h 129"/>
                <a:gd name="T4" fmla="*/ 302 w 302"/>
                <a:gd name="T5" fmla="*/ 113 h 129"/>
                <a:gd name="T6" fmla="*/ 5 w 302"/>
                <a:gd name="T7" fmla="*/ 0 h 129"/>
                <a:gd name="T8" fmla="*/ 0 w 302"/>
                <a:gd name="T9" fmla="*/ 1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29">
                  <a:moveTo>
                    <a:pt x="0" y="16"/>
                  </a:moveTo>
                  <a:lnTo>
                    <a:pt x="294" y="129"/>
                  </a:lnTo>
                  <a:lnTo>
                    <a:pt x="302" y="113"/>
                  </a:lnTo>
                  <a:lnTo>
                    <a:pt x="5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68" name="Freeform 65"/>
            <p:cNvSpPr/>
            <p:nvPr/>
          </p:nvSpPr>
          <p:spPr>
            <a:xfrm>
              <a:off x="2593975" y="1538288"/>
              <a:ext cx="479425" cy="207963"/>
            </a:xfrm>
            <a:custGeom>
              <a:avLst/>
              <a:gdLst>
                <a:gd name="T0" fmla="*/ 0 w 302"/>
                <a:gd name="T1" fmla="*/ 18 h 131"/>
                <a:gd name="T2" fmla="*/ 296 w 302"/>
                <a:gd name="T3" fmla="*/ 131 h 131"/>
                <a:gd name="T4" fmla="*/ 302 w 302"/>
                <a:gd name="T5" fmla="*/ 112 h 131"/>
                <a:gd name="T6" fmla="*/ 8 w 302"/>
                <a:gd name="T7" fmla="*/ 0 h 131"/>
                <a:gd name="T8" fmla="*/ 0 w 302"/>
                <a:gd name="T9" fmla="*/ 1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1">
                  <a:moveTo>
                    <a:pt x="0" y="18"/>
                  </a:moveTo>
                  <a:lnTo>
                    <a:pt x="296" y="131"/>
                  </a:lnTo>
                  <a:lnTo>
                    <a:pt x="302" y="112"/>
                  </a:lnTo>
                  <a:lnTo>
                    <a:pt x="8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69" name="Freeform 66"/>
            <p:cNvSpPr/>
            <p:nvPr/>
          </p:nvSpPr>
          <p:spPr>
            <a:xfrm>
              <a:off x="2576513" y="1589088"/>
              <a:ext cx="479425" cy="203200"/>
            </a:xfrm>
            <a:custGeom>
              <a:avLst/>
              <a:gdLst>
                <a:gd name="T0" fmla="*/ 0 w 302"/>
                <a:gd name="T1" fmla="*/ 16 h 128"/>
                <a:gd name="T2" fmla="*/ 294 w 302"/>
                <a:gd name="T3" fmla="*/ 128 h 128"/>
                <a:gd name="T4" fmla="*/ 302 w 302"/>
                <a:gd name="T5" fmla="*/ 112 h 128"/>
                <a:gd name="T6" fmla="*/ 8 w 302"/>
                <a:gd name="T7" fmla="*/ 0 h 128"/>
                <a:gd name="T8" fmla="*/ 0 w 302"/>
                <a:gd name="T9" fmla="*/ 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28">
                  <a:moveTo>
                    <a:pt x="0" y="16"/>
                  </a:moveTo>
                  <a:lnTo>
                    <a:pt x="294" y="128"/>
                  </a:lnTo>
                  <a:lnTo>
                    <a:pt x="302" y="112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70" name="Freeform 67"/>
            <p:cNvSpPr/>
            <p:nvPr/>
          </p:nvSpPr>
          <p:spPr>
            <a:xfrm>
              <a:off x="2559050" y="1635126"/>
              <a:ext cx="306388" cy="141288"/>
            </a:xfrm>
            <a:custGeom>
              <a:avLst/>
              <a:gdLst>
                <a:gd name="T0" fmla="*/ 0 w 193"/>
                <a:gd name="T1" fmla="*/ 19 h 89"/>
                <a:gd name="T2" fmla="*/ 187 w 193"/>
                <a:gd name="T3" fmla="*/ 89 h 89"/>
                <a:gd name="T4" fmla="*/ 193 w 193"/>
                <a:gd name="T5" fmla="*/ 73 h 89"/>
                <a:gd name="T6" fmla="*/ 6 w 193"/>
                <a:gd name="T7" fmla="*/ 0 h 89"/>
                <a:gd name="T8" fmla="*/ 0 w 193"/>
                <a:gd name="T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89">
                  <a:moveTo>
                    <a:pt x="0" y="19"/>
                  </a:moveTo>
                  <a:lnTo>
                    <a:pt x="187" y="89"/>
                  </a:lnTo>
                  <a:lnTo>
                    <a:pt x="193" y="73"/>
                  </a:lnTo>
                  <a:lnTo>
                    <a:pt x="6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71" name="Freeform 68"/>
            <p:cNvSpPr/>
            <p:nvPr/>
          </p:nvSpPr>
          <p:spPr>
            <a:xfrm>
              <a:off x="3200400" y="1712913"/>
              <a:ext cx="474663" cy="207963"/>
            </a:xfrm>
            <a:custGeom>
              <a:avLst/>
              <a:gdLst>
                <a:gd name="T0" fmla="*/ 0 w 299"/>
                <a:gd name="T1" fmla="*/ 18 h 131"/>
                <a:gd name="T2" fmla="*/ 294 w 299"/>
                <a:gd name="T3" fmla="*/ 131 h 131"/>
                <a:gd name="T4" fmla="*/ 299 w 299"/>
                <a:gd name="T5" fmla="*/ 112 h 131"/>
                <a:gd name="T6" fmla="*/ 5 w 299"/>
                <a:gd name="T7" fmla="*/ 0 h 131"/>
                <a:gd name="T8" fmla="*/ 0 w 299"/>
                <a:gd name="T9" fmla="*/ 1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131">
                  <a:moveTo>
                    <a:pt x="0" y="18"/>
                  </a:moveTo>
                  <a:lnTo>
                    <a:pt x="294" y="131"/>
                  </a:lnTo>
                  <a:lnTo>
                    <a:pt x="299" y="112"/>
                  </a:lnTo>
                  <a:lnTo>
                    <a:pt x="5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72" name="Freeform 69"/>
            <p:cNvSpPr/>
            <p:nvPr/>
          </p:nvSpPr>
          <p:spPr>
            <a:xfrm>
              <a:off x="3200400" y="1712913"/>
              <a:ext cx="474663" cy="207963"/>
            </a:xfrm>
            <a:custGeom>
              <a:avLst/>
              <a:gdLst>
                <a:gd name="T0" fmla="*/ 0 w 299"/>
                <a:gd name="T1" fmla="*/ 18 h 131"/>
                <a:gd name="T2" fmla="*/ 294 w 299"/>
                <a:gd name="T3" fmla="*/ 131 h 131"/>
                <a:gd name="T4" fmla="*/ 299 w 299"/>
                <a:gd name="T5" fmla="*/ 112 h 131"/>
                <a:gd name="T6" fmla="*/ 5 w 299"/>
                <a:gd name="T7" fmla="*/ 0 h 131"/>
                <a:gd name="T8" fmla="*/ 0 w 299"/>
                <a:gd name="T9" fmla="*/ 1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131">
                  <a:moveTo>
                    <a:pt x="0" y="18"/>
                  </a:moveTo>
                  <a:lnTo>
                    <a:pt x="294" y="131"/>
                  </a:lnTo>
                  <a:lnTo>
                    <a:pt x="299" y="112"/>
                  </a:lnTo>
                  <a:lnTo>
                    <a:pt x="5" y="0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73" name="Freeform 70"/>
            <p:cNvSpPr/>
            <p:nvPr/>
          </p:nvSpPr>
          <p:spPr>
            <a:xfrm>
              <a:off x="3179763" y="1763713"/>
              <a:ext cx="479425" cy="203200"/>
            </a:xfrm>
            <a:custGeom>
              <a:avLst/>
              <a:gdLst>
                <a:gd name="T0" fmla="*/ 0 w 302"/>
                <a:gd name="T1" fmla="*/ 16 h 128"/>
                <a:gd name="T2" fmla="*/ 296 w 302"/>
                <a:gd name="T3" fmla="*/ 128 h 128"/>
                <a:gd name="T4" fmla="*/ 302 w 302"/>
                <a:gd name="T5" fmla="*/ 112 h 128"/>
                <a:gd name="T6" fmla="*/ 8 w 302"/>
                <a:gd name="T7" fmla="*/ 0 h 128"/>
                <a:gd name="T8" fmla="*/ 0 w 302"/>
                <a:gd name="T9" fmla="*/ 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28">
                  <a:moveTo>
                    <a:pt x="0" y="16"/>
                  </a:moveTo>
                  <a:lnTo>
                    <a:pt x="296" y="128"/>
                  </a:lnTo>
                  <a:lnTo>
                    <a:pt x="302" y="112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74" name="Freeform 71"/>
            <p:cNvSpPr/>
            <p:nvPr/>
          </p:nvSpPr>
          <p:spPr>
            <a:xfrm>
              <a:off x="3162300" y="1809751"/>
              <a:ext cx="479425" cy="207963"/>
            </a:xfrm>
            <a:custGeom>
              <a:avLst/>
              <a:gdLst>
                <a:gd name="T0" fmla="*/ 0 w 302"/>
                <a:gd name="T1" fmla="*/ 19 h 131"/>
                <a:gd name="T2" fmla="*/ 294 w 302"/>
                <a:gd name="T3" fmla="*/ 131 h 131"/>
                <a:gd name="T4" fmla="*/ 302 w 302"/>
                <a:gd name="T5" fmla="*/ 113 h 131"/>
                <a:gd name="T6" fmla="*/ 5 w 302"/>
                <a:gd name="T7" fmla="*/ 0 h 131"/>
                <a:gd name="T8" fmla="*/ 0 w 302"/>
                <a:gd name="T9" fmla="*/ 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1">
                  <a:moveTo>
                    <a:pt x="0" y="19"/>
                  </a:moveTo>
                  <a:lnTo>
                    <a:pt x="294" y="131"/>
                  </a:lnTo>
                  <a:lnTo>
                    <a:pt x="302" y="113"/>
                  </a:lnTo>
                  <a:lnTo>
                    <a:pt x="5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75" name="Freeform 72"/>
            <p:cNvSpPr/>
            <p:nvPr/>
          </p:nvSpPr>
          <p:spPr>
            <a:xfrm>
              <a:off x="3144838" y="1860551"/>
              <a:ext cx="306388" cy="141288"/>
            </a:xfrm>
            <a:custGeom>
              <a:avLst/>
              <a:gdLst>
                <a:gd name="T0" fmla="*/ 0 w 193"/>
                <a:gd name="T1" fmla="*/ 16 h 89"/>
                <a:gd name="T2" fmla="*/ 185 w 193"/>
                <a:gd name="T3" fmla="*/ 89 h 89"/>
                <a:gd name="T4" fmla="*/ 193 w 193"/>
                <a:gd name="T5" fmla="*/ 70 h 89"/>
                <a:gd name="T6" fmla="*/ 5 w 193"/>
                <a:gd name="T7" fmla="*/ 0 h 89"/>
                <a:gd name="T8" fmla="*/ 0 w 193"/>
                <a:gd name="T9" fmla="*/ 1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89">
                  <a:moveTo>
                    <a:pt x="0" y="16"/>
                  </a:moveTo>
                  <a:lnTo>
                    <a:pt x="185" y="89"/>
                  </a:lnTo>
                  <a:lnTo>
                    <a:pt x="193" y="70"/>
                  </a:lnTo>
                  <a:lnTo>
                    <a:pt x="5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76" name="Freeform 73"/>
            <p:cNvSpPr/>
            <p:nvPr/>
          </p:nvSpPr>
          <p:spPr>
            <a:xfrm>
              <a:off x="3781425" y="1938338"/>
              <a:ext cx="479425" cy="207963"/>
            </a:xfrm>
            <a:custGeom>
              <a:avLst/>
              <a:gdLst>
                <a:gd name="T0" fmla="*/ 0 w 302"/>
                <a:gd name="T1" fmla="*/ 18 h 131"/>
                <a:gd name="T2" fmla="*/ 297 w 302"/>
                <a:gd name="T3" fmla="*/ 131 h 131"/>
                <a:gd name="T4" fmla="*/ 302 w 302"/>
                <a:gd name="T5" fmla="*/ 112 h 131"/>
                <a:gd name="T6" fmla="*/ 8 w 302"/>
                <a:gd name="T7" fmla="*/ 0 h 131"/>
                <a:gd name="T8" fmla="*/ 0 w 302"/>
                <a:gd name="T9" fmla="*/ 1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1">
                  <a:moveTo>
                    <a:pt x="0" y="18"/>
                  </a:moveTo>
                  <a:lnTo>
                    <a:pt x="297" y="131"/>
                  </a:lnTo>
                  <a:lnTo>
                    <a:pt x="302" y="112"/>
                  </a:lnTo>
                  <a:lnTo>
                    <a:pt x="8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77" name="Freeform 74"/>
            <p:cNvSpPr/>
            <p:nvPr/>
          </p:nvSpPr>
          <p:spPr>
            <a:xfrm>
              <a:off x="3781425" y="1938338"/>
              <a:ext cx="479425" cy="207963"/>
            </a:xfrm>
            <a:custGeom>
              <a:avLst/>
              <a:gdLst>
                <a:gd name="T0" fmla="*/ 0 w 302"/>
                <a:gd name="T1" fmla="*/ 18 h 131"/>
                <a:gd name="T2" fmla="*/ 297 w 302"/>
                <a:gd name="T3" fmla="*/ 131 h 131"/>
                <a:gd name="T4" fmla="*/ 302 w 302"/>
                <a:gd name="T5" fmla="*/ 112 h 131"/>
                <a:gd name="T6" fmla="*/ 8 w 302"/>
                <a:gd name="T7" fmla="*/ 0 h 131"/>
                <a:gd name="T8" fmla="*/ 0 w 302"/>
                <a:gd name="T9" fmla="*/ 1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1">
                  <a:moveTo>
                    <a:pt x="0" y="18"/>
                  </a:moveTo>
                  <a:lnTo>
                    <a:pt x="297" y="131"/>
                  </a:lnTo>
                  <a:lnTo>
                    <a:pt x="302" y="112"/>
                  </a:lnTo>
                  <a:lnTo>
                    <a:pt x="8" y="0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78" name="Freeform 75"/>
            <p:cNvSpPr/>
            <p:nvPr/>
          </p:nvSpPr>
          <p:spPr>
            <a:xfrm>
              <a:off x="3763963" y="1984376"/>
              <a:ext cx="481013" cy="207963"/>
            </a:xfrm>
            <a:custGeom>
              <a:avLst/>
              <a:gdLst>
                <a:gd name="T0" fmla="*/ 0 w 303"/>
                <a:gd name="T1" fmla="*/ 19 h 131"/>
                <a:gd name="T2" fmla="*/ 295 w 303"/>
                <a:gd name="T3" fmla="*/ 131 h 131"/>
                <a:gd name="T4" fmla="*/ 303 w 303"/>
                <a:gd name="T5" fmla="*/ 113 h 131"/>
                <a:gd name="T6" fmla="*/ 9 w 303"/>
                <a:gd name="T7" fmla="*/ 0 h 131"/>
                <a:gd name="T8" fmla="*/ 0 w 303"/>
                <a:gd name="T9" fmla="*/ 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131">
                  <a:moveTo>
                    <a:pt x="0" y="19"/>
                  </a:moveTo>
                  <a:lnTo>
                    <a:pt x="295" y="131"/>
                  </a:lnTo>
                  <a:lnTo>
                    <a:pt x="303" y="113"/>
                  </a:lnTo>
                  <a:lnTo>
                    <a:pt x="9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79" name="Freeform 76"/>
            <p:cNvSpPr/>
            <p:nvPr/>
          </p:nvSpPr>
          <p:spPr>
            <a:xfrm>
              <a:off x="3763963" y="1984376"/>
              <a:ext cx="481013" cy="207963"/>
            </a:xfrm>
            <a:custGeom>
              <a:avLst/>
              <a:gdLst>
                <a:gd name="T0" fmla="*/ 0 w 303"/>
                <a:gd name="T1" fmla="*/ 19 h 131"/>
                <a:gd name="T2" fmla="*/ 295 w 303"/>
                <a:gd name="T3" fmla="*/ 131 h 131"/>
                <a:gd name="T4" fmla="*/ 303 w 303"/>
                <a:gd name="T5" fmla="*/ 113 h 131"/>
                <a:gd name="T6" fmla="*/ 9 w 303"/>
                <a:gd name="T7" fmla="*/ 0 h 131"/>
                <a:gd name="T8" fmla="*/ 0 w 303"/>
                <a:gd name="T9" fmla="*/ 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131">
                  <a:moveTo>
                    <a:pt x="0" y="19"/>
                  </a:moveTo>
                  <a:lnTo>
                    <a:pt x="295" y="131"/>
                  </a:lnTo>
                  <a:lnTo>
                    <a:pt x="303" y="113"/>
                  </a:lnTo>
                  <a:lnTo>
                    <a:pt x="9" y="0"/>
                  </a:lnTo>
                  <a:lnTo>
                    <a:pt x="0" y="19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80" name="Freeform 77"/>
            <p:cNvSpPr/>
            <p:nvPr/>
          </p:nvSpPr>
          <p:spPr>
            <a:xfrm>
              <a:off x="3748088" y="2035176"/>
              <a:ext cx="479425" cy="204788"/>
            </a:xfrm>
            <a:custGeom>
              <a:avLst/>
              <a:gdLst>
                <a:gd name="T0" fmla="*/ 0 w 302"/>
                <a:gd name="T1" fmla="*/ 16 h 129"/>
                <a:gd name="T2" fmla="*/ 294 w 302"/>
                <a:gd name="T3" fmla="*/ 129 h 129"/>
                <a:gd name="T4" fmla="*/ 302 w 302"/>
                <a:gd name="T5" fmla="*/ 113 h 129"/>
                <a:gd name="T6" fmla="*/ 5 w 302"/>
                <a:gd name="T7" fmla="*/ 0 h 129"/>
                <a:gd name="T8" fmla="*/ 0 w 302"/>
                <a:gd name="T9" fmla="*/ 1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29">
                  <a:moveTo>
                    <a:pt x="0" y="16"/>
                  </a:moveTo>
                  <a:lnTo>
                    <a:pt x="294" y="129"/>
                  </a:lnTo>
                  <a:lnTo>
                    <a:pt x="302" y="113"/>
                  </a:lnTo>
                  <a:lnTo>
                    <a:pt x="5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81" name="Freeform 78"/>
            <p:cNvSpPr/>
            <p:nvPr/>
          </p:nvSpPr>
          <p:spPr>
            <a:xfrm>
              <a:off x="3748088" y="2035176"/>
              <a:ext cx="479425" cy="204788"/>
            </a:xfrm>
            <a:custGeom>
              <a:avLst/>
              <a:gdLst>
                <a:gd name="T0" fmla="*/ 0 w 302"/>
                <a:gd name="T1" fmla="*/ 16 h 129"/>
                <a:gd name="T2" fmla="*/ 294 w 302"/>
                <a:gd name="T3" fmla="*/ 129 h 129"/>
                <a:gd name="T4" fmla="*/ 302 w 302"/>
                <a:gd name="T5" fmla="*/ 113 h 129"/>
                <a:gd name="T6" fmla="*/ 5 w 302"/>
                <a:gd name="T7" fmla="*/ 0 h 129"/>
                <a:gd name="T8" fmla="*/ 0 w 302"/>
                <a:gd name="T9" fmla="*/ 1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29">
                  <a:moveTo>
                    <a:pt x="0" y="16"/>
                  </a:moveTo>
                  <a:lnTo>
                    <a:pt x="294" y="129"/>
                  </a:lnTo>
                  <a:lnTo>
                    <a:pt x="302" y="113"/>
                  </a:lnTo>
                  <a:lnTo>
                    <a:pt x="5" y="0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82" name="Freeform 79"/>
            <p:cNvSpPr/>
            <p:nvPr/>
          </p:nvSpPr>
          <p:spPr>
            <a:xfrm>
              <a:off x="3725863" y="2082801"/>
              <a:ext cx="311150" cy="139700"/>
            </a:xfrm>
            <a:custGeom>
              <a:avLst/>
              <a:gdLst>
                <a:gd name="T0" fmla="*/ 0 w 196"/>
                <a:gd name="T1" fmla="*/ 18 h 88"/>
                <a:gd name="T2" fmla="*/ 188 w 196"/>
                <a:gd name="T3" fmla="*/ 88 h 88"/>
                <a:gd name="T4" fmla="*/ 196 w 196"/>
                <a:gd name="T5" fmla="*/ 72 h 88"/>
                <a:gd name="T6" fmla="*/ 8 w 196"/>
                <a:gd name="T7" fmla="*/ 0 h 88"/>
                <a:gd name="T8" fmla="*/ 0 w 196"/>
                <a:gd name="T9" fmla="*/ 1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88">
                  <a:moveTo>
                    <a:pt x="0" y="18"/>
                  </a:moveTo>
                  <a:lnTo>
                    <a:pt x="188" y="88"/>
                  </a:lnTo>
                  <a:lnTo>
                    <a:pt x="196" y="72"/>
                  </a:lnTo>
                  <a:lnTo>
                    <a:pt x="8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83" name="Freeform 80"/>
            <p:cNvSpPr/>
            <p:nvPr/>
          </p:nvSpPr>
          <p:spPr>
            <a:xfrm>
              <a:off x="3725863" y="2082801"/>
              <a:ext cx="311150" cy="139700"/>
            </a:xfrm>
            <a:custGeom>
              <a:avLst/>
              <a:gdLst>
                <a:gd name="T0" fmla="*/ 0 w 196"/>
                <a:gd name="T1" fmla="*/ 18 h 88"/>
                <a:gd name="T2" fmla="*/ 188 w 196"/>
                <a:gd name="T3" fmla="*/ 88 h 88"/>
                <a:gd name="T4" fmla="*/ 196 w 196"/>
                <a:gd name="T5" fmla="*/ 72 h 88"/>
                <a:gd name="T6" fmla="*/ 8 w 196"/>
                <a:gd name="T7" fmla="*/ 0 h 88"/>
                <a:gd name="T8" fmla="*/ 0 w 196"/>
                <a:gd name="T9" fmla="*/ 1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88">
                  <a:moveTo>
                    <a:pt x="0" y="18"/>
                  </a:moveTo>
                  <a:lnTo>
                    <a:pt x="188" y="88"/>
                  </a:lnTo>
                  <a:lnTo>
                    <a:pt x="196" y="72"/>
                  </a:lnTo>
                  <a:lnTo>
                    <a:pt x="8" y="0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84" name="Freeform 81"/>
            <p:cNvSpPr/>
            <p:nvPr/>
          </p:nvSpPr>
          <p:spPr>
            <a:xfrm>
              <a:off x="2657475" y="611188"/>
              <a:ext cx="2151063" cy="2097088"/>
            </a:xfrm>
            <a:custGeom>
              <a:avLst/>
              <a:gdLst>
                <a:gd name="T0" fmla="*/ 0 w 1355"/>
                <a:gd name="T1" fmla="*/ 0 h 1321"/>
                <a:gd name="T2" fmla="*/ 133 w 1355"/>
                <a:gd name="T3" fmla="*/ 171 h 1321"/>
                <a:gd name="T4" fmla="*/ 1230 w 1355"/>
                <a:gd name="T5" fmla="*/ 592 h 1321"/>
                <a:gd name="T6" fmla="*/ 1010 w 1355"/>
                <a:gd name="T7" fmla="*/ 1165 h 1321"/>
                <a:gd name="T8" fmla="*/ 871 w 1355"/>
                <a:gd name="T9" fmla="*/ 1112 h 1321"/>
                <a:gd name="T10" fmla="*/ 1037 w 1355"/>
                <a:gd name="T11" fmla="*/ 1321 h 1321"/>
                <a:gd name="T12" fmla="*/ 1355 w 1355"/>
                <a:gd name="T13" fmla="*/ 509 h 1321"/>
                <a:gd name="T14" fmla="*/ 0 w 1355"/>
                <a:gd name="T15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5" h="1321">
                  <a:moveTo>
                    <a:pt x="0" y="0"/>
                  </a:moveTo>
                  <a:lnTo>
                    <a:pt x="133" y="171"/>
                  </a:lnTo>
                  <a:lnTo>
                    <a:pt x="1230" y="592"/>
                  </a:lnTo>
                  <a:lnTo>
                    <a:pt x="1010" y="1165"/>
                  </a:lnTo>
                  <a:lnTo>
                    <a:pt x="871" y="1112"/>
                  </a:lnTo>
                  <a:lnTo>
                    <a:pt x="1037" y="1321"/>
                  </a:lnTo>
                  <a:lnTo>
                    <a:pt x="1355" y="5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B1B7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85" name="Freeform 82"/>
            <p:cNvSpPr/>
            <p:nvPr/>
          </p:nvSpPr>
          <p:spPr>
            <a:xfrm>
              <a:off x="2657475" y="611188"/>
              <a:ext cx="2151063" cy="2097088"/>
            </a:xfrm>
            <a:custGeom>
              <a:avLst/>
              <a:gdLst>
                <a:gd name="T0" fmla="*/ 0 w 1355"/>
                <a:gd name="T1" fmla="*/ 0 h 1321"/>
                <a:gd name="T2" fmla="*/ 133 w 1355"/>
                <a:gd name="T3" fmla="*/ 171 h 1321"/>
                <a:gd name="T4" fmla="*/ 1230 w 1355"/>
                <a:gd name="T5" fmla="*/ 592 h 1321"/>
                <a:gd name="T6" fmla="*/ 1010 w 1355"/>
                <a:gd name="T7" fmla="*/ 1165 h 1321"/>
                <a:gd name="T8" fmla="*/ 871 w 1355"/>
                <a:gd name="T9" fmla="*/ 1112 h 1321"/>
                <a:gd name="T10" fmla="*/ 1037 w 1355"/>
                <a:gd name="T11" fmla="*/ 1321 h 1321"/>
                <a:gd name="T12" fmla="*/ 1355 w 1355"/>
                <a:gd name="T13" fmla="*/ 509 h 1321"/>
                <a:gd name="T14" fmla="*/ 0 w 1355"/>
                <a:gd name="T15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5" h="1321">
                  <a:moveTo>
                    <a:pt x="0" y="0"/>
                  </a:moveTo>
                  <a:lnTo>
                    <a:pt x="133" y="171"/>
                  </a:lnTo>
                  <a:lnTo>
                    <a:pt x="1230" y="592"/>
                  </a:lnTo>
                  <a:lnTo>
                    <a:pt x="1010" y="1165"/>
                  </a:lnTo>
                  <a:lnTo>
                    <a:pt x="871" y="1112"/>
                  </a:lnTo>
                  <a:lnTo>
                    <a:pt x="1037" y="1321"/>
                  </a:lnTo>
                  <a:lnTo>
                    <a:pt x="1355" y="50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86" name="Freeform 83"/>
            <p:cNvSpPr>
              <a:spLocks noEditPoints="1"/>
            </p:cNvSpPr>
            <p:nvPr/>
          </p:nvSpPr>
          <p:spPr>
            <a:xfrm>
              <a:off x="2928938" y="955676"/>
              <a:ext cx="1681163" cy="1504950"/>
            </a:xfrm>
            <a:custGeom>
              <a:avLst/>
              <a:gdLst>
                <a:gd name="T0" fmla="*/ 821 w 1059"/>
                <a:gd name="T1" fmla="*/ 779 h 948"/>
                <a:gd name="T2" fmla="*/ 526 w 1059"/>
                <a:gd name="T3" fmla="*/ 667 h 948"/>
                <a:gd name="T4" fmla="*/ 535 w 1059"/>
                <a:gd name="T5" fmla="*/ 648 h 948"/>
                <a:gd name="T6" fmla="*/ 829 w 1059"/>
                <a:gd name="T7" fmla="*/ 761 h 948"/>
                <a:gd name="T8" fmla="*/ 821 w 1059"/>
                <a:gd name="T9" fmla="*/ 779 h 948"/>
                <a:gd name="T10" fmla="*/ 834 w 1059"/>
                <a:gd name="T11" fmla="*/ 750 h 948"/>
                <a:gd name="T12" fmla="*/ 537 w 1059"/>
                <a:gd name="T13" fmla="*/ 637 h 948"/>
                <a:gd name="T14" fmla="*/ 545 w 1059"/>
                <a:gd name="T15" fmla="*/ 619 h 948"/>
                <a:gd name="T16" fmla="*/ 839 w 1059"/>
                <a:gd name="T17" fmla="*/ 731 h 948"/>
                <a:gd name="T18" fmla="*/ 834 w 1059"/>
                <a:gd name="T19" fmla="*/ 750 h 948"/>
                <a:gd name="T20" fmla="*/ 845 w 1059"/>
                <a:gd name="T21" fmla="*/ 718 h 948"/>
                <a:gd name="T22" fmla="*/ 551 w 1059"/>
                <a:gd name="T23" fmla="*/ 605 h 948"/>
                <a:gd name="T24" fmla="*/ 585 w 1059"/>
                <a:gd name="T25" fmla="*/ 511 h 948"/>
                <a:gd name="T26" fmla="*/ 882 w 1059"/>
                <a:gd name="T27" fmla="*/ 624 h 948"/>
                <a:gd name="T28" fmla="*/ 845 w 1059"/>
                <a:gd name="T29" fmla="*/ 718 h 948"/>
                <a:gd name="T30" fmla="*/ 711 w 1059"/>
                <a:gd name="T31" fmla="*/ 340 h 948"/>
                <a:gd name="T32" fmla="*/ 166 w 1059"/>
                <a:gd name="T33" fmla="*/ 131 h 948"/>
                <a:gd name="T34" fmla="*/ 182 w 1059"/>
                <a:gd name="T35" fmla="*/ 88 h 948"/>
                <a:gd name="T36" fmla="*/ 727 w 1059"/>
                <a:gd name="T37" fmla="*/ 297 h 948"/>
                <a:gd name="T38" fmla="*/ 711 w 1059"/>
                <a:gd name="T39" fmla="*/ 340 h 948"/>
                <a:gd name="T40" fmla="*/ 0 w 1059"/>
                <a:gd name="T41" fmla="*/ 0 h 948"/>
                <a:gd name="T42" fmla="*/ 96 w 1059"/>
                <a:gd name="T43" fmla="*/ 125 h 948"/>
                <a:gd name="T44" fmla="*/ 794 w 1059"/>
                <a:gd name="T45" fmla="*/ 391 h 948"/>
                <a:gd name="T46" fmla="*/ 786 w 1059"/>
                <a:gd name="T47" fmla="*/ 410 h 948"/>
                <a:gd name="T48" fmla="*/ 120 w 1059"/>
                <a:gd name="T49" fmla="*/ 155 h 948"/>
                <a:gd name="T50" fmla="*/ 139 w 1059"/>
                <a:gd name="T51" fmla="*/ 179 h 948"/>
                <a:gd name="T52" fmla="*/ 1005 w 1059"/>
                <a:gd name="T53" fmla="*/ 511 h 948"/>
                <a:gd name="T54" fmla="*/ 962 w 1059"/>
                <a:gd name="T55" fmla="*/ 627 h 948"/>
                <a:gd name="T56" fmla="*/ 289 w 1059"/>
                <a:gd name="T57" fmla="*/ 369 h 948"/>
                <a:gd name="T58" fmla="*/ 321 w 1059"/>
                <a:gd name="T59" fmla="*/ 410 h 948"/>
                <a:gd name="T60" fmla="*/ 513 w 1059"/>
                <a:gd name="T61" fmla="*/ 482 h 948"/>
                <a:gd name="T62" fmla="*/ 476 w 1059"/>
                <a:gd name="T63" fmla="*/ 578 h 948"/>
                <a:gd name="T64" fmla="*/ 441 w 1059"/>
                <a:gd name="T65" fmla="*/ 565 h 948"/>
                <a:gd name="T66" fmla="*/ 457 w 1059"/>
                <a:gd name="T67" fmla="*/ 584 h 948"/>
                <a:gd name="T68" fmla="*/ 470 w 1059"/>
                <a:gd name="T69" fmla="*/ 589 h 948"/>
                <a:gd name="T70" fmla="*/ 468 w 1059"/>
                <a:gd name="T71" fmla="*/ 597 h 948"/>
                <a:gd name="T72" fmla="*/ 537 w 1059"/>
                <a:gd name="T73" fmla="*/ 686 h 948"/>
                <a:gd name="T74" fmla="*/ 818 w 1059"/>
                <a:gd name="T75" fmla="*/ 793 h 948"/>
                <a:gd name="T76" fmla="*/ 810 w 1059"/>
                <a:gd name="T77" fmla="*/ 809 h 948"/>
                <a:gd name="T78" fmla="*/ 559 w 1059"/>
                <a:gd name="T79" fmla="*/ 715 h 948"/>
                <a:gd name="T80" fmla="*/ 575 w 1059"/>
                <a:gd name="T81" fmla="*/ 736 h 948"/>
                <a:gd name="T82" fmla="*/ 698 w 1059"/>
                <a:gd name="T83" fmla="*/ 782 h 948"/>
                <a:gd name="T84" fmla="*/ 690 w 1059"/>
                <a:gd name="T85" fmla="*/ 798 h 948"/>
                <a:gd name="T86" fmla="*/ 599 w 1059"/>
                <a:gd name="T87" fmla="*/ 763 h 948"/>
                <a:gd name="T88" fmla="*/ 636 w 1059"/>
                <a:gd name="T89" fmla="*/ 811 h 948"/>
                <a:gd name="T90" fmla="*/ 858 w 1059"/>
                <a:gd name="T91" fmla="*/ 897 h 948"/>
                <a:gd name="T92" fmla="*/ 839 w 1059"/>
                <a:gd name="T93" fmla="*/ 948 h 948"/>
                <a:gd name="T94" fmla="*/ 700 w 1059"/>
                <a:gd name="T95" fmla="*/ 895 h 948"/>
                <a:gd name="T96" fmla="*/ 839 w 1059"/>
                <a:gd name="T97" fmla="*/ 948 h 948"/>
                <a:gd name="T98" fmla="*/ 1059 w 1059"/>
                <a:gd name="T99" fmla="*/ 375 h 948"/>
                <a:gd name="T100" fmla="*/ 1048 w 1059"/>
                <a:gd name="T101" fmla="*/ 401 h 948"/>
                <a:gd name="T102" fmla="*/ 0 w 1059"/>
                <a:gd name="T103" fmla="*/ 0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59" h="948">
                  <a:moveTo>
                    <a:pt x="821" y="779"/>
                  </a:moveTo>
                  <a:lnTo>
                    <a:pt x="526" y="667"/>
                  </a:lnTo>
                  <a:lnTo>
                    <a:pt x="535" y="648"/>
                  </a:lnTo>
                  <a:lnTo>
                    <a:pt x="829" y="761"/>
                  </a:lnTo>
                  <a:lnTo>
                    <a:pt x="821" y="779"/>
                  </a:lnTo>
                  <a:close/>
                  <a:moveTo>
                    <a:pt x="834" y="750"/>
                  </a:moveTo>
                  <a:lnTo>
                    <a:pt x="537" y="637"/>
                  </a:lnTo>
                  <a:lnTo>
                    <a:pt x="545" y="619"/>
                  </a:lnTo>
                  <a:lnTo>
                    <a:pt x="839" y="731"/>
                  </a:lnTo>
                  <a:lnTo>
                    <a:pt x="834" y="750"/>
                  </a:lnTo>
                  <a:close/>
                  <a:moveTo>
                    <a:pt x="845" y="718"/>
                  </a:moveTo>
                  <a:lnTo>
                    <a:pt x="551" y="605"/>
                  </a:lnTo>
                  <a:lnTo>
                    <a:pt x="585" y="511"/>
                  </a:lnTo>
                  <a:lnTo>
                    <a:pt x="882" y="624"/>
                  </a:lnTo>
                  <a:lnTo>
                    <a:pt x="845" y="718"/>
                  </a:lnTo>
                  <a:close/>
                  <a:moveTo>
                    <a:pt x="711" y="340"/>
                  </a:moveTo>
                  <a:lnTo>
                    <a:pt x="166" y="131"/>
                  </a:lnTo>
                  <a:lnTo>
                    <a:pt x="182" y="88"/>
                  </a:lnTo>
                  <a:lnTo>
                    <a:pt x="727" y="297"/>
                  </a:lnTo>
                  <a:lnTo>
                    <a:pt x="711" y="340"/>
                  </a:lnTo>
                  <a:close/>
                  <a:moveTo>
                    <a:pt x="0" y="0"/>
                  </a:moveTo>
                  <a:lnTo>
                    <a:pt x="96" y="125"/>
                  </a:lnTo>
                  <a:lnTo>
                    <a:pt x="794" y="391"/>
                  </a:lnTo>
                  <a:lnTo>
                    <a:pt x="786" y="410"/>
                  </a:lnTo>
                  <a:lnTo>
                    <a:pt x="120" y="155"/>
                  </a:lnTo>
                  <a:lnTo>
                    <a:pt x="139" y="179"/>
                  </a:lnTo>
                  <a:lnTo>
                    <a:pt x="1005" y="511"/>
                  </a:lnTo>
                  <a:lnTo>
                    <a:pt x="962" y="627"/>
                  </a:lnTo>
                  <a:lnTo>
                    <a:pt x="289" y="369"/>
                  </a:lnTo>
                  <a:lnTo>
                    <a:pt x="321" y="410"/>
                  </a:lnTo>
                  <a:lnTo>
                    <a:pt x="513" y="482"/>
                  </a:lnTo>
                  <a:lnTo>
                    <a:pt x="476" y="578"/>
                  </a:lnTo>
                  <a:lnTo>
                    <a:pt x="441" y="565"/>
                  </a:lnTo>
                  <a:lnTo>
                    <a:pt x="457" y="584"/>
                  </a:lnTo>
                  <a:lnTo>
                    <a:pt x="470" y="589"/>
                  </a:lnTo>
                  <a:lnTo>
                    <a:pt x="468" y="597"/>
                  </a:lnTo>
                  <a:lnTo>
                    <a:pt x="537" y="686"/>
                  </a:lnTo>
                  <a:lnTo>
                    <a:pt x="818" y="793"/>
                  </a:lnTo>
                  <a:lnTo>
                    <a:pt x="810" y="809"/>
                  </a:lnTo>
                  <a:lnTo>
                    <a:pt x="559" y="715"/>
                  </a:lnTo>
                  <a:lnTo>
                    <a:pt x="575" y="736"/>
                  </a:lnTo>
                  <a:lnTo>
                    <a:pt x="698" y="782"/>
                  </a:lnTo>
                  <a:lnTo>
                    <a:pt x="690" y="798"/>
                  </a:lnTo>
                  <a:lnTo>
                    <a:pt x="599" y="763"/>
                  </a:lnTo>
                  <a:lnTo>
                    <a:pt x="636" y="811"/>
                  </a:lnTo>
                  <a:lnTo>
                    <a:pt x="858" y="897"/>
                  </a:lnTo>
                  <a:lnTo>
                    <a:pt x="839" y="948"/>
                  </a:lnTo>
                  <a:lnTo>
                    <a:pt x="700" y="895"/>
                  </a:lnTo>
                  <a:lnTo>
                    <a:pt x="839" y="948"/>
                  </a:lnTo>
                  <a:lnTo>
                    <a:pt x="1059" y="375"/>
                  </a:lnTo>
                  <a:lnTo>
                    <a:pt x="1048" y="4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87" name="Freeform 84"/>
            <p:cNvSpPr>
              <a:spLocks noEditPoints="1"/>
            </p:cNvSpPr>
            <p:nvPr/>
          </p:nvSpPr>
          <p:spPr>
            <a:xfrm>
              <a:off x="2928938" y="955676"/>
              <a:ext cx="1681163" cy="1504950"/>
            </a:xfrm>
            <a:custGeom>
              <a:avLst/>
              <a:gdLst>
                <a:gd name="T0" fmla="*/ 821 w 1059"/>
                <a:gd name="T1" fmla="*/ 779 h 948"/>
                <a:gd name="T2" fmla="*/ 526 w 1059"/>
                <a:gd name="T3" fmla="*/ 667 h 948"/>
                <a:gd name="T4" fmla="*/ 535 w 1059"/>
                <a:gd name="T5" fmla="*/ 648 h 948"/>
                <a:gd name="T6" fmla="*/ 829 w 1059"/>
                <a:gd name="T7" fmla="*/ 761 h 948"/>
                <a:gd name="T8" fmla="*/ 821 w 1059"/>
                <a:gd name="T9" fmla="*/ 779 h 948"/>
                <a:gd name="T10" fmla="*/ 834 w 1059"/>
                <a:gd name="T11" fmla="*/ 750 h 948"/>
                <a:gd name="T12" fmla="*/ 537 w 1059"/>
                <a:gd name="T13" fmla="*/ 637 h 948"/>
                <a:gd name="T14" fmla="*/ 545 w 1059"/>
                <a:gd name="T15" fmla="*/ 619 h 948"/>
                <a:gd name="T16" fmla="*/ 839 w 1059"/>
                <a:gd name="T17" fmla="*/ 731 h 948"/>
                <a:gd name="T18" fmla="*/ 834 w 1059"/>
                <a:gd name="T19" fmla="*/ 750 h 948"/>
                <a:gd name="T20" fmla="*/ 845 w 1059"/>
                <a:gd name="T21" fmla="*/ 718 h 948"/>
                <a:gd name="T22" fmla="*/ 551 w 1059"/>
                <a:gd name="T23" fmla="*/ 605 h 948"/>
                <a:gd name="T24" fmla="*/ 585 w 1059"/>
                <a:gd name="T25" fmla="*/ 511 h 948"/>
                <a:gd name="T26" fmla="*/ 882 w 1059"/>
                <a:gd name="T27" fmla="*/ 624 h 948"/>
                <a:gd name="T28" fmla="*/ 845 w 1059"/>
                <a:gd name="T29" fmla="*/ 718 h 948"/>
                <a:gd name="T30" fmla="*/ 711 w 1059"/>
                <a:gd name="T31" fmla="*/ 340 h 948"/>
                <a:gd name="T32" fmla="*/ 166 w 1059"/>
                <a:gd name="T33" fmla="*/ 131 h 948"/>
                <a:gd name="T34" fmla="*/ 182 w 1059"/>
                <a:gd name="T35" fmla="*/ 88 h 948"/>
                <a:gd name="T36" fmla="*/ 727 w 1059"/>
                <a:gd name="T37" fmla="*/ 297 h 948"/>
                <a:gd name="T38" fmla="*/ 711 w 1059"/>
                <a:gd name="T39" fmla="*/ 340 h 948"/>
                <a:gd name="T40" fmla="*/ 0 w 1059"/>
                <a:gd name="T41" fmla="*/ 0 h 948"/>
                <a:gd name="T42" fmla="*/ 96 w 1059"/>
                <a:gd name="T43" fmla="*/ 125 h 948"/>
                <a:gd name="T44" fmla="*/ 794 w 1059"/>
                <a:gd name="T45" fmla="*/ 391 h 948"/>
                <a:gd name="T46" fmla="*/ 786 w 1059"/>
                <a:gd name="T47" fmla="*/ 410 h 948"/>
                <a:gd name="T48" fmla="*/ 120 w 1059"/>
                <a:gd name="T49" fmla="*/ 155 h 948"/>
                <a:gd name="T50" fmla="*/ 139 w 1059"/>
                <a:gd name="T51" fmla="*/ 179 h 948"/>
                <a:gd name="T52" fmla="*/ 1005 w 1059"/>
                <a:gd name="T53" fmla="*/ 511 h 948"/>
                <a:gd name="T54" fmla="*/ 962 w 1059"/>
                <a:gd name="T55" fmla="*/ 627 h 948"/>
                <a:gd name="T56" fmla="*/ 289 w 1059"/>
                <a:gd name="T57" fmla="*/ 369 h 948"/>
                <a:gd name="T58" fmla="*/ 321 w 1059"/>
                <a:gd name="T59" fmla="*/ 410 h 948"/>
                <a:gd name="T60" fmla="*/ 513 w 1059"/>
                <a:gd name="T61" fmla="*/ 482 h 948"/>
                <a:gd name="T62" fmla="*/ 476 w 1059"/>
                <a:gd name="T63" fmla="*/ 578 h 948"/>
                <a:gd name="T64" fmla="*/ 441 w 1059"/>
                <a:gd name="T65" fmla="*/ 565 h 948"/>
                <a:gd name="T66" fmla="*/ 457 w 1059"/>
                <a:gd name="T67" fmla="*/ 584 h 948"/>
                <a:gd name="T68" fmla="*/ 470 w 1059"/>
                <a:gd name="T69" fmla="*/ 589 h 948"/>
                <a:gd name="T70" fmla="*/ 468 w 1059"/>
                <a:gd name="T71" fmla="*/ 597 h 948"/>
                <a:gd name="T72" fmla="*/ 537 w 1059"/>
                <a:gd name="T73" fmla="*/ 686 h 948"/>
                <a:gd name="T74" fmla="*/ 818 w 1059"/>
                <a:gd name="T75" fmla="*/ 793 h 948"/>
                <a:gd name="T76" fmla="*/ 810 w 1059"/>
                <a:gd name="T77" fmla="*/ 809 h 948"/>
                <a:gd name="T78" fmla="*/ 559 w 1059"/>
                <a:gd name="T79" fmla="*/ 715 h 948"/>
                <a:gd name="T80" fmla="*/ 575 w 1059"/>
                <a:gd name="T81" fmla="*/ 736 h 948"/>
                <a:gd name="T82" fmla="*/ 698 w 1059"/>
                <a:gd name="T83" fmla="*/ 782 h 948"/>
                <a:gd name="T84" fmla="*/ 690 w 1059"/>
                <a:gd name="T85" fmla="*/ 798 h 948"/>
                <a:gd name="T86" fmla="*/ 599 w 1059"/>
                <a:gd name="T87" fmla="*/ 763 h 948"/>
                <a:gd name="T88" fmla="*/ 636 w 1059"/>
                <a:gd name="T89" fmla="*/ 811 h 948"/>
                <a:gd name="T90" fmla="*/ 858 w 1059"/>
                <a:gd name="T91" fmla="*/ 897 h 948"/>
                <a:gd name="T92" fmla="*/ 839 w 1059"/>
                <a:gd name="T93" fmla="*/ 948 h 948"/>
                <a:gd name="T94" fmla="*/ 700 w 1059"/>
                <a:gd name="T95" fmla="*/ 895 h 948"/>
                <a:gd name="T96" fmla="*/ 839 w 1059"/>
                <a:gd name="T97" fmla="*/ 948 h 948"/>
                <a:gd name="T98" fmla="*/ 1059 w 1059"/>
                <a:gd name="T99" fmla="*/ 375 h 948"/>
                <a:gd name="T100" fmla="*/ 1048 w 1059"/>
                <a:gd name="T101" fmla="*/ 401 h 948"/>
                <a:gd name="T102" fmla="*/ 0 w 1059"/>
                <a:gd name="T103" fmla="*/ 0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59" h="948">
                  <a:moveTo>
                    <a:pt x="821" y="779"/>
                  </a:moveTo>
                  <a:lnTo>
                    <a:pt x="526" y="667"/>
                  </a:lnTo>
                  <a:lnTo>
                    <a:pt x="535" y="648"/>
                  </a:lnTo>
                  <a:lnTo>
                    <a:pt x="829" y="761"/>
                  </a:lnTo>
                  <a:lnTo>
                    <a:pt x="821" y="779"/>
                  </a:lnTo>
                  <a:moveTo>
                    <a:pt x="834" y="750"/>
                  </a:moveTo>
                  <a:lnTo>
                    <a:pt x="537" y="637"/>
                  </a:lnTo>
                  <a:lnTo>
                    <a:pt x="545" y="619"/>
                  </a:lnTo>
                  <a:lnTo>
                    <a:pt x="839" y="731"/>
                  </a:lnTo>
                  <a:lnTo>
                    <a:pt x="834" y="750"/>
                  </a:lnTo>
                  <a:moveTo>
                    <a:pt x="845" y="718"/>
                  </a:moveTo>
                  <a:lnTo>
                    <a:pt x="551" y="605"/>
                  </a:lnTo>
                  <a:lnTo>
                    <a:pt x="585" y="511"/>
                  </a:lnTo>
                  <a:lnTo>
                    <a:pt x="882" y="624"/>
                  </a:lnTo>
                  <a:lnTo>
                    <a:pt x="845" y="718"/>
                  </a:lnTo>
                  <a:moveTo>
                    <a:pt x="711" y="340"/>
                  </a:moveTo>
                  <a:lnTo>
                    <a:pt x="166" y="131"/>
                  </a:lnTo>
                  <a:lnTo>
                    <a:pt x="182" y="88"/>
                  </a:lnTo>
                  <a:lnTo>
                    <a:pt x="727" y="297"/>
                  </a:lnTo>
                  <a:lnTo>
                    <a:pt x="711" y="340"/>
                  </a:lnTo>
                  <a:moveTo>
                    <a:pt x="0" y="0"/>
                  </a:moveTo>
                  <a:lnTo>
                    <a:pt x="96" y="125"/>
                  </a:lnTo>
                  <a:lnTo>
                    <a:pt x="794" y="391"/>
                  </a:lnTo>
                  <a:lnTo>
                    <a:pt x="786" y="410"/>
                  </a:lnTo>
                  <a:lnTo>
                    <a:pt x="120" y="155"/>
                  </a:lnTo>
                  <a:lnTo>
                    <a:pt x="139" y="179"/>
                  </a:lnTo>
                  <a:lnTo>
                    <a:pt x="1005" y="511"/>
                  </a:lnTo>
                  <a:lnTo>
                    <a:pt x="962" y="627"/>
                  </a:lnTo>
                  <a:lnTo>
                    <a:pt x="289" y="369"/>
                  </a:lnTo>
                  <a:lnTo>
                    <a:pt x="321" y="410"/>
                  </a:lnTo>
                  <a:lnTo>
                    <a:pt x="513" y="482"/>
                  </a:lnTo>
                  <a:lnTo>
                    <a:pt x="476" y="578"/>
                  </a:lnTo>
                  <a:lnTo>
                    <a:pt x="441" y="565"/>
                  </a:lnTo>
                  <a:lnTo>
                    <a:pt x="457" y="584"/>
                  </a:lnTo>
                  <a:lnTo>
                    <a:pt x="470" y="589"/>
                  </a:lnTo>
                  <a:lnTo>
                    <a:pt x="468" y="597"/>
                  </a:lnTo>
                  <a:lnTo>
                    <a:pt x="537" y="686"/>
                  </a:lnTo>
                  <a:lnTo>
                    <a:pt x="818" y="793"/>
                  </a:lnTo>
                  <a:lnTo>
                    <a:pt x="810" y="809"/>
                  </a:lnTo>
                  <a:lnTo>
                    <a:pt x="559" y="715"/>
                  </a:lnTo>
                  <a:lnTo>
                    <a:pt x="575" y="736"/>
                  </a:lnTo>
                  <a:lnTo>
                    <a:pt x="698" y="782"/>
                  </a:lnTo>
                  <a:lnTo>
                    <a:pt x="690" y="798"/>
                  </a:lnTo>
                  <a:lnTo>
                    <a:pt x="599" y="763"/>
                  </a:lnTo>
                  <a:lnTo>
                    <a:pt x="636" y="811"/>
                  </a:lnTo>
                  <a:lnTo>
                    <a:pt x="858" y="897"/>
                  </a:lnTo>
                  <a:lnTo>
                    <a:pt x="839" y="948"/>
                  </a:lnTo>
                  <a:lnTo>
                    <a:pt x="700" y="895"/>
                  </a:lnTo>
                  <a:lnTo>
                    <a:pt x="839" y="948"/>
                  </a:lnTo>
                  <a:lnTo>
                    <a:pt x="1059" y="375"/>
                  </a:lnTo>
                  <a:lnTo>
                    <a:pt x="1048" y="40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88" name="Freeform 85"/>
            <p:cNvSpPr/>
            <p:nvPr/>
          </p:nvSpPr>
          <p:spPr>
            <a:xfrm>
              <a:off x="2868613" y="882651"/>
              <a:ext cx="1741488" cy="709613"/>
            </a:xfrm>
            <a:custGeom>
              <a:avLst/>
              <a:gdLst>
                <a:gd name="T0" fmla="*/ 0 w 1097"/>
                <a:gd name="T1" fmla="*/ 0 h 447"/>
                <a:gd name="T2" fmla="*/ 38 w 1097"/>
                <a:gd name="T3" fmla="*/ 46 h 447"/>
                <a:gd name="T4" fmla="*/ 1086 w 1097"/>
                <a:gd name="T5" fmla="*/ 447 h 447"/>
                <a:gd name="T6" fmla="*/ 1097 w 1097"/>
                <a:gd name="T7" fmla="*/ 421 h 447"/>
                <a:gd name="T8" fmla="*/ 0 w 1097"/>
                <a:gd name="T9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7" h="447">
                  <a:moveTo>
                    <a:pt x="0" y="0"/>
                  </a:moveTo>
                  <a:lnTo>
                    <a:pt x="38" y="46"/>
                  </a:lnTo>
                  <a:lnTo>
                    <a:pt x="1086" y="447"/>
                  </a:lnTo>
                  <a:lnTo>
                    <a:pt x="1097" y="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89" name="Freeform 86"/>
            <p:cNvSpPr/>
            <p:nvPr/>
          </p:nvSpPr>
          <p:spPr>
            <a:xfrm>
              <a:off x="2868613" y="882651"/>
              <a:ext cx="1741488" cy="709613"/>
            </a:xfrm>
            <a:custGeom>
              <a:avLst/>
              <a:gdLst>
                <a:gd name="T0" fmla="*/ 0 w 1097"/>
                <a:gd name="T1" fmla="*/ 0 h 447"/>
                <a:gd name="T2" fmla="*/ 38 w 1097"/>
                <a:gd name="T3" fmla="*/ 46 h 447"/>
                <a:gd name="T4" fmla="*/ 1086 w 1097"/>
                <a:gd name="T5" fmla="*/ 447 h 447"/>
                <a:gd name="T6" fmla="*/ 1097 w 1097"/>
                <a:gd name="T7" fmla="*/ 421 h 447"/>
                <a:gd name="T8" fmla="*/ 0 w 1097"/>
                <a:gd name="T9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7" h="447">
                  <a:moveTo>
                    <a:pt x="0" y="0"/>
                  </a:moveTo>
                  <a:lnTo>
                    <a:pt x="38" y="46"/>
                  </a:lnTo>
                  <a:lnTo>
                    <a:pt x="1086" y="447"/>
                  </a:lnTo>
                  <a:lnTo>
                    <a:pt x="1097" y="42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90" name="Freeform 87"/>
            <p:cNvSpPr/>
            <p:nvPr/>
          </p:nvSpPr>
          <p:spPr>
            <a:xfrm>
              <a:off x="3192463" y="1095376"/>
              <a:ext cx="890588" cy="400050"/>
            </a:xfrm>
            <a:custGeom>
              <a:avLst/>
              <a:gdLst>
                <a:gd name="T0" fmla="*/ 16 w 561"/>
                <a:gd name="T1" fmla="*/ 0 h 252"/>
                <a:gd name="T2" fmla="*/ 0 w 561"/>
                <a:gd name="T3" fmla="*/ 43 h 252"/>
                <a:gd name="T4" fmla="*/ 545 w 561"/>
                <a:gd name="T5" fmla="*/ 252 h 252"/>
                <a:gd name="T6" fmla="*/ 561 w 561"/>
                <a:gd name="T7" fmla="*/ 209 h 252"/>
                <a:gd name="T8" fmla="*/ 16 w 561"/>
                <a:gd name="T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252">
                  <a:moveTo>
                    <a:pt x="16" y="0"/>
                  </a:moveTo>
                  <a:lnTo>
                    <a:pt x="0" y="43"/>
                  </a:lnTo>
                  <a:lnTo>
                    <a:pt x="545" y="252"/>
                  </a:lnTo>
                  <a:lnTo>
                    <a:pt x="561" y="20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9AC25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91" name="Freeform 88"/>
            <p:cNvSpPr/>
            <p:nvPr/>
          </p:nvSpPr>
          <p:spPr>
            <a:xfrm>
              <a:off x="3192463" y="1095376"/>
              <a:ext cx="890588" cy="400050"/>
            </a:xfrm>
            <a:custGeom>
              <a:avLst/>
              <a:gdLst>
                <a:gd name="T0" fmla="*/ 16 w 561"/>
                <a:gd name="T1" fmla="*/ 0 h 252"/>
                <a:gd name="T2" fmla="*/ 0 w 561"/>
                <a:gd name="T3" fmla="*/ 43 h 252"/>
                <a:gd name="T4" fmla="*/ 545 w 561"/>
                <a:gd name="T5" fmla="*/ 252 h 252"/>
                <a:gd name="T6" fmla="*/ 561 w 561"/>
                <a:gd name="T7" fmla="*/ 209 h 252"/>
                <a:gd name="T8" fmla="*/ 16 w 561"/>
                <a:gd name="T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252">
                  <a:moveTo>
                    <a:pt x="16" y="0"/>
                  </a:moveTo>
                  <a:lnTo>
                    <a:pt x="0" y="43"/>
                  </a:lnTo>
                  <a:lnTo>
                    <a:pt x="545" y="252"/>
                  </a:lnTo>
                  <a:lnTo>
                    <a:pt x="561" y="209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92" name="Freeform 89"/>
            <p:cNvSpPr/>
            <p:nvPr/>
          </p:nvSpPr>
          <p:spPr>
            <a:xfrm>
              <a:off x="3149600" y="1239838"/>
              <a:ext cx="1374775" cy="711200"/>
            </a:xfrm>
            <a:custGeom>
              <a:avLst/>
              <a:gdLst>
                <a:gd name="T0" fmla="*/ 0 w 866"/>
                <a:gd name="T1" fmla="*/ 0 h 448"/>
                <a:gd name="T2" fmla="*/ 150 w 866"/>
                <a:gd name="T3" fmla="*/ 190 h 448"/>
                <a:gd name="T4" fmla="*/ 823 w 866"/>
                <a:gd name="T5" fmla="*/ 448 h 448"/>
                <a:gd name="T6" fmla="*/ 866 w 866"/>
                <a:gd name="T7" fmla="*/ 332 h 448"/>
                <a:gd name="T8" fmla="*/ 0 w 866"/>
                <a:gd name="T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448">
                  <a:moveTo>
                    <a:pt x="0" y="0"/>
                  </a:moveTo>
                  <a:lnTo>
                    <a:pt x="150" y="190"/>
                  </a:lnTo>
                  <a:lnTo>
                    <a:pt x="823" y="448"/>
                  </a:lnTo>
                  <a:lnTo>
                    <a:pt x="866" y="3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6B6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93" name="Freeform 90"/>
            <p:cNvSpPr/>
            <p:nvPr/>
          </p:nvSpPr>
          <p:spPr>
            <a:xfrm>
              <a:off x="3149600" y="1239838"/>
              <a:ext cx="1374775" cy="711200"/>
            </a:xfrm>
            <a:custGeom>
              <a:avLst/>
              <a:gdLst>
                <a:gd name="T0" fmla="*/ 0 w 866"/>
                <a:gd name="T1" fmla="*/ 0 h 448"/>
                <a:gd name="T2" fmla="*/ 150 w 866"/>
                <a:gd name="T3" fmla="*/ 190 h 448"/>
                <a:gd name="T4" fmla="*/ 823 w 866"/>
                <a:gd name="T5" fmla="*/ 448 h 448"/>
                <a:gd name="T6" fmla="*/ 866 w 866"/>
                <a:gd name="T7" fmla="*/ 332 h 448"/>
                <a:gd name="T8" fmla="*/ 0 w 866"/>
                <a:gd name="T9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448">
                  <a:moveTo>
                    <a:pt x="0" y="0"/>
                  </a:moveTo>
                  <a:lnTo>
                    <a:pt x="150" y="190"/>
                  </a:lnTo>
                  <a:lnTo>
                    <a:pt x="823" y="448"/>
                  </a:lnTo>
                  <a:lnTo>
                    <a:pt x="866" y="33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94" name="Freeform 91"/>
            <p:cNvSpPr/>
            <p:nvPr/>
          </p:nvSpPr>
          <p:spPr>
            <a:xfrm>
              <a:off x="3081338" y="1154113"/>
              <a:ext cx="1108075" cy="452438"/>
            </a:xfrm>
            <a:custGeom>
              <a:avLst/>
              <a:gdLst>
                <a:gd name="T0" fmla="*/ 0 w 698"/>
                <a:gd name="T1" fmla="*/ 0 h 285"/>
                <a:gd name="T2" fmla="*/ 24 w 698"/>
                <a:gd name="T3" fmla="*/ 30 h 285"/>
                <a:gd name="T4" fmla="*/ 690 w 698"/>
                <a:gd name="T5" fmla="*/ 285 h 285"/>
                <a:gd name="T6" fmla="*/ 698 w 698"/>
                <a:gd name="T7" fmla="*/ 266 h 285"/>
                <a:gd name="T8" fmla="*/ 0 w 698"/>
                <a:gd name="T9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285">
                  <a:moveTo>
                    <a:pt x="0" y="0"/>
                  </a:moveTo>
                  <a:lnTo>
                    <a:pt x="24" y="30"/>
                  </a:lnTo>
                  <a:lnTo>
                    <a:pt x="690" y="285"/>
                  </a:lnTo>
                  <a:lnTo>
                    <a:pt x="698" y="2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95" name="Freeform 92"/>
            <p:cNvSpPr/>
            <p:nvPr/>
          </p:nvSpPr>
          <p:spPr>
            <a:xfrm>
              <a:off x="3081338" y="1154113"/>
              <a:ext cx="1108075" cy="452438"/>
            </a:xfrm>
            <a:custGeom>
              <a:avLst/>
              <a:gdLst>
                <a:gd name="T0" fmla="*/ 0 w 698"/>
                <a:gd name="T1" fmla="*/ 0 h 285"/>
                <a:gd name="T2" fmla="*/ 24 w 698"/>
                <a:gd name="T3" fmla="*/ 30 h 285"/>
                <a:gd name="T4" fmla="*/ 690 w 698"/>
                <a:gd name="T5" fmla="*/ 285 h 285"/>
                <a:gd name="T6" fmla="*/ 698 w 698"/>
                <a:gd name="T7" fmla="*/ 266 h 285"/>
                <a:gd name="T8" fmla="*/ 0 w 698"/>
                <a:gd name="T9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285">
                  <a:moveTo>
                    <a:pt x="0" y="0"/>
                  </a:moveTo>
                  <a:lnTo>
                    <a:pt x="24" y="30"/>
                  </a:lnTo>
                  <a:lnTo>
                    <a:pt x="690" y="285"/>
                  </a:lnTo>
                  <a:lnTo>
                    <a:pt x="698" y="26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96" name="Freeform 93"/>
            <p:cNvSpPr/>
            <p:nvPr/>
          </p:nvSpPr>
          <p:spPr>
            <a:xfrm>
              <a:off x="3438525" y="1606551"/>
              <a:ext cx="304800" cy="266700"/>
            </a:xfrm>
            <a:custGeom>
              <a:avLst/>
              <a:gdLst>
                <a:gd name="T0" fmla="*/ 0 w 192"/>
                <a:gd name="T1" fmla="*/ 0 h 168"/>
                <a:gd name="T2" fmla="*/ 120 w 192"/>
                <a:gd name="T3" fmla="*/ 155 h 168"/>
                <a:gd name="T4" fmla="*/ 155 w 192"/>
                <a:gd name="T5" fmla="*/ 168 h 168"/>
                <a:gd name="T6" fmla="*/ 192 w 192"/>
                <a:gd name="T7" fmla="*/ 72 h 168"/>
                <a:gd name="T8" fmla="*/ 0 w 192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68">
                  <a:moveTo>
                    <a:pt x="0" y="0"/>
                  </a:moveTo>
                  <a:lnTo>
                    <a:pt x="120" y="155"/>
                  </a:lnTo>
                  <a:lnTo>
                    <a:pt x="155" y="168"/>
                  </a:lnTo>
                  <a:lnTo>
                    <a:pt x="192" y="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423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97" name="Freeform 94"/>
            <p:cNvSpPr/>
            <p:nvPr/>
          </p:nvSpPr>
          <p:spPr>
            <a:xfrm>
              <a:off x="3438525" y="1606551"/>
              <a:ext cx="304800" cy="266700"/>
            </a:xfrm>
            <a:custGeom>
              <a:avLst/>
              <a:gdLst>
                <a:gd name="T0" fmla="*/ 0 w 192"/>
                <a:gd name="T1" fmla="*/ 0 h 168"/>
                <a:gd name="T2" fmla="*/ 120 w 192"/>
                <a:gd name="T3" fmla="*/ 155 h 168"/>
                <a:gd name="T4" fmla="*/ 155 w 192"/>
                <a:gd name="T5" fmla="*/ 168 h 168"/>
                <a:gd name="T6" fmla="*/ 192 w 192"/>
                <a:gd name="T7" fmla="*/ 72 h 168"/>
                <a:gd name="T8" fmla="*/ 0 w 192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68">
                  <a:moveTo>
                    <a:pt x="0" y="0"/>
                  </a:moveTo>
                  <a:lnTo>
                    <a:pt x="120" y="155"/>
                  </a:lnTo>
                  <a:lnTo>
                    <a:pt x="155" y="168"/>
                  </a:lnTo>
                  <a:lnTo>
                    <a:pt x="192" y="7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98" name="Freeform 95"/>
            <p:cNvSpPr/>
            <p:nvPr/>
          </p:nvSpPr>
          <p:spPr>
            <a:xfrm>
              <a:off x="3803650" y="1766888"/>
              <a:ext cx="525463" cy="328613"/>
            </a:xfrm>
            <a:custGeom>
              <a:avLst/>
              <a:gdLst>
                <a:gd name="T0" fmla="*/ 34 w 331"/>
                <a:gd name="T1" fmla="*/ 0 h 207"/>
                <a:gd name="T2" fmla="*/ 0 w 331"/>
                <a:gd name="T3" fmla="*/ 94 h 207"/>
                <a:gd name="T4" fmla="*/ 294 w 331"/>
                <a:gd name="T5" fmla="*/ 207 h 207"/>
                <a:gd name="T6" fmla="*/ 331 w 331"/>
                <a:gd name="T7" fmla="*/ 113 h 207"/>
                <a:gd name="T8" fmla="*/ 34 w 331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07">
                  <a:moveTo>
                    <a:pt x="34" y="0"/>
                  </a:moveTo>
                  <a:lnTo>
                    <a:pt x="0" y="94"/>
                  </a:lnTo>
                  <a:lnTo>
                    <a:pt x="294" y="207"/>
                  </a:lnTo>
                  <a:lnTo>
                    <a:pt x="331" y="113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85A648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99" name="Freeform 96"/>
            <p:cNvSpPr/>
            <p:nvPr/>
          </p:nvSpPr>
          <p:spPr>
            <a:xfrm>
              <a:off x="3803650" y="1766888"/>
              <a:ext cx="525463" cy="328613"/>
            </a:xfrm>
            <a:custGeom>
              <a:avLst/>
              <a:gdLst>
                <a:gd name="T0" fmla="*/ 34 w 331"/>
                <a:gd name="T1" fmla="*/ 0 h 207"/>
                <a:gd name="T2" fmla="*/ 0 w 331"/>
                <a:gd name="T3" fmla="*/ 94 h 207"/>
                <a:gd name="T4" fmla="*/ 294 w 331"/>
                <a:gd name="T5" fmla="*/ 207 h 207"/>
                <a:gd name="T6" fmla="*/ 331 w 331"/>
                <a:gd name="T7" fmla="*/ 113 h 207"/>
                <a:gd name="T8" fmla="*/ 34 w 331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07">
                  <a:moveTo>
                    <a:pt x="34" y="0"/>
                  </a:moveTo>
                  <a:lnTo>
                    <a:pt x="0" y="94"/>
                  </a:lnTo>
                  <a:lnTo>
                    <a:pt x="294" y="207"/>
                  </a:lnTo>
                  <a:lnTo>
                    <a:pt x="331" y="113"/>
                  </a:lnTo>
                  <a:lnTo>
                    <a:pt x="34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00" name="Freeform 97"/>
            <p:cNvSpPr/>
            <p:nvPr/>
          </p:nvSpPr>
          <p:spPr>
            <a:xfrm>
              <a:off x="3938588" y="2243138"/>
              <a:ext cx="352425" cy="217488"/>
            </a:xfrm>
            <a:custGeom>
              <a:avLst/>
              <a:gdLst>
                <a:gd name="T0" fmla="*/ 0 w 222"/>
                <a:gd name="T1" fmla="*/ 0 h 137"/>
                <a:gd name="T2" fmla="*/ 64 w 222"/>
                <a:gd name="T3" fmla="*/ 84 h 137"/>
                <a:gd name="T4" fmla="*/ 203 w 222"/>
                <a:gd name="T5" fmla="*/ 137 h 137"/>
                <a:gd name="T6" fmla="*/ 222 w 222"/>
                <a:gd name="T7" fmla="*/ 86 h 137"/>
                <a:gd name="T8" fmla="*/ 0 w 222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37">
                  <a:moveTo>
                    <a:pt x="0" y="0"/>
                  </a:moveTo>
                  <a:lnTo>
                    <a:pt x="64" y="84"/>
                  </a:lnTo>
                  <a:lnTo>
                    <a:pt x="203" y="137"/>
                  </a:lnTo>
                  <a:lnTo>
                    <a:pt x="222" y="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01" name="Freeform 98"/>
            <p:cNvSpPr/>
            <p:nvPr/>
          </p:nvSpPr>
          <p:spPr>
            <a:xfrm>
              <a:off x="3938588" y="2243138"/>
              <a:ext cx="352425" cy="217488"/>
            </a:xfrm>
            <a:custGeom>
              <a:avLst/>
              <a:gdLst>
                <a:gd name="T0" fmla="*/ 0 w 222"/>
                <a:gd name="T1" fmla="*/ 0 h 137"/>
                <a:gd name="T2" fmla="*/ 64 w 222"/>
                <a:gd name="T3" fmla="*/ 84 h 137"/>
                <a:gd name="T4" fmla="*/ 203 w 222"/>
                <a:gd name="T5" fmla="*/ 137 h 137"/>
                <a:gd name="T6" fmla="*/ 222 w 222"/>
                <a:gd name="T7" fmla="*/ 86 h 137"/>
                <a:gd name="T8" fmla="*/ 0 w 222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37">
                  <a:moveTo>
                    <a:pt x="0" y="0"/>
                  </a:moveTo>
                  <a:lnTo>
                    <a:pt x="64" y="84"/>
                  </a:lnTo>
                  <a:lnTo>
                    <a:pt x="203" y="137"/>
                  </a:lnTo>
                  <a:lnTo>
                    <a:pt x="222" y="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02" name="Freeform 99"/>
            <p:cNvSpPr/>
            <p:nvPr/>
          </p:nvSpPr>
          <p:spPr>
            <a:xfrm>
              <a:off x="3654425" y="1882776"/>
              <a:ext cx="20638" cy="20638"/>
            </a:xfrm>
            <a:custGeom>
              <a:avLst/>
              <a:gdLst>
                <a:gd name="T0" fmla="*/ 0 w 13"/>
                <a:gd name="T1" fmla="*/ 0 h 13"/>
                <a:gd name="T2" fmla="*/ 11 w 13"/>
                <a:gd name="T3" fmla="*/ 13 h 13"/>
                <a:gd name="T4" fmla="*/ 13 w 13"/>
                <a:gd name="T5" fmla="*/ 5 h 13"/>
                <a:gd name="T6" fmla="*/ 0 w 13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11" y="13"/>
                  </a:lnTo>
                  <a:lnTo>
                    <a:pt x="1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03" name="Freeform 100"/>
            <p:cNvSpPr/>
            <p:nvPr/>
          </p:nvSpPr>
          <p:spPr>
            <a:xfrm>
              <a:off x="3654425" y="1882776"/>
              <a:ext cx="20638" cy="20638"/>
            </a:xfrm>
            <a:custGeom>
              <a:avLst/>
              <a:gdLst>
                <a:gd name="T0" fmla="*/ 0 w 13"/>
                <a:gd name="T1" fmla="*/ 0 h 13"/>
                <a:gd name="T2" fmla="*/ 11 w 13"/>
                <a:gd name="T3" fmla="*/ 13 h 13"/>
                <a:gd name="T4" fmla="*/ 13 w 13"/>
                <a:gd name="T5" fmla="*/ 5 h 13"/>
                <a:gd name="T6" fmla="*/ 0 w 13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11" y="13"/>
                  </a:lnTo>
                  <a:lnTo>
                    <a:pt x="13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04" name="Freeform 101"/>
            <p:cNvSpPr/>
            <p:nvPr/>
          </p:nvSpPr>
          <p:spPr>
            <a:xfrm>
              <a:off x="3781425" y="1938338"/>
              <a:ext cx="479425" cy="207963"/>
            </a:xfrm>
            <a:custGeom>
              <a:avLst/>
              <a:gdLst>
                <a:gd name="T0" fmla="*/ 8 w 302"/>
                <a:gd name="T1" fmla="*/ 0 h 131"/>
                <a:gd name="T2" fmla="*/ 0 w 302"/>
                <a:gd name="T3" fmla="*/ 18 h 131"/>
                <a:gd name="T4" fmla="*/ 297 w 302"/>
                <a:gd name="T5" fmla="*/ 131 h 131"/>
                <a:gd name="T6" fmla="*/ 302 w 302"/>
                <a:gd name="T7" fmla="*/ 112 h 131"/>
                <a:gd name="T8" fmla="*/ 8 w 302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1">
                  <a:moveTo>
                    <a:pt x="8" y="0"/>
                  </a:moveTo>
                  <a:lnTo>
                    <a:pt x="0" y="18"/>
                  </a:lnTo>
                  <a:lnTo>
                    <a:pt x="297" y="131"/>
                  </a:lnTo>
                  <a:lnTo>
                    <a:pt x="302" y="11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05" name="Freeform 102"/>
            <p:cNvSpPr/>
            <p:nvPr/>
          </p:nvSpPr>
          <p:spPr>
            <a:xfrm>
              <a:off x="3781425" y="1938338"/>
              <a:ext cx="479425" cy="207963"/>
            </a:xfrm>
            <a:custGeom>
              <a:avLst/>
              <a:gdLst>
                <a:gd name="T0" fmla="*/ 8 w 302"/>
                <a:gd name="T1" fmla="*/ 0 h 131"/>
                <a:gd name="T2" fmla="*/ 0 w 302"/>
                <a:gd name="T3" fmla="*/ 18 h 131"/>
                <a:gd name="T4" fmla="*/ 297 w 302"/>
                <a:gd name="T5" fmla="*/ 131 h 131"/>
                <a:gd name="T6" fmla="*/ 302 w 302"/>
                <a:gd name="T7" fmla="*/ 112 h 131"/>
                <a:gd name="T8" fmla="*/ 8 w 302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1">
                  <a:moveTo>
                    <a:pt x="8" y="0"/>
                  </a:moveTo>
                  <a:lnTo>
                    <a:pt x="0" y="18"/>
                  </a:lnTo>
                  <a:lnTo>
                    <a:pt x="297" y="131"/>
                  </a:lnTo>
                  <a:lnTo>
                    <a:pt x="302" y="112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06" name="Freeform 103"/>
            <p:cNvSpPr/>
            <p:nvPr/>
          </p:nvSpPr>
          <p:spPr>
            <a:xfrm>
              <a:off x="3763963" y="1984376"/>
              <a:ext cx="481013" cy="207963"/>
            </a:xfrm>
            <a:custGeom>
              <a:avLst/>
              <a:gdLst>
                <a:gd name="T0" fmla="*/ 9 w 303"/>
                <a:gd name="T1" fmla="*/ 0 h 131"/>
                <a:gd name="T2" fmla="*/ 0 w 303"/>
                <a:gd name="T3" fmla="*/ 19 h 131"/>
                <a:gd name="T4" fmla="*/ 295 w 303"/>
                <a:gd name="T5" fmla="*/ 131 h 131"/>
                <a:gd name="T6" fmla="*/ 303 w 303"/>
                <a:gd name="T7" fmla="*/ 113 h 131"/>
                <a:gd name="T8" fmla="*/ 9 w 303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131">
                  <a:moveTo>
                    <a:pt x="9" y="0"/>
                  </a:moveTo>
                  <a:lnTo>
                    <a:pt x="0" y="19"/>
                  </a:lnTo>
                  <a:lnTo>
                    <a:pt x="295" y="131"/>
                  </a:lnTo>
                  <a:lnTo>
                    <a:pt x="303" y="11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07" name="Freeform 104"/>
            <p:cNvSpPr/>
            <p:nvPr/>
          </p:nvSpPr>
          <p:spPr>
            <a:xfrm>
              <a:off x="3763963" y="1984376"/>
              <a:ext cx="481013" cy="207963"/>
            </a:xfrm>
            <a:custGeom>
              <a:avLst/>
              <a:gdLst>
                <a:gd name="T0" fmla="*/ 9 w 303"/>
                <a:gd name="T1" fmla="*/ 0 h 131"/>
                <a:gd name="T2" fmla="*/ 0 w 303"/>
                <a:gd name="T3" fmla="*/ 19 h 131"/>
                <a:gd name="T4" fmla="*/ 295 w 303"/>
                <a:gd name="T5" fmla="*/ 131 h 131"/>
                <a:gd name="T6" fmla="*/ 303 w 303"/>
                <a:gd name="T7" fmla="*/ 113 h 131"/>
                <a:gd name="T8" fmla="*/ 9 w 303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131">
                  <a:moveTo>
                    <a:pt x="9" y="0"/>
                  </a:moveTo>
                  <a:lnTo>
                    <a:pt x="0" y="19"/>
                  </a:lnTo>
                  <a:lnTo>
                    <a:pt x="295" y="131"/>
                  </a:lnTo>
                  <a:lnTo>
                    <a:pt x="303" y="113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08" name="Freeform 105"/>
            <p:cNvSpPr/>
            <p:nvPr/>
          </p:nvSpPr>
          <p:spPr>
            <a:xfrm>
              <a:off x="3781425" y="2044701"/>
              <a:ext cx="446088" cy="195263"/>
            </a:xfrm>
            <a:custGeom>
              <a:avLst/>
              <a:gdLst>
                <a:gd name="T0" fmla="*/ 0 w 281"/>
                <a:gd name="T1" fmla="*/ 0 h 123"/>
                <a:gd name="T2" fmla="*/ 22 w 281"/>
                <a:gd name="T3" fmla="*/ 29 h 123"/>
                <a:gd name="T4" fmla="*/ 273 w 281"/>
                <a:gd name="T5" fmla="*/ 123 h 123"/>
                <a:gd name="T6" fmla="*/ 281 w 281"/>
                <a:gd name="T7" fmla="*/ 107 h 123"/>
                <a:gd name="T8" fmla="*/ 0 w 281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123">
                  <a:moveTo>
                    <a:pt x="0" y="0"/>
                  </a:moveTo>
                  <a:lnTo>
                    <a:pt x="22" y="29"/>
                  </a:lnTo>
                  <a:lnTo>
                    <a:pt x="273" y="123"/>
                  </a:lnTo>
                  <a:lnTo>
                    <a:pt x="281" y="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09" name="Freeform 106"/>
            <p:cNvSpPr/>
            <p:nvPr/>
          </p:nvSpPr>
          <p:spPr>
            <a:xfrm>
              <a:off x="3781425" y="2044701"/>
              <a:ext cx="446088" cy="195263"/>
            </a:xfrm>
            <a:custGeom>
              <a:avLst/>
              <a:gdLst>
                <a:gd name="T0" fmla="*/ 0 w 281"/>
                <a:gd name="T1" fmla="*/ 0 h 123"/>
                <a:gd name="T2" fmla="*/ 22 w 281"/>
                <a:gd name="T3" fmla="*/ 29 h 123"/>
                <a:gd name="T4" fmla="*/ 273 w 281"/>
                <a:gd name="T5" fmla="*/ 123 h 123"/>
                <a:gd name="T6" fmla="*/ 281 w 281"/>
                <a:gd name="T7" fmla="*/ 107 h 123"/>
                <a:gd name="T8" fmla="*/ 0 w 281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123">
                  <a:moveTo>
                    <a:pt x="0" y="0"/>
                  </a:moveTo>
                  <a:lnTo>
                    <a:pt x="22" y="29"/>
                  </a:lnTo>
                  <a:lnTo>
                    <a:pt x="273" y="123"/>
                  </a:lnTo>
                  <a:lnTo>
                    <a:pt x="281" y="10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10" name="Freeform 107"/>
            <p:cNvSpPr/>
            <p:nvPr/>
          </p:nvSpPr>
          <p:spPr>
            <a:xfrm>
              <a:off x="3841750" y="2124076"/>
              <a:ext cx="195263" cy="98425"/>
            </a:xfrm>
            <a:custGeom>
              <a:avLst/>
              <a:gdLst>
                <a:gd name="T0" fmla="*/ 0 w 123"/>
                <a:gd name="T1" fmla="*/ 0 h 62"/>
                <a:gd name="T2" fmla="*/ 24 w 123"/>
                <a:gd name="T3" fmla="*/ 27 h 62"/>
                <a:gd name="T4" fmla="*/ 115 w 123"/>
                <a:gd name="T5" fmla="*/ 62 h 62"/>
                <a:gd name="T6" fmla="*/ 123 w 123"/>
                <a:gd name="T7" fmla="*/ 46 h 62"/>
                <a:gd name="T8" fmla="*/ 0 w 12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62">
                  <a:moveTo>
                    <a:pt x="0" y="0"/>
                  </a:moveTo>
                  <a:lnTo>
                    <a:pt x="24" y="27"/>
                  </a:lnTo>
                  <a:lnTo>
                    <a:pt x="115" y="62"/>
                  </a:lnTo>
                  <a:lnTo>
                    <a:pt x="123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11" name="Freeform 108"/>
            <p:cNvSpPr/>
            <p:nvPr/>
          </p:nvSpPr>
          <p:spPr>
            <a:xfrm>
              <a:off x="3841750" y="2124076"/>
              <a:ext cx="195263" cy="98425"/>
            </a:xfrm>
            <a:custGeom>
              <a:avLst/>
              <a:gdLst>
                <a:gd name="T0" fmla="*/ 0 w 123"/>
                <a:gd name="T1" fmla="*/ 0 h 62"/>
                <a:gd name="T2" fmla="*/ 24 w 123"/>
                <a:gd name="T3" fmla="*/ 27 h 62"/>
                <a:gd name="T4" fmla="*/ 115 w 123"/>
                <a:gd name="T5" fmla="*/ 62 h 62"/>
                <a:gd name="T6" fmla="*/ 123 w 123"/>
                <a:gd name="T7" fmla="*/ 46 h 62"/>
                <a:gd name="T8" fmla="*/ 0 w 12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62">
                  <a:moveTo>
                    <a:pt x="0" y="0"/>
                  </a:moveTo>
                  <a:lnTo>
                    <a:pt x="24" y="27"/>
                  </a:lnTo>
                  <a:lnTo>
                    <a:pt x="115" y="62"/>
                  </a:lnTo>
                  <a:lnTo>
                    <a:pt x="123" y="4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12" name="Freeform 109"/>
            <p:cNvSpPr/>
            <p:nvPr/>
          </p:nvSpPr>
          <p:spPr>
            <a:xfrm>
              <a:off x="2881313" y="2295526"/>
              <a:ext cx="608013" cy="263525"/>
            </a:xfrm>
            <a:custGeom>
              <a:avLst/>
              <a:gdLst>
                <a:gd name="T0" fmla="*/ 5 w 143"/>
                <a:gd name="T1" fmla="*/ 13 h 62"/>
                <a:gd name="T2" fmla="*/ 134 w 143"/>
                <a:gd name="T3" fmla="*/ 61 h 62"/>
                <a:gd name="T4" fmla="*/ 142 w 143"/>
                <a:gd name="T5" fmla="*/ 57 h 62"/>
                <a:gd name="T6" fmla="*/ 138 w 143"/>
                <a:gd name="T7" fmla="*/ 49 h 62"/>
                <a:gd name="T8" fmla="*/ 9 w 143"/>
                <a:gd name="T9" fmla="*/ 1 h 62"/>
                <a:gd name="T10" fmla="*/ 1 w 143"/>
                <a:gd name="T11" fmla="*/ 5 h 62"/>
                <a:gd name="T12" fmla="*/ 5 w 143"/>
                <a:gd name="T13" fmla="*/ 1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62">
                  <a:moveTo>
                    <a:pt x="5" y="13"/>
                  </a:moveTo>
                  <a:quadBezTo>
                    <a:pt x="134" y="61"/>
                    <a:pt x="134" y="61"/>
                  </a:quadBezTo>
                  <a:cubicBezTo>
                    <a:pt x="137" y="62"/>
                    <a:pt x="141" y="60"/>
                    <a:pt x="142" y="57"/>
                  </a:cubicBezTo>
                  <a:cubicBezTo>
                    <a:pt x="143" y="54"/>
                    <a:pt x="142" y="50"/>
                    <a:pt x="138" y="49"/>
                  </a:cubicBezTo>
                  <a:quadBezTo>
                    <a:pt x="9" y="1"/>
                    <a:pt x="9" y="1"/>
                  </a:quadBezTo>
                  <a:cubicBezTo>
                    <a:pt x="6" y="0"/>
                    <a:pt x="3" y="1"/>
                    <a:pt x="1" y="5"/>
                  </a:cubicBezTo>
                  <a:cubicBezTo>
                    <a:pt x="0" y="8"/>
                    <a:pt x="2" y="12"/>
                    <a:pt x="5" y="13"/>
                  </a:cubicBezTo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13" name="Freeform 110"/>
            <p:cNvSpPr/>
            <p:nvPr/>
          </p:nvSpPr>
          <p:spPr>
            <a:xfrm>
              <a:off x="3068638" y="2308226"/>
              <a:ext cx="233363" cy="238125"/>
            </a:xfrm>
            <a:custGeom>
              <a:avLst/>
              <a:gdLst>
                <a:gd name="T0" fmla="*/ 36 w 55"/>
                <a:gd name="T1" fmla="*/ 5 h 56"/>
                <a:gd name="T2" fmla="*/ 50 w 55"/>
                <a:gd name="T3" fmla="*/ 36 h 56"/>
                <a:gd name="T4" fmla="*/ 19 w 55"/>
                <a:gd name="T5" fmla="*/ 51 h 56"/>
                <a:gd name="T6" fmla="*/ 5 w 55"/>
                <a:gd name="T7" fmla="*/ 19 h 56"/>
                <a:gd name="T8" fmla="*/ 36 w 55"/>
                <a:gd name="T9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36" y="5"/>
                  </a:moveTo>
                  <a:cubicBezTo>
                    <a:pt x="49" y="9"/>
                    <a:pt x="55" y="24"/>
                    <a:pt x="50" y="36"/>
                  </a:cubicBezTo>
                  <a:cubicBezTo>
                    <a:pt x="46" y="49"/>
                    <a:pt x="31" y="56"/>
                    <a:pt x="19" y="51"/>
                  </a:cubicBezTo>
                  <a:cubicBezTo>
                    <a:pt x="6" y="46"/>
                    <a:pt x="0" y="32"/>
                    <a:pt x="5" y="19"/>
                  </a:cubicBezTo>
                  <a:cubicBezTo>
                    <a:pt x="9" y="6"/>
                    <a:pt x="24" y="0"/>
                    <a:pt x="36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14" name="Freeform 111"/>
            <p:cNvSpPr/>
            <p:nvPr/>
          </p:nvSpPr>
          <p:spPr>
            <a:xfrm>
              <a:off x="3101975" y="2341563"/>
              <a:ext cx="166688" cy="166688"/>
            </a:xfrm>
            <a:custGeom>
              <a:avLst/>
              <a:gdLst>
                <a:gd name="T0" fmla="*/ 26 w 39"/>
                <a:gd name="T1" fmla="*/ 3 h 39"/>
                <a:gd name="T2" fmla="*/ 36 w 39"/>
                <a:gd name="T3" fmla="*/ 26 h 39"/>
                <a:gd name="T4" fmla="*/ 13 w 39"/>
                <a:gd name="T5" fmla="*/ 36 h 39"/>
                <a:gd name="T6" fmla="*/ 3 w 39"/>
                <a:gd name="T7" fmla="*/ 14 h 39"/>
                <a:gd name="T8" fmla="*/ 26 w 39"/>
                <a:gd name="T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26" y="3"/>
                  </a:moveTo>
                  <a:cubicBezTo>
                    <a:pt x="35" y="7"/>
                    <a:pt x="39" y="17"/>
                    <a:pt x="36" y="26"/>
                  </a:cubicBezTo>
                  <a:cubicBezTo>
                    <a:pt x="32" y="35"/>
                    <a:pt x="22" y="39"/>
                    <a:pt x="13" y="36"/>
                  </a:cubicBezTo>
                  <a:cubicBezTo>
                    <a:pt x="4" y="33"/>
                    <a:pt x="0" y="23"/>
                    <a:pt x="3" y="14"/>
                  </a:cubicBezTo>
                  <a:cubicBezTo>
                    <a:pt x="7" y="5"/>
                    <a:pt x="17" y="0"/>
                    <a:pt x="26" y="3"/>
                  </a:cubicBezTo>
                </a:path>
              </a:pathLst>
            </a:custGeom>
            <a:solidFill>
              <a:srgbClr val="B3B3B3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7103695" y="3022397"/>
            <a:ext cx="2870657" cy="791498"/>
            <a:chOff x="4938713" y="3109913"/>
            <a:chExt cx="2314575" cy="638175"/>
          </a:xfrm>
        </p:grpSpPr>
        <p:sp>
          <p:nvSpPr>
            <p:cNvPr id="116" name="Freeform 13"/>
            <p:cNvSpPr/>
            <p:nvPr/>
          </p:nvSpPr>
          <p:spPr>
            <a:xfrm>
              <a:off x="4972050" y="3144838"/>
              <a:ext cx="2230438" cy="569913"/>
            </a:xfrm>
            <a:custGeom>
              <a:avLst/>
              <a:gdLst>
                <a:gd name="T0" fmla="*/ 524 w 524"/>
                <a:gd name="T1" fmla="*/ 132 h 132"/>
                <a:gd name="T2" fmla="*/ 64 w 524"/>
                <a:gd name="T3" fmla="*/ 132 h 132"/>
                <a:gd name="T4" fmla="*/ 0 w 524"/>
                <a:gd name="T5" fmla="*/ 67 h 132"/>
                <a:gd name="T6" fmla="*/ 0 w 524"/>
                <a:gd name="T7" fmla="*/ 57 h 132"/>
                <a:gd name="T8" fmla="*/ 64 w 524"/>
                <a:gd name="T9" fmla="*/ 0 h 132"/>
                <a:gd name="T10" fmla="*/ 524 w 524"/>
                <a:gd name="T11" fmla="*/ 0 h 132"/>
                <a:gd name="T12" fmla="*/ 509 w 524"/>
                <a:gd name="T13" fmla="*/ 63 h 132"/>
                <a:gd name="T14" fmla="*/ 524 w 524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4" h="132">
                  <a:moveTo>
                    <a:pt x="524" y="132"/>
                  </a:moveTo>
                  <a:quadBezTo>
                    <a:pt x="64" y="132"/>
                    <a:pt x="64" y="132"/>
                  </a:quadBezTo>
                  <a:cubicBezTo>
                    <a:pt x="29" y="132"/>
                    <a:pt x="0" y="101"/>
                    <a:pt x="0" y="67"/>
                  </a:cubicBezTo>
                  <a:quadBezTo>
                    <a:pt x="0" y="57"/>
                    <a:pt x="0" y="57"/>
                  </a:quadBezTo>
                  <a:cubicBezTo>
                    <a:pt x="0" y="23"/>
                    <a:pt x="29" y="0"/>
                    <a:pt x="64" y="0"/>
                  </a:cubicBezTo>
                  <a:quadBezTo>
                    <a:pt x="524" y="0"/>
                    <a:pt x="524" y="0"/>
                  </a:quadBezTo>
                  <a:cubicBezTo>
                    <a:pt x="524" y="0"/>
                    <a:pt x="509" y="21"/>
                    <a:pt x="509" y="63"/>
                  </a:cubicBezTo>
                  <a:cubicBezTo>
                    <a:pt x="509" y="111"/>
                    <a:pt x="524" y="132"/>
                    <a:pt x="524" y="132"/>
                  </a:cubicBezTo>
                </a:path>
              </a:pathLst>
            </a:custGeom>
            <a:solidFill>
              <a:srgbClr val="FCF6EA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17" name="Freeform 14"/>
            <p:cNvSpPr/>
            <p:nvPr/>
          </p:nvSpPr>
          <p:spPr>
            <a:xfrm>
              <a:off x="4989513" y="3109913"/>
              <a:ext cx="319088" cy="630238"/>
            </a:xfrm>
            <a:custGeom>
              <a:avLst/>
              <a:gdLst>
                <a:gd name="T0" fmla="*/ 67 w 75"/>
                <a:gd name="T1" fmla="*/ 146 h 146"/>
                <a:gd name="T2" fmla="*/ 0 w 75"/>
                <a:gd name="T3" fmla="*/ 76 h 146"/>
                <a:gd name="T4" fmla="*/ 0 w 75"/>
                <a:gd name="T5" fmla="*/ 67 h 146"/>
                <a:gd name="T6" fmla="*/ 69 w 75"/>
                <a:gd name="T7" fmla="*/ 0 h 146"/>
                <a:gd name="T8" fmla="*/ 75 w 75"/>
                <a:gd name="T9" fmla="*/ 6 h 146"/>
                <a:gd name="T10" fmla="*/ 69 w 75"/>
                <a:gd name="T11" fmla="*/ 12 h 146"/>
                <a:gd name="T12" fmla="*/ 12 w 75"/>
                <a:gd name="T13" fmla="*/ 67 h 146"/>
                <a:gd name="T14" fmla="*/ 12 w 75"/>
                <a:gd name="T15" fmla="*/ 76 h 146"/>
                <a:gd name="T16" fmla="*/ 67 w 75"/>
                <a:gd name="T17" fmla="*/ 133 h 146"/>
                <a:gd name="T18" fmla="*/ 73 w 75"/>
                <a:gd name="T19" fmla="*/ 140 h 146"/>
                <a:gd name="T20" fmla="*/ 67 w 75"/>
                <a:gd name="T21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146">
                  <a:moveTo>
                    <a:pt x="67" y="146"/>
                  </a:moveTo>
                  <a:cubicBezTo>
                    <a:pt x="30" y="146"/>
                    <a:pt x="0" y="115"/>
                    <a:pt x="0" y="76"/>
                  </a:cubicBezTo>
                  <a:quadBezTo>
                    <a:pt x="0" y="67"/>
                    <a:pt x="0" y="67"/>
                  </a:quadBezTo>
                  <a:cubicBezTo>
                    <a:pt x="0" y="30"/>
                    <a:pt x="31" y="0"/>
                    <a:pt x="69" y="0"/>
                  </a:cubicBezTo>
                  <a:cubicBezTo>
                    <a:pt x="72" y="0"/>
                    <a:pt x="75" y="2"/>
                    <a:pt x="75" y="6"/>
                  </a:cubicBezTo>
                  <a:cubicBezTo>
                    <a:pt x="75" y="9"/>
                    <a:pt x="72" y="12"/>
                    <a:pt x="69" y="12"/>
                  </a:cubicBezTo>
                  <a:cubicBezTo>
                    <a:pt x="37" y="12"/>
                    <a:pt x="12" y="36"/>
                    <a:pt x="12" y="67"/>
                  </a:cubicBezTo>
                  <a:quadBezTo>
                    <a:pt x="12" y="76"/>
                    <a:pt x="12" y="76"/>
                  </a:quadBezTo>
                  <a:cubicBezTo>
                    <a:pt x="12" y="108"/>
                    <a:pt x="37" y="133"/>
                    <a:pt x="67" y="133"/>
                  </a:cubicBezTo>
                  <a:cubicBezTo>
                    <a:pt x="70" y="133"/>
                    <a:pt x="73" y="136"/>
                    <a:pt x="73" y="140"/>
                  </a:cubicBezTo>
                  <a:cubicBezTo>
                    <a:pt x="73" y="143"/>
                    <a:pt x="70" y="146"/>
                    <a:pt x="67" y="146"/>
                  </a:cubicBezTo>
                </a:path>
              </a:pathLst>
            </a:custGeom>
            <a:solidFill>
              <a:srgbClr val="8C8C8C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18" name="Freeform 15"/>
            <p:cNvSpPr/>
            <p:nvPr/>
          </p:nvSpPr>
          <p:spPr>
            <a:xfrm>
              <a:off x="4938713" y="3109913"/>
              <a:ext cx="2314575" cy="638175"/>
            </a:xfrm>
            <a:custGeom>
              <a:avLst/>
              <a:gdLst>
                <a:gd name="T0" fmla="*/ 544 w 544"/>
                <a:gd name="T1" fmla="*/ 148 h 148"/>
                <a:gd name="T2" fmla="*/ 70 w 544"/>
                <a:gd name="T3" fmla="*/ 148 h 148"/>
                <a:gd name="T4" fmla="*/ 0 w 544"/>
                <a:gd name="T5" fmla="*/ 75 h 148"/>
                <a:gd name="T6" fmla="*/ 0 w 544"/>
                <a:gd name="T7" fmla="*/ 65 h 148"/>
                <a:gd name="T8" fmla="*/ 70 w 544"/>
                <a:gd name="T9" fmla="*/ 0 h 148"/>
                <a:gd name="T10" fmla="*/ 544 w 544"/>
                <a:gd name="T11" fmla="*/ 0 h 148"/>
                <a:gd name="T12" fmla="*/ 544 w 544"/>
                <a:gd name="T13" fmla="*/ 12 h 148"/>
                <a:gd name="T14" fmla="*/ 70 w 544"/>
                <a:gd name="T15" fmla="*/ 12 h 148"/>
                <a:gd name="T16" fmla="*/ 12 w 544"/>
                <a:gd name="T17" fmla="*/ 65 h 148"/>
                <a:gd name="T18" fmla="*/ 12 w 544"/>
                <a:gd name="T19" fmla="*/ 75 h 148"/>
                <a:gd name="T20" fmla="*/ 70 w 544"/>
                <a:gd name="T21" fmla="*/ 132 h 148"/>
                <a:gd name="T22" fmla="*/ 544 w 544"/>
                <a:gd name="T23" fmla="*/ 132 h 148"/>
                <a:gd name="T24" fmla="*/ 544 w 544"/>
                <a:gd name="T2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4" h="148">
                  <a:moveTo>
                    <a:pt x="544" y="148"/>
                  </a:moveTo>
                  <a:quadBezTo>
                    <a:pt x="70" y="148"/>
                    <a:pt x="70" y="148"/>
                  </a:quadBezTo>
                  <a:cubicBezTo>
                    <a:pt x="33" y="148"/>
                    <a:pt x="0" y="114"/>
                    <a:pt x="0" y="75"/>
                  </a:cubicBezTo>
                  <a:quadBezTo>
                    <a:pt x="0" y="65"/>
                    <a:pt x="0" y="65"/>
                  </a:quadBezTo>
                  <a:cubicBezTo>
                    <a:pt x="0" y="28"/>
                    <a:pt x="31" y="0"/>
                    <a:pt x="70" y="0"/>
                  </a:cubicBezTo>
                  <a:quadBezTo>
                    <a:pt x="544" y="0"/>
                    <a:pt x="544" y="0"/>
                  </a:quadBezTo>
                  <a:quadBezTo>
                    <a:pt x="544" y="12"/>
                    <a:pt x="544" y="12"/>
                  </a:quadBezTo>
                  <a:quadBezTo>
                    <a:pt x="70" y="12"/>
                    <a:pt x="70" y="12"/>
                  </a:quadBezTo>
                  <a:cubicBezTo>
                    <a:pt x="38" y="12"/>
                    <a:pt x="12" y="36"/>
                    <a:pt x="12" y="65"/>
                  </a:cubicBezTo>
                  <a:quadBezTo>
                    <a:pt x="12" y="75"/>
                    <a:pt x="12" y="75"/>
                  </a:quadBezTo>
                  <a:cubicBezTo>
                    <a:pt x="12" y="106"/>
                    <a:pt x="40" y="132"/>
                    <a:pt x="70" y="132"/>
                  </a:cubicBezTo>
                  <a:quadBezTo>
                    <a:pt x="544" y="132"/>
                    <a:pt x="544" y="132"/>
                  </a:quadBezTo>
                  <a:lnTo>
                    <a:pt x="544" y="148"/>
                  </a:lnTo>
                  <a:close/>
                </a:path>
              </a:pathLst>
            </a:custGeom>
            <a:solidFill>
              <a:srgbClr val="F1654C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19" name="Line 16"/>
            <p:cNvSpPr>
              <a:spLocks noChangeShapeType="1"/>
            </p:cNvSpPr>
            <p:nvPr/>
          </p:nvSpPr>
          <p:spPr>
            <a:xfrm>
              <a:off x="5270500" y="3562350"/>
              <a:ext cx="1830388" cy="0"/>
            </a:xfrm>
            <a:prstGeom prst="line">
              <a:avLst/>
            </a:prstGeom>
            <a:noFill/>
            <a:ln w="17463" cap="rnd">
              <a:solidFill>
                <a:srgbClr val="C5C5CC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20" name="Line 17"/>
            <p:cNvSpPr>
              <a:spLocks noChangeShapeType="1"/>
            </p:cNvSpPr>
            <p:nvPr/>
          </p:nvSpPr>
          <p:spPr>
            <a:xfrm>
              <a:off x="5245100" y="3614738"/>
              <a:ext cx="1739900" cy="0"/>
            </a:xfrm>
            <a:prstGeom prst="line">
              <a:avLst/>
            </a:prstGeom>
            <a:noFill/>
            <a:ln w="17463" cap="rnd">
              <a:solidFill>
                <a:srgbClr val="C5C5CC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21" name="Line 18"/>
            <p:cNvSpPr>
              <a:spLocks noChangeShapeType="1"/>
            </p:cNvSpPr>
            <p:nvPr/>
          </p:nvSpPr>
          <p:spPr>
            <a:xfrm>
              <a:off x="5440363" y="3498850"/>
              <a:ext cx="1638300" cy="0"/>
            </a:xfrm>
            <a:prstGeom prst="line">
              <a:avLst/>
            </a:prstGeom>
            <a:noFill/>
            <a:ln w="17463" cap="rnd">
              <a:solidFill>
                <a:srgbClr val="C5C5CC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22" name="Line 19"/>
            <p:cNvSpPr>
              <a:spLocks noChangeShapeType="1"/>
            </p:cNvSpPr>
            <p:nvPr/>
          </p:nvSpPr>
          <p:spPr>
            <a:xfrm>
              <a:off x="5381625" y="3363913"/>
              <a:ext cx="1322388" cy="0"/>
            </a:xfrm>
            <a:prstGeom prst="line">
              <a:avLst/>
            </a:prstGeom>
            <a:noFill/>
            <a:ln w="17463" cap="rnd">
              <a:solidFill>
                <a:srgbClr val="C5C5CC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23" name="Line 20"/>
            <p:cNvSpPr>
              <a:spLocks noChangeShapeType="1"/>
            </p:cNvSpPr>
            <p:nvPr/>
          </p:nvSpPr>
          <p:spPr>
            <a:xfrm>
              <a:off x="5184775" y="3286125"/>
              <a:ext cx="1893888" cy="0"/>
            </a:xfrm>
            <a:prstGeom prst="line">
              <a:avLst/>
            </a:prstGeom>
            <a:noFill/>
            <a:ln w="17463" cap="rnd">
              <a:solidFill>
                <a:srgbClr val="C5C5CC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24" name="Line 21"/>
            <p:cNvSpPr>
              <a:spLocks noChangeShapeType="1"/>
            </p:cNvSpPr>
            <p:nvPr/>
          </p:nvSpPr>
          <p:spPr>
            <a:xfrm>
              <a:off x="5354638" y="3225800"/>
              <a:ext cx="1724025" cy="0"/>
            </a:xfrm>
            <a:prstGeom prst="line">
              <a:avLst/>
            </a:prstGeom>
            <a:noFill/>
            <a:ln w="17463" cap="rnd">
              <a:solidFill>
                <a:srgbClr val="C5C5CC"/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061527" y="2558004"/>
            <a:ext cx="3136462" cy="480110"/>
            <a:chOff x="7061527" y="2558004"/>
            <a:chExt cx="3136462" cy="480110"/>
          </a:xfrm>
        </p:grpSpPr>
        <p:sp>
          <p:nvSpPr>
            <p:cNvPr id="126" name="Rectangle 112"/>
            <p:cNvSpPr>
              <a:spLocks noChangeArrowheads="1"/>
            </p:cNvSpPr>
            <p:nvPr/>
          </p:nvSpPr>
          <p:spPr>
            <a:xfrm>
              <a:off x="7061527" y="2558671"/>
              <a:ext cx="3136462" cy="464661"/>
            </a:xfrm>
            <a:prstGeom prst="rect">
              <a:avLst/>
            </a:prstGeom>
            <a:solidFill>
              <a:srgbClr val="F5D983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27" name="Rectangle 113"/>
            <p:cNvSpPr>
              <a:spLocks noChangeArrowheads="1"/>
            </p:cNvSpPr>
            <p:nvPr/>
          </p:nvSpPr>
          <p:spPr>
            <a:xfrm>
              <a:off x="7238024" y="2558004"/>
              <a:ext cx="145699" cy="464661"/>
            </a:xfrm>
            <a:prstGeom prst="rect">
              <a:avLst/>
            </a:prstGeom>
            <a:solidFill>
              <a:srgbClr val="FBB03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25" name="Rectangle 33"/>
            <p:cNvSpPr>
              <a:spLocks noChangeArrowheads="1"/>
            </p:cNvSpPr>
            <p:nvPr/>
          </p:nvSpPr>
          <p:spPr>
            <a:xfrm>
              <a:off x="9892642" y="2559671"/>
              <a:ext cx="163419" cy="478443"/>
            </a:xfrm>
            <a:prstGeom prst="rect">
              <a:avLst/>
            </a:prstGeom>
            <a:solidFill>
              <a:srgbClr val="FBB03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613367" y="1250214"/>
            <a:ext cx="1135916" cy="1341139"/>
            <a:chOff x="7698578" y="210044"/>
            <a:chExt cx="1135916" cy="1341139"/>
          </a:xfrm>
        </p:grpSpPr>
        <p:grpSp>
          <p:nvGrpSpPr>
            <p:cNvPr id="128" name="组合 127"/>
            <p:cNvGrpSpPr/>
            <p:nvPr/>
          </p:nvGrpSpPr>
          <p:grpSpPr>
            <a:xfrm>
              <a:off x="7698578" y="210044"/>
              <a:ext cx="1135916" cy="1332246"/>
              <a:chOff x="5419725" y="908051"/>
              <a:chExt cx="900113" cy="1055687"/>
            </a:xfrm>
          </p:grpSpPr>
          <p:sp>
            <p:nvSpPr>
              <p:cNvPr id="129" name="Freeform 125"/>
              <p:cNvSpPr/>
              <p:nvPr/>
            </p:nvSpPr>
            <p:spPr>
              <a:xfrm>
                <a:off x="5419725" y="1325563"/>
                <a:ext cx="628650" cy="638175"/>
              </a:xfrm>
              <a:custGeom>
                <a:avLst/>
                <a:gdLst>
                  <a:gd name="T0" fmla="*/ 9 w 148"/>
                  <a:gd name="T1" fmla="*/ 0 h 150"/>
                  <a:gd name="T2" fmla="*/ 0 w 148"/>
                  <a:gd name="T3" fmla="*/ 13 h 150"/>
                  <a:gd name="T4" fmla="*/ 0 w 148"/>
                  <a:gd name="T5" fmla="*/ 117 h 150"/>
                  <a:gd name="T6" fmla="*/ 30 w 148"/>
                  <a:gd name="T7" fmla="*/ 150 h 150"/>
                  <a:gd name="T8" fmla="*/ 123 w 148"/>
                  <a:gd name="T9" fmla="*/ 150 h 150"/>
                  <a:gd name="T10" fmla="*/ 148 w 148"/>
                  <a:gd name="T11" fmla="*/ 114 h 150"/>
                  <a:gd name="T12" fmla="*/ 148 w 148"/>
                  <a:gd name="T13" fmla="*/ 11 h 150"/>
                  <a:gd name="T14" fmla="*/ 140 w 148"/>
                  <a:gd name="T15" fmla="*/ 0 h 150"/>
                  <a:gd name="T16" fmla="*/ 9 w 148"/>
                  <a:gd name="T1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150">
                    <a:moveTo>
                      <a:pt x="9" y="0"/>
                    </a:moveTo>
                    <a:cubicBezTo>
                      <a:pt x="9" y="0"/>
                      <a:pt x="2" y="2"/>
                      <a:pt x="0" y="13"/>
                    </a:cubicBezTo>
                    <a:quadBezTo>
                      <a:pt x="0" y="117"/>
                      <a:pt x="0" y="117"/>
                    </a:quadBezTo>
                    <a:cubicBezTo>
                      <a:pt x="0" y="117"/>
                      <a:pt x="12" y="143"/>
                      <a:pt x="30" y="150"/>
                    </a:cubicBezTo>
                    <a:quadBezTo>
                      <a:pt x="123" y="150"/>
                      <a:pt x="123" y="150"/>
                    </a:quadBezTo>
                    <a:cubicBezTo>
                      <a:pt x="123" y="150"/>
                      <a:pt x="141" y="140"/>
                      <a:pt x="148" y="114"/>
                    </a:cubicBezTo>
                    <a:quadBezTo>
                      <a:pt x="148" y="11"/>
                      <a:pt x="148" y="11"/>
                    </a:quadBezTo>
                    <a:cubicBezTo>
                      <a:pt x="148" y="11"/>
                      <a:pt x="146" y="5"/>
                      <a:pt x="140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3E465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30" name="Freeform 126"/>
              <p:cNvSpPr/>
              <p:nvPr/>
            </p:nvSpPr>
            <p:spPr>
              <a:xfrm>
                <a:off x="5419725" y="1325563"/>
                <a:ext cx="628650" cy="638175"/>
              </a:xfrm>
              <a:custGeom>
                <a:avLst/>
                <a:gdLst>
                  <a:gd name="T0" fmla="*/ 9 w 148"/>
                  <a:gd name="T1" fmla="*/ 0 h 150"/>
                  <a:gd name="T2" fmla="*/ 0 w 148"/>
                  <a:gd name="T3" fmla="*/ 13 h 150"/>
                  <a:gd name="T4" fmla="*/ 0 w 148"/>
                  <a:gd name="T5" fmla="*/ 117 h 150"/>
                  <a:gd name="T6" fmla="*/ 30 w 148"/>
                  <a:gd name="T7" fmla="*/ 150 h 150"/>
                  <a:gd name="T8" fmla="*/ 123 w 148"/>
                  <a:gd name="T9" fmla="*/ 150 h 150"/>
                  <a:gd name="T10" fmla="*/ 148 w 148"/>
                  <a:gd name="T11" fmla="*/ 114 h 150"/>
                  <a:gd name="T12" fmla="*/ 148 w 148"/>
                  <a:gd name="T13" fmla="*/ 11 h 150"/>
                  <a:gd name="T14" fmla="*/ 140 w 148"/>
                  <a:gd name="T15" fmla="*/ 0 h 150"/>
                  <a:gd name="T16" fmla="*/ 9 w 148"/>
                  <a:gd name="T1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150">
                    <a:moveTo>
                      <a:pt x="9" y="0"/>
                    </a:moveTo>
                    <a:cubicBezTo>
                      <a:pt x="9" y="0"/>
                      <a:pt x="2" y="2"/>
                      <a:pt x="0" y="13"/>
                    </a:cubicBezTo>
                    <a:quadBezTo>
                      <a:pt x="0" y="117"/>
                      <a:pt x="0" y="117"/>
                    </a:quadBezTo>
                    <a:cubicBezTo>
                      <a:pt x="0" y="117"/>
                      <a:pt x="12" y="143"/>
                      <a:pt x="30" y="150"/>
                    </a:cubicBezTo>
                    <a:quadBezTo>
                      <a:pt x="123" y="150"/>
                      <a:pt x="123" y="150"/>
                    </a:quadBezTo>
                    <a:cubicBezTo>
                      <a:pt x="123" y="150"/>
                      <a:pt x="141" y="140"/>
                      <a:pt x="148" y="114"/>
                    </a:cubicBezTo>
                    <a:quadBezTo>
                      <a:pt x="148" y="11"/>
                      <a:pt x="148" y="11"/>
                    </a:quadBezTo>
                    <a:cubicBezTo>
                      <a:pt x="148" y="11"/>
                      <a:pt x="146" y="5"/>
                      <a:pt x="140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noFill/>
              <a:ln w="33338" cap="rnd">
                <a:solidFill>
                  <a:srgbClr val="3E4651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31" name="Freeform 127"/>
              <p:cNvSpPr/>
              <p:nvPr/>
            </p:nvSpPr>
            <p:spPr>
              <a:xfrm>
                <a:off x="5992813" y="1312863"/>
                <a:ext cx="327025" cy="514350"/>
              </a:xfrm>
              <a:custGeom>
                <a:avLst/>
                <a:gdLst>
                  <a:gd name="T0" fmla="*/ 6 w 77"/>
                  <a:gd name="T1" fmla="*/ 29 h 121"/>
                  <a:gd name="T2" fmla="*/ 60 w 77"/>
                  <a:gd name="T3" fmla="*/ 27 h 121"/>
                  <a:gd name="T4" fmla="*/ 57 w 77"/>
                  <a:gd name="T5" fmla="*/ 93 h 121"/>
                  <a:gd name="T6" fmla="*/ 0 w 77"/>
                  <a:gd name="T7" fmla="*/ 95 h 121"/>
                  <a:gd name="T8" fmla="*/ 9 w 77"/>
                  <a:gd name="T9" fmla="*/ 91 h 121"/>
                  <a:gd name="T10" fmla="*/ 59 w 77"/>
                  <a:gd name="T11" fmla="*/ 56 h 121"/>
                  <a:gd name="T12" fmla="*/ 36 w 77"/>
                  <a:gd name="T13" fmla="*/ 31 h 121"/>
                  <a:gd name="T14" fmla="*/ 5 w 77"/>
                  <a:gd name="T15" fmla="*/ 5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121">
                    <a:moveTo>
                      <a:pt x="6" y="29"/>
                    </a:moveTo>
                    <a:cubicBezTo>
                      <a:pt x="33" y="0"/>
                      <a:pt x="60" y="27"/>
                      <a:pt x="60" y="27"/>
                    </a:cubicBezTo>
                    <a:cubicBezTo>
                      <a:pt x="77" y="43"/>
                      <a:pt x="71" y="77"/>
                      <a:pt x="57" y="93"/>
                    </a:cubicBezTo>
                    <a:cubicBezTo>
                      <a:pt x="47" y="109"/>
                      <a:pt x="5" y="121"/>
                      <a:pt x="0" y="95"/>
                    </a:cubicBezTo>
                    <a:cubicBezTo>
                      <a:pt x="4" y="94"/>
                      <a:pt x="6" y="92"/>
                      <a:pt x="9" y="91"/>
                    </a:cubicBezTo>
                    <a:cubicBezTo>
                      <a:pt x="50" y="105"/>
                      <a:pt x="58" y="67"/>
                      <a:pt x="59" y="56"/>
                    </a:cubicBezTo>
                    <a:cubicBezTo>
                      <a:pt x="59" y="43"/>
                      <a:pt x="49" y="30"/>
                      <a:pt x="36" y="31"/>
                    </a:cubicBezTo>
                    <a:cubicBezTo>
                      <a:pt x="36" y="31"/>
                      <a:pt x="11" y="27"/>
                      <a:pt x="5" y="51"/>
                    </a:cubicBezTo>
                  </a:path>
                </a:pathLst>
              </a:custGeom>
              <a:solidFill>
                <a:srgbClr val="3E465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32" name="Freeform 128"/>
              <p:cNvSpPr/>
              <p:nvPr/>
            </p:nvSpPr>
            <p:spPr>
              <a:xfrm>
                <a:off x="5508625" y="908051"/>
                <a:ext cx="123825" cy="344488"/>
              </a:xfrm>
              <a:custGeom>
                <a:avLst/>
                <a:gdLst>
                  <a:gd name="T0" fmla="*/ 12 w 29"/>
                  <a:gd name="T1" fmla="*/ 81 h 81"/>
                  <a:gd name="T2" fmla="*/ 9 w 29"/>
                  <a:gd name="T3" fmla="*/ 79 h 81"/>
                  <a:gd name="T4" fmla="*/ 2 w 29"/>
                  <a:gd name="T5" fmla="*/ 70 h 81"/>
                  <a:gd name="T6" fmla="*/ 0 w 29"/>
                  <a:gd name="T7" fmla="*/ 63 h 81"/>
                  <a:gd name="T8" fmla="*/ 0 w 29"/>
                  <a:gd name="T9" fmla="*/ 55 h 81"/>
                  <a:gd name="T10" fmla="*/ 3 w 29"/>
                  <a:gd name="T11" fmla="*/ 47 h 81"/>
                  <a:gd name="T12" fmla="*/ 5 w 29"/>
                  <a:gd name="T13" fmla="*/ 43 h 81"/>
                  <a:gd name="T14" fmla="*/ 7 w 29"/>
                  <a:gd name="T15" fmla="*/ 39 h 81"/>
                  <a:gd name="T16" fmla="*/ 17 w 29"/>
                  <a:gd name="T17" fmla="*/ 25 h 81"/>
                  <a:gd name="T18" fmla="*/ 22 w 29"/>
                  <a:gd name="T19" fmla="*/ 19 h 81"/>
                  <a:gd name="T20" fmla="*/ 24 w 29"/>
                  <a:gd name="T21" fmla="*/ 16 h 81"/>
                  <a:gd name="T22" fmla="*/ 25 w 29"/>
                  <a:gd name="T23" fmla="*/ 13 h 81"/>
                  <a:gd name="T24" fmla="*/ 26 w 29"/>
                  <a:gd name="T25" fmla="*/ 11 h 81"/>
                  <a:gd name="T26" fmla="*/ 27 w 29"/>
                  <a:gd name="T27" fmla="*/ 8 h 81"/>
                  <a:gd name="T28" fmla="*/ 28 w 29"/>
                  <a:gd name="T29" fmla="*/ 4 h 81"/>
                  <a:gd name="T30" fmla="*/ 29 w 29"/>
                  <a:gd name="T31" fmla="*/ 0 h 81"/>
                  <a:gd name="T32" fmla="*/ 29 w 29"/>
                  <a:gd name="T33" fmla="*/ 4 h 81"/>
                  <a:gd name="T34" fmla="*/ 29 w 29"/>
                  <a:gd name="T35" fmla="*/ 8 h 81"/>
                  <a:gd name="T36" fmla="*/ 28 w 29"/>
                  <a:gd name="T37" fmla="*/ 11 h 81"/>
                  <a:gd name="T38" fmla="*/ 27 w 29"/>
                  <a:gd name="T39" fmla="*/ 14 h 81"/>
                  <a:gd name="T40" fmla="*/ 26 w 29"/>
                  <a:gd name="T41" fmla="*/ 17 h 81"/>
                  <a:gd name="T42" fmla="*/ 24 w 29"/>
                  <a:gd name="T43" fmla="*/ 21 h 81"/>
                  <a:gd name="T44" fmla="*/ 20 w 29"/>
                  <a:gd name="T45" fmla="*/ 27 h 81"/>
                  <a:gd name="T46" fmla="*/ 15 w 29"/>
                  <a:gd name="T47" fmla="*/ 34 h 81"/>
                  <a:gd name="T48" fmla="*/ 10 w 29"/>
                  <a:gd name="T49" fmla="*/ 41 h 81"/>
                  <a:gd name="T50" fmla="*/ 8 w 29"/>
                  <a:gd name="T51" fmla="*/ 45 h 81"/>
                  <a:gd name="T52" fmla="*/ 6 w 29"/>
                  <a:gd name="T53" fmla="*/ 48 h 81"/>
                  <a:gd name="T54" fmla="*/ 4 w 29"/>
                  <a:gd name="T55" fmla="*/ 56 h 81"/>
                  <a:gd name="T56" fmla="*/ 3 w 29"/>
                  <a:gd name="T57" fmla="*/ 63 h 81"/>
                  <a:gd name="T58" fmla="*/ 4 w 29"/>
                  <a:gd name="T59" fmla="*/ 66 h 81"/>
                  <a:gd name="T60" fmla="*/ 4 w 29"/>
                  <a:gd name="T61" fmla="*/ 69 h 81"/>
                  <a:gd name="T62" fmla="*/ 9 w 29"/>
                  <a:gd name="T63" fmla="*/ 78 h 81"/>
                  <a:gd name="T64" fmla="*/ 12 w 29"/>
                  <a:gd name="T65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9" h="81">
                    <a:moveTo>
                      <a:pt x="12" y="81"/>
                    </a:moveTo>
                    <a:cubicBezTo>
                      <a:pt x="12" y="81"/>
                      <a:pt x="11" y="81"/>
                      <a:pt x="9" y="79"/>
                    </a:cubicBezTo>
                    <a:cubicBezTo>
                      <a:pt x="7" y="77"/>
                      <a:pt x="4" y="74"/>
                      <a:pt x="2" y="70"/>
                    </a:cubicBezTo>
                    <a:cubicBezTo>
                      <a:pt x="1" y="68"/>
                      <a:pt x="1" y="66"/>
                      <a:pt x="0" y="63"/>
                    </a:cubicBezTo>
                    <a:cubicBezTo>
                      <a:pt x="0" y="61"/>
                      <a:pt x="0" y="58"/>
                      <a:pt x="0" y="55"/>
                    </a:cubicBezTo>
                    <a:cubicBezTo>
                      <a:pt x="1" y="52"/>
                      <a:pt x="1" y="49"/>
                      <a:pt x="3" y="47"/>
                    </a:cubicBezTo>
                    <a:cubicBezTo>
                      <a:pt x="3" y="45"/>
                      <a:pt x="4" y="44"/>
                      <a:pt x="5" y="43"/>
                    </a:cubicBezTo>
                    <a:cubicBezTo>
                      <a:pt x="5" y="41"/>
                      <a:pt x="6" y="40"/>
                      <a:pt x="7" y="39"/>
                    </a:cubicBezTo>
                    <a:cubicBezTo>
                      <a:pt x="10" y="34"/>
                      <a:pt x="14" y="29"/>
                      <a:pt x="17" y="25"/>
                    </a:cubicBezTo>
                    <a:cubicBezTo>
                      <a:pt x="19" y="23"/>
                      <a:pt x="20" y="21"/>
                      <a:pt x="22" y="19"/>
                    </a:cubicBezTo>
                    <a:cubicBezTo>
                      <a:pt x="22" y="18"/>
                      <a:pt x="23" y="17"/>
                      <a:pt x="24" y="16"/>
                    </a:cubicBezTo>
                    <a:cubicBezTo>
                      <a:pt x="24" y="15"/>
                      <a:pt x="25" y="14"/>
                      <a:pt x="25" y="13"/>
                    </a:cubicBezTo>
                    <a:quadBezTo>
                      <a:pt x="26" y="12"/>
                      <a:pt x="26" y="11"/>
                    </a:quadBezTo>
                    <a:cubicBezTo>
                      <a:pt x="27" y="10"/>
                      <a:pt x="27" y="9"/>
                      <a:pt x="27" y="8"/>
                    </a:cubicBezTo>
                    <a:cubicBezTo>
                      <a:pt x="28" y="6"/>
                      <a:pt x="28" y="5"/>
                      <a:pt x="28" y="4"/>
                    </a:cubicBezTo>
                    <a:cubicBezTo>
                      <a:pt x="28" y="1"/>
                      <a:pt x="29" y="0"/>
                      <a:pt x="29" y="0"/>
                    </a:cubicBezTo>
                    <a:cubicBezTo>
                      <a:pt x="29" y="0"/>
                      <a:pt x="29" y="1"/>
                      <a:pt x="29" y="4"/>
                    </a:cubicBezTo>
                    <a:cubicBezTo>
                      <a:pt x="29" y="5"/>
                      <a:pt x="29" y="6"/>
                      <a:pt x="29" y="8"/>
                    </a:cubicBezTo>
                    <a:cubicBezTo>
                      <a:pt x="28" y="9"/>
                      <a:pt x="28" y="10"/>
                      <a:pt x="28" y="11"/>
                    </a:cubicBezTo>
                    <a:cubicBezTo>
                      <a:pt x="28" y="12"/>
                      <a:pt x="28" y="13"/>
                      <a:pt x="27" y="14"/>
                    </a:cubicBezTo>
                    <a:cubicBezTo>
                      <a:pt x="27" y="15"/>
                      <a:pt x="27" y="16"/>
                      <a:pt x="26" y="17"/>
                    </a:cubicBezTo>
                    <a:cubicBezTo>
                      <a:pt x="25" y="19"/>
                      <a:pt x="25" y="20"/>
                      <a:pt x="24" y="21"/>
                    </a:cubicBezTo>
                    <a:cubicBezTo>
                      <a:pt x="23" y="23"/>
                      <a:pt x="21" y="25"/>
                      <a:pt x="20" y="27"/>
                    </a:cubicBezTo>
                    <a:cubicBezTo>
                      <a:pt x="18" y="29"/>
                      <a:pt x="17" y="32"/>
                      <a:pt x="15" y="34"/>
                    </a:cubicBezTo>
                    <a:cubicBezTo>
                      <a:pt x="13" y="36"/>
                      <a:pt x="12" y="39"/>
                      <a:pt x="10" y="41"/>
                    </a:cubicBezTo>
                    <a:cubicBezTo>
                      <a:pt x="9" y="42"/>
                      <a:pt x="9" y="43"/>
                      <a:pt x="8" y="45"/>
                    </a:cubicBezTo>
                    <a:cubicBezTo>
                      <a:pt x="7" y="46"/>
                      <a:pt x="7" y="47"/>
                      <a:pt x="6" y="48"/>
                    </a:cubicBezTo>
                    <a:cubicBezTo>
                      <a:pt x="5" y="51"/>
                      <a:pt x="4" y="53"/>
                      <a:pt x="4" y="56"/>
                    </a:cubicBezTo>
                    <a:cubicBezTo>
                      <a:pt x="3" y="58"/>
                      <a:pt x="3" y="61"/>
                      <a:pt x="3" y="63"/>
                    </a:cubicBezTo>
                    <a:cubicBezTo>
                      <a:pt x="3" y="64"/>
                      <a:pt x="3" y="65"/>
                      <a:pt x="4" y="66"/>
                    </a:cubicBezTo>
                    <a:cubicBezTo>
                      <a:pt x="4" y="67"/>
                      <a:pt x="4" y="68"/>
                      <a:pt x="4" y="69"/>
                    </a:cubicBezTo>
                    <a:cubicBezTo>
                      <a:pt x="6" y="73"/>
                      <a:pt x="8" y="76"/>
                      <a:pt x="9" y="78"/>
                    </a:cubicBezTo>
                    <a:cubicBezTo>
                      <a:pt x="11" y="80"/>
                      <a:pt x="12" y="81"/>
                      <a:pt x="12" y="81"/>
                    </a:cubicBezTo>
                  </a:path>
                </a:pathLst>
              </a:custGeom>
              <a:solidFill>
                <a:srgbClr val="E8E7E8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33" name="Freeform 129"/>
              <p:cNvSpPr/>
              <p:nvPr/>
            </p:nvSpPr>
            <p:spPr>
              <a:xfrm>
                <a:off x="5670550" y="908051"/>
                <a:ext cx="122238" cy="344488"/>
              </a:xfrm>
              <a:custGeom>
                <a:avLst/>
                <a:gdLst>
                  <a:gd name="T0" fmla="*/ 12 w 29"/>
                  <a:gd name="T1" fmla="*/ 81 h 81"/>
                  <a:gd name="T2" fmla="*/ 9 w 29"/>
                  <a:gd name="T3" fmla="*/ 79 h 81"/>
                  <a:gd name="T4" fmla="*/ 2 w 29"/>
                  <a:gd name="T5" fmla="*/ 70 h 81"/>
                  <a:gd name="T6" fmla="*/ 0 w 29"/>
                  <a:gd name="T7" fmla="*/ 63 h 81"/>
                  <a:gd name="T8" fmla="*/ 0 w 29"/>
                  <a:gd name="T9" fmla="*/ 55 h 81"/>
                  <a:gd name="T10" fmla="*/ 3 w 29"/>
                  <a:gd name="T11" fmla="*/ 47 h 81"/>
                  <a:gd name="T12" fmla="*/ 5 w 29"/>
                  <a:gd name="T13" fmla="*/ 43 h 81"/>
                  <a:gd name="T14" fmla="*/ 7 w 29"/>
                  <a:gd name="T15" fmla="*/ 39 h 81"/>
                  <a:gd name="T16" fmla="*/ 17 w 29"/>
                  <a:gd name="T17" fmla="*/ 25 h 81"/>
                  <a:gd name="T18" fmla="*/ 22 w 29"/>
                  <a:gd name="T19" fmla="*/ 19 h 81"/>
                  <a:gd name="T20" fmla="*/ 24 w 29"/>
                  <a:gd name="T21" fmla="*/ 16 h 81"/>
                  <a:gd name="T22" fmla="*/ 25 w 29"/>
                  <a:gd name="T23" fmla="*/ 13 h 81"/>
                  <a:gd name="T24" fmla="*/ 26 w 29"/>
                  <a:gd name="T25" fmla="*/ 11 h 81"/>
                  <a:gd name="T26" fmla="*/ 27 w 29"/>
                  <a:gd name="T27" fmla="*/ 8 h 81"/>
                  <a:gd name="T28" fmla="*/ 28 w 29"/>
                  <a:gd name="T29" fmla="*/ 4 h 81"/>
                  <a:gd name="T30" fmla="*/ 29 w 29"/>
                  <a:gd name="T31" fmla="*/ 0 h 81"/>
                  <a:gd name="T32" fmla="*/ 29 w 29"/>
                  <a:gd name="T33" fmla="*/ 4 h 81"/>
                  <a:gd name="T34" fmla="*/ 29 w 29"/>
                  <a:gd name="T35" fmla="*/ 8 h 81"/>
                  <a:gd name="T36" fmla="*/ 28 w 29"/>
                  <a:gd name="T37" fmla="*/ 11 h 81"/>
                  <a:gd name="T38" fmla="*/ 27 w 29"/>
                  <a:gd name="T39" fmla="*/ 14 h 81"/>
                  <a:gd name="T40" fmla="*/ 26 w 29"/>
                  <a:gd name="T41" fmla="*/ 17 h 81"/>
                  <a:gd name="T42" fmla="*/ 24 w 29"/>
                  <a:gd name="T43" fmla="*/ 21 h 81"/>
                  <a:gd name="T44" fmla="*/ 20 w 29"/>
                  <a:gd name="T45" fmla="*/ 27 h 81"/>
                  <a:gd name="T46" fmla="*/ 15 w 29"/>
                  <a:gd name="T47" fmla="*/ 34 h 81"/>
                  <a:gd name="T48" fmla="*/ 10 w 29"/>
                  <a:gd name="T49" fmla="*/ 41 h 81"/>
                  <a:gd name="T50" fmla="*/ 8 w 29"/>
                  <a:gd name="T51" fmla="*/ 45 h 81"/>
                  <a:gd name="T52" fmla="*/ 6 w 29"/>
                  <a:gd name="T53" fmla="*/ 48 h 81"/>
                  <a:gd name="T54" fmla="*/ 4 w 29"/>
                  <a:gd name="T55" fmla="*/ 56 h 81"/>
                  <a:gd name="T56" fmla="*/ 3 w 29"/>
                  <a:gd name="T57" fmla="*/ 63 h 81"/>
                  <a:gd name="T58" fmla="*/ 4 w 29"/>
                  <a:gd name="T59" fmla="*/ 66 h 81"/>
                  <a:gd name="T60" fmla="*/ 4 w 29"/>
                  <a:gd name="T61" fmla="*/ 69 h 81"/>
                  <a:gd name="T62" fmla="*/ 9 w 29"/>
                  <a:gd name="T63" fmla="*/ 78 h 81"/>
                  <a:gd name="T64" fmla="*/ 12 w 29"/>
                  <a:gd name="T65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9" h="81">
                    <a:moveTo>
                      <a:pt x="12" y="81"/>
                    </a:moveTo>
                    <a:cubicBezTo>
                      <a:pt x="12" y="81"/>
                      <a:pt x="11" y="81"/>
                      <a:pt x="9" y="79"/>
                    </a:cubicBezTo>
                    <a:cubicBezTo>
                      <a:pt x="7" y="77"/>
                      <a:pt x="4" y="74"/>
                      <a:pt x="2" y="70"/>
                    </a:cubicBezTo>
                    <a:cubicBezTo>
                      <a:pt x="1" y="68"/>
                      <a:pt x="1" y="66"/>
                      <a:pt x="0" y="63"/>
                    </a:cubicBezTo>
                    <a:cubicBezTo>
                      <a:pt x="0" y="61"/>
                      <a:pt x="0" y="58"/>
                      <a:pt x="0" y="55"/>
                    </a:cubicBezTo>
                    <a:cubicBezTo>
                      <a:pt x="1" y="52"/>
                      <a:pt x="1" y="49"/>
                      <a:pt x="3" y="47"/>
                    </a:cubicBezTo>
                    <a:cubicBezTo>
                      <a:pt x="3" y="45"/>
                      <a:pt x="4" y="44"/>
                      <a:pt x="5" y="43"/>
                    </a:cubicBezTo>
                    <a:cubicBezTo>
                      <a:pt x="5" y="41"/>
                      <a:pt x="6" y="40"/>
                      <a:pt x="7" y="39"/>
                    </a:cubicBezTo>
                    <a:cubicBezTo>
                      <a:pt x="10" y="34"/>
                      <a:pt x="14" y="29"/>
                      <a:pt x="17" y="25"/>
                    </a:cubicBezTo>
                    <a:cubicBezTo>
                      <a:pt x="19" y="23"/>
                      <a:pt x="20" y="21"/>
                      <a:pt x="22" y="19"/>
                    </a:cubicBezTo>
                    <a:cubicBezTo>
                      <a:pt x="23" y="18"/>
                      <a:pt x="23" y="17"/>
                      <a:pt x="24" y="16"/>
                    </a:cubicBezTo>
                    <a:cubicBezTo>
                      <a:pt x="24" y="15"/>
                      <a:pt x="25" y="14"/>
                      <a:pt x="25" y="13"/>
                    </a:cubicBezTo>
                    <a:quadBezTo>
                      <a:pt x="26" y="12"/>
                      <a:pt x="26" y="11"/>
                    </a:quadBezTo>
                    <a:cubicBezTo>
                      <a:pt x="27" y="10"/>
                      <a:pt x="27" y="9"/>
                      <a:pt x="27" y="8"/>
                    </a:cubicBezTo>
                    <a:cubicBezTo>
                      <a:pt x="28" y="6"/>
                      <a:pt x="28" y="5"/>
                      <a:pt x="28" y="4"/>
                    </a:cubicBezTo>
                    <a:cubicBezTo>
                      <a:pt x="28" y="1"/>
                      <a:pt x="29" y="0"/>
                      <a:pt x="29" y="0"/>
                    </a:cubicBezTo>
                    <a:cubicBezTo>
                      <a:pt x="29" y="0"/>
                      <a:pt x="29" y="1"/>
                      <a:pt x="29" y="4"/>
                    </a:cubicBezTo>
                    <a:cubicBezTo>
                      <a:pt x="29" y="5"/>
                      <a:pt x="29" y="6"/>
                      <a:pt x="29" y="8"/>
                    </a:cubicBezTo>
                    <a:cubicBezTo>
                      <a:pt x="29" y="9"/>
                      <a:pt x="28" y="10"/>
                      <a:pt x="28" y="11"/>
                    </a:cubicBezTo>
                    <a:cubicBezTo>
                      <a:pt x="28" y="12"/>
                      <a:pt x="28" y="13"/>
                      <a:pt x="27" y="14"/>
                    </a:cubicBezTo>
                    <a:cubicBezTo>
                      <a:pt x="27" y="15"/>
                      <a:pt x="27" y="16"/>
                      <a:pt x="26" y="17"/>
                    </a:cubicBezTo>
                    <a:cubicBezTo>
                      <a:pt x="25" y="19"/>
                      <a:pt x="25" y="20"/>
                      <a:pt x="24" y="21"/>
                    </a:cubicBezTo>
                    <a:cubicBezTo>
                      <a:pt x="23" y="23"/>
                      <a:pt x="21" y="25"/>
                      <a:pt x="20" y="27"/>
                    </a:cubicBezTo>
                    <a:cubicBezTo>
                      <a:pt x="18" y="29"/>
                      <a:pt x="17" y="32"/>
                      <a:pt x="15" y="34"/>
                    </a:cubicBezTo>
                    <a:cubicBezTo>
                      <a:pt x="13" y="36"/>
                      <a:pt x="12" y="39"/>
                      <a:pt x="10" y="41"/>
                    </a:cubicBezTo>
                    <a:cubicBezTo>
                      <a:pt x="9" y="42"/>
                      <a:pt x="9" y="43"/>
                      <a:pt x="8" y="45"/>
                    </a:cubicBezTo>
                    <a:cubicBezTo>
                      <a:pt x="7" y="46"/>
                      <a:pt x="7" y="47"/>
                      <a:pt x="6" y="48"/>
                    </a:cubicBezTo>
                    <a:cubicBezTo>
                      <a:pt x="5" y="51"/>
                      <a:pt x="4" y="53"/>
                      <a:pt x="4" y="56"/>
                    </a:cubicBezTo>
                    <a:cubicBezTo>
                      <a:pt x="3" y="58"/>
                      <a:pt x="3" y="61"/>
                      <a:pt x="3" y="63"/>
                    </a:cubicBezTo>
                    <a:cubicBezTo>
                      <a:pt x="3" y="64"/>
                      <a:pt x="3" y="65"/>
                      <a:pt x="4" y="66"/>
                    </a:cubicBezTo>
                    <a:cubicBezTo>
                      <a:pt x="4" y="67"/>
                      <a:pt x="4" y="68"/>
                      <a:pt x="4" y="69"/>
                    </a:cubicBezTo>
                    <a:cubicBezTo>
                      <a:pt x="6" y="73"/>
                      <a:pt x="8" y="76"/>
                      <a:pt x="9" y="78"/>
                    </a:cubicBezTo>
                    <a:cubicBezTo>
                      <a:pt x="11" y="80"/>
                      <a:pt x="12" y="81"/>
                      <a:pt x="12" y="81"/>
                    </a:cubicBezTo>
                  </a:path>
                </a:pathLst>
              </a:custGeom>
              <a:solidFill>
                <a:srgbClr val="E8E7E8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34" name="Freeform 130"/>
              <p:cNvSpPr/>
              <p:nvPr/>
            </p:nvSpPr>
            <p:spPr>
              <a:xfrm>
                <a:off x="5830888" y="908051"/>
                <a:ext cx="123825" cy="344488"/>
              </a:xfrm>
              <a:custGeom>
                <a:avLst/>
                <a:gdLst>
                  <a:gd name="T0" fmla="*/ 12 w 29"/>
                  <a:gd name="T1" fmla="*/ 81 h 81"/>
                  <a:gd name="T2" fmla="*/ 9 w 29"/>
                  <a:gd name="T3" fmla="*/ 79 h 81"/>
                  <a:gd name="T4" fmla="*/ 2 w 29"/>
                  <a:gd name="T5" fmla="*/ 70 h 81"/>
                  <a:gd name="T6" fmla="*/ 0 w 29"/>
                  <a:gd name="T7" fmla="*/ 63 h 81"/>
                  <a:gd name="T8" fmla="*/ 0 w 29"/>
                  <a:gd name="T9" fmla="*/ 55 h 81"/>
                  <a:gd name="T10" fmla="*/ 3 w 29"/>
                  <a:gd name="T11" fmla="*/ 47 h 81"/>
                  <a:gd name="T12" fmla="*/ 5 w 29"/>
                  <a:gd name="T13" fmla="*/ 43 h 81"/>
                  <a:gd name="T14" fmla="*/ 7 w 29"/>
                  <a:gd name="T15" fmla="*/ 39 h 81"/>
                  <a:gd name="T16" fmla="*/ 17 w 29"/>
                  <a:gd name="T17" fmla="*/ 25 h 81"/>
                  <a:gd name="T18" fmla="*/ 22 w 29"/>
                  <a:gd name="T19" fmla="*/ 19 h 81"/>
                  <a:gd name="T20" fmla="*/ 24 w 29"/>
                  <a:gd name="T21" fmla="*/ 16 h 81"/>
                  <a:gd name="T22" fmla="*/ 25 w 29"/>
                  <a:gd name="T23" fmla="*/ 13 h 81"/>
                  <a:gd name="T24" fmla="*/ 26 w 29"/>
                  <a:gd name="T25" fmla="*/ 11 h 81"/>
                  <a:gd name="T26" fmla="*/ 27 w 29"/>
                  <a:gd name="T27" fmla="*/ 8 h 81"/>
                  <a:gd name="T28" fmla="*/ 28 w 29"/>
                  <a:gd name="T29" fmla="*/ 4 h 81"/>
                  <a:gd name="T30" fmla="*/ 29 w 29"/>
                  <a:gd name="T31" fmla="*/ 0 h 81"/>
                  <a:gd name="T32" fmla="*/ 29 w 29"/>
                  <a:gd name="T33" fmla="*/ 4 h 81"/>
                  <a:gd name="T34" fmla="*/ 29 w 29"/>
                  <a:gd name="T35" fmla="*/ 8 h 81"/>
                  <a:gd name="T36" fmla="*/ 28 w 29"/>
                  <a:gd name="T37" fmla="*/ 11 h 81"/>
                  <a:gd name="T38" fmla="*/ 27 w 29"/>
                  <a:gd name="T39" fmla="*/ 14 h 81"/>
                  <a:gd name="T40" fmla="*/ 26 w 29"/>
                  <a:gd name="T41" fmla="*/ 17 h 81"/>
                  <a:gd name="T42" fmla="*/ 24 w 29"/>
                  <a:gd name="T43" fmla="*/ 21 h 81"/>
                  <a:gd name="T44" fmla="*/ 20 w 29"/>
                  <a:gd name="T45" fmla="*/ 27 h 81"/>
                  <a:gd name="T46" fmla="*/ 15 w 29"/>
                  <a:gd name="T47" fmla="*/ 34 h 81"/>
                  <a:gd name="T48" fmla="*/ 10 w 29"/>
                  <a:gd name="T49" fmla="*/ 41 h 81"/>
                  <a:gd name="T50" fmla="*/ 8 w 29"/>
                  <a:gd name="T51" fmla="*/ 45 h 81"/>
                  <a:gd name="T52" fmla="*/ 6 w 29"/>
                  <a:gd name="T53" fmla="*/ 48 h 81"/>
                  <a:gd name="T54" fmla="*/ 4 w 29"/>
                  <a:gd name="T55" fmla="*/ 56 h 81"/>
                  <a:gd name="T56" fmla="*/ 3 w 29"/>
                  <a:gd name="T57" fmla="*/ 63 h 81"/>
                  <a:gd name="T58" fmla="*/ 4 w 29"/>
                  <a:gd name="T59" fmla="*/ 66 h 81"/>
                  <a:gd name="T60" fmla="*/ 5 w 29"/>
                  <a:gd name="T61" fmla="*/ 69 h 81"/>
                  <a:gd name="T62" fmla="*/ 9 w 29"/>
                  <a:gd name="T63" fmla="*/ 78 h 81"/>
                  <a:gd name="T64" fmla="*/ 12 w 29"/>
                  <a:gd name="T65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9" h="81">
                    <a:moveTo>
                      <a:pt x="12" y="81"/>
                    </a:moveTo>
                    <a:cubicBezTo>
                      <a:pt x="12" y="81"/>
                      <a:pt x="11" y="81"/>
                      <a:pt x="9" y="79"/>
                    </a:cubicBezTo>
                    <a:cubicBezTo>
                      <a:pt x="7" y="77"/>
                      <a:pt x="4" y="74"/>
                      <a:pt x="2" y="70"/>
                    </a:cubicBezTo>
                    <a:cubicBezTo>
                      <a:pt x="1" y="68"/>
                      <a:pt x="1" y="66"/>
                      <a:pt x="0" y="63"/>
                    </a:cubicBezTo>
                    <a:cubicBezTo>
                      <a:pt x="0" y="61"/>
                      <a:pt x="0" y="58"/>
                      <a:pt x="0" y="55"/>
                    </a:cubicBezTo>
                    <a:cubicBezTo>
                      <a:pt x="1" y="52"/>
                      <a:pt x="1" y="49"/>
                      <a:pt x="3" y="47"/>
                    </a:cubicBezTo>
                    <a:cubicBezTo>
                      <a:pt x="3" y="45"/>
                      <a:pt x="4" y="44"/>
                      <a:pt x="5" y="43"/>
                    </a:cubicBezTo>
                    <a:cubicBezTo>
                      <a:pt x="5" y="41"/>
                      <a:pt x="6" y="40"/>
                      <a:pt x="7" y="39"/>
                    </a:cubicBezTo>
                    <a:cubicBezTo>
                      <a:pt x="10" y="34"/>
                      <a:pt x="14" y="29"/>
                      <a:pt x="17" y="25"/>
                    </a:cubicBezTo>
                    <a:cubicBezTo>
                      <a:pt x="19" y="23"/>
                      <a:pt x="20" y="21"/>
                      <a:pt x="22" y="19"/>
                    </a:cubicBezTo>
                    <a:cubicBezTo>
                      <a:pt x="23" y="18"/>
                      <a:pt x="23" y="17"/>
                      <a:pt x="24" y="16"/>
                    </a:cubicBezTo>
                    <a:cubicBezTo>
                      <a:pt x="24" y="15"/>
                      <a:pt x="25" y="14"/>
                      <a:pt x="25" y="13"/>
                    </a:cubicBezTo>
                    <a:quadBezTo>
                      <a:pt x="26" y="12"/>
                      <a:pt x="26" y="11"/>
                    </a:quadBezTo>
                    <a:cubicBezTo>
                      <a:pt x="27" y="10"/>
                      <a:pt x="27" y="9"/>
                      <a:pt x="27" y="8"/>
                    </a:cubicBezTo>
                    <a:cubicBezTo>
                      <a:pt x="28" y="6"/>
                      <a:pt x="28" y="5"/>
                      <a:pt x="28" y="4"/>
                    </a:cubicBezTo>
                    <a:cubicBezTo>
                      <a:pt x="28" y="1"/>
                      <a:pt x="29" y="0"/>
                      <a:pt x="29" y="0"/>
                    </a:cubicBezTo>
                    <a:cubicBezTo>
                      <a:pt x="29" y="0"/>
                      <a:pt x="29" y="1"/>
                      <a:pt x="29" y="4"/>
                    </a:cubicBezTo>
                    <a:cubicBezTo>
                      <a:pt x="29" y="5"/>
                      <a:pt x="29" y="6"/>
                      <a:pt x="29" y="8"/>
                    </a:cubicBezTo>
                    <a:cubicBezTo>
                      <a:pt x="29" y="9"/>
                      <a:pt x="28" y="10"/>
                      <a:pt x="28" y="11"/>
                    </a:cubicBezTo>
                    <a:cubicBezTo>
                      <a:pt x="28" y="12"/>
                      <a:pt x="28" y="13"/>
                      <a:pt x="27" y="14"/>
                    </a:cubicBezTo>
                    <a:cubicBezTo>
                      <a:pt x="27" y="15"/>
                      <a:pt x="27" y="16"/>
                      <a:pt x="26" y="17"/>
                    </a:cubicBezTo>
                    <a:cubicBezTo>
                      <a:pt x="26" y="19"/>
                      <a:pt x="25" y="20"/>
                      <a:pt x="24" y="21"/>
                    </a:cubicBezTo>
                    <a:cubicBezTo>
                      <a:pt x="23" y="23"/>
                      <a:pt x="21" y="25"/>
                      <a:pt x="20" y="27"/>
                    </a:cubicBezTo>
                    <a:cubicBezTo>
                      <a:pt x="18" y="29"/>
                      <a:pt x="17" y="32"/>
                      <a:pt x="15" y="34"/>
                    </a:cubicBezTo>
                    <a:cubicBezTo>
                      <a:pt x="13" y="36"/>
                      <a:pt x="12" y="39"/>
                      <a:pt x="10" y="41"/>
                    </a:cubicBezTo>
                    <a:cubicBezTo>
                      <a:pt x="9" y="42"/>
                      <a:pt x="9" y="43"/>
                      <a:pt x="8" y="45"/>
                    </a:cubicBezTo>
                    <a:cubicBezTo>
                      <a:pt x="7" y="46"/>
                      <a:pt x="7" y="47"/>
                      <a:pt x="6" y="48"/>
                    </a:cubicBezTo>
                    <a:cubicBezTo>
                      <a:pt x="5" y="51"/>
                      <a:pt x="4" y="53"/>
                      <a:pt x="4" y="56"/>
                    </a:cubicBezTo>
                    <a:cubicBezTo>
                      <a:pt x="3" y="58"/>
                      <a:pt x="3" y="61"/>
                      <a:pt x="3" y="63"/>
                    </a:cubicBezTo>
                    <a:cubicBezTo>
                      <a:pt x="3" y="64"/>
                      <a:pt x="3" y="65"/>
                      <a:pt x="4" y="66"/>
                    </a:cubicBezTo>
                    <a:cubicBezTo>
                      <a:pt x="4" y="67"/>
                      <a:pt x="4" y="68"/>
                      <a:pt x="5" y="69"/>
                    </a:cubicBezTo>
                    <a:cubicBezTo>
                      <a:pt x="6" y="73"/>
                      <a:pt x="8" y="76"/>
                      <a:pt x="9" y="78"/>
                    </a:cubicBezTo>
                    <a:cubicBezTo>
                      <a:pt x="11" y="80"/>
                      <a:pt x="12" y="81"/>
                      <a:pt x="12" y="81"/>
                    </a:cubicBezTo>
                  </a:path>
                </a:pathLst>
              </a:custGeom>
              <a:solidFill>
                <a:srgbClr val="E8E7E8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</p:grpSp>
        <p:sp>
          <p:nvSpPr>
            <p:cNvPr id="135" name="Freeform 9"/>
            <p:cNvSpPr/>
            <p:nvPr/>
          </p:nvSpPr>
          <p:spPr>
            <a:xfrm flipH="1">
              <a:off x="8093519" y="717064"/>
              <a:ext cx="419018" cy="834119"/>
            </a:xfrm>
            <a:custGeom>
              <a:avLst/>
              <a:gdLst>
                <a:gd name="T0" fmla="*/ 79 w 79"/>
                <a:gd name="T1" fmla="*/ 0 h 158"/>
                <a:gd name="T2" fmla="*/ 13 w 79"/>
                <a:gd name="T3" fmla="*/ 0 h 158"/>
                <a:gd name="T4" fmla="*/ 12 w 79"/>
                <a:gd name="T5" fmla="*/ 0 h 158"/>
                <a:gd name="T6" fmla="*/ 0 w 79"/>
                <a:gd name="T7" fmla="*/ 17 h 158"/>
                <a:gd name="T8" fmla="*/ 0 w 79"/>
                <a:gd name="T9" fmla="*/ 17 h 158"/>
                <a:gd name="T10" fmla="*/ 0 w 79"/>
                <a:gd name="T11" fmla="*/ 121 h 158"/>
                <a:gd name="T12" fmla="*/ 1 w 79"/>
                <a:gd name="T13" fmla="*/ 123 h 158"/>
                <a:gd name="T14" fmla="*/ 32 w 79"/>
                <a:gd name="T15" fmla="*/ 157 h 158"/>
                <a:gd name="T16" fmla="*/ 34 w 79"/>
                <a:gd name="T17" fmla="*/ 158 h 158"/>
                <a:gd name="T18" fmla="*/ 79 w 79"/>
                <a:gd name="T19" fmla="*/ 158 h 158"/>
                <a:gd name="T20" fmla="*/ 79 w 79"/>
                <a:gd name="T2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158">
                  <a:moveTo>
                    <a:pt x="79" y="0"/>
                  </a:moveTo>
                  <a:quadBezTo>
                    <a:pt x="13" y="0"/>
                    <a:pt x="13" y="0"/>
                  </a:quadBezTo>
                  <a:quadBezTo>
                    <a:pt x="12" y="0"/>
                    <a:pt x="12" y="0"/>
                  </a:quadBezTo>
                  <a:cubicBezTo>
                    <a:pt x="12" y="1"/>
                    <a:pt x="2" y="3"/>
                    <a:pt x="0" y="17"/>
                  </a:cubicBezTo>
                  <a:quadBezTo>
                    <a:pt x="0" y="17"/>
                    <a:pt x="0" y="17"/>
                  </a:quadBezTo>
                  <a:quadBezTo>
                    <a:pt x="0" y="121"/>
                    <a:pt x="0" y="121"/>
                  </a:quadBezTo>
                  <a:quadBezTo>
                    <a:pt x="0" y="122"/>
                    <a:pt x="1" y="123"/>
                  </a:quadBezTo>
                  <a:cubicBezTo>
                    <a:pt x="1" y="124"/>
                    <a:pt x="13" y="150"/>
                    <a:pt x="32" y="157"/>
                  </a:cubicBezTo>
                  <a:quadBezTo>
                    <a:pt x="33" y="158"/>
                    <a:pt x="34" y="158"/>
                  </a:quadBezTo>
                  <a:quadBezTo>
                    <a:pt x="79" y="158"/>
                    <a:pt x="79" y="158"/>
                  </a:quadBezTo>
                  <a:quadBezTo>
                    <a:pt x="79" y="0"/>
                    <a:pt x="79" y="0"/>
                  </a:quadBezTo>
                </a:path>
              </a:pathLst>
            </a:custGeom>
            <a:solidFill>
              <a:srgbClr val="E5E5E5">
                <a:alpha val="10000"/>
              </a:srgb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573959" y="1008439"/>
            <a:ext cx="1266731" cy="2222633"/>
            <a:chOff x="2573959" y="1008439"/>
            <a:chExt cx="1266731" cy="2222633"/>
          </a:xfrm>
        </p:grpSpPr>
        <p:grpSp>
          <p:nvGrpSpPr>
            <p:cNvPr id="137" name="组合 136"/>
            <p:cNvGrpSpPr/>
            <p:nvPr/>
          </p:nvGrpSpPr>
          <p:grpSpPr>
            <a:xfrm>
              <a:off x="3452494" y="1343502"/>
              <a:ext cx="344489" cy="1577975"/>
              <a:chOff x="1230312" y="1006476"/>
              <a:chExt cx="344489" cy="1577975"/>
            </a:xfrm>
          </p:grpSpPr>
          <p:sp>
            <p:nvSpPr>
              <p:cNvPr id="138" name="Freeform 114"/>
              <p:cNvSpPr/>
              <p:nvPr/>
            </p:nvSpPr>
            <p:spPr>
              <a:xfrm>
                <a:off x="1235075" y="2255838"/>
                <a:ext cx="114300" cy="196850"/>
              </a:xfrm>
              <a:custGeom>
                <a:avLst/>
                <a:gdLst>
                  <a:gd name="T0" fmla="*/ 72 w 72"/>
                  <a:gd name="T1" fmla="*/ 11 h 124"/>
                  <a:gd name="T2" fmla="*/ 3 w 72"/>
                  <a:gd name="T3" fmla="*/ 0 h 124"/>
                  <a:gd name="T4" fmla="*/ 0 w 72"/>
                  <a:gd name="T5" fmla="*/ 118 h 124"/>
                  <a:gd name="T6" fmla="*/ 35 w 72"/>
                  <a:gd name="T7" fmla="*/ 124 h 124"/>
                  <a:gd name="T8" fmla="*/ 72 w 72"/>
                  <a:gd name="T9" fmla="*/ 1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4">
                    <a:moveTo>
                      <a:pt x="72" y="11"/>
                    </a:moveTo>
                    <a:lnTo>
                      <a:pt x="3" y="0"/>
                    </a:lnTo>
                    <a:lnTo>
                      <a:pt x="0" y="118"/>
                    </a:lnTo>
                    <a:lnTo>
                      <a:pt x="35" y="124"/>
                    </a:lnTo>
                    <a:lnTo>
                      <a:pt x="72" y="11"/>
                    </a:lnTo>
                    <a:close/>
                  </a:path>
                </a:pathLst>
              </a:custGeom>
              <a:solidFill>
                <a:srgbClr val="FF9C80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39" name="Freeform 115"/>
              <p:cNvSpPr/>
              <p:nvPr/>
            </p:nvSpPr>
            <p:spPr>
              <a:xfrm>
                <a:off x="1235075" y="2255838"/>
                <a:ext cx="114300" cy="196850"/>
              </a:xfrm>
              <a:custGeom>
                <a:avLst/>
                <a:gdLst>
                  <a:gd name="T0" fmla="*/ 72 w 72"/>
                  <a:gd name="T1" fmla="*/ 11 h 124"/>
                  <a:gd name="T2" fmla="*/ 3 w 72"/>
                  <a:gd name="T3" fmla="*/ 0 h 124"/>
                  <a:gd name="T4" fmla="*/ 0 w 72"/>
                  <a:gd name="T5" fmla="*/ 118 h 124"/>
                  <a:gd name="T6" fmla="*/ 35 w 72"/>
                  <a:gd name="T7" fmla="*/ 124 h 124"/>
                  <a:gd name="T8" fmla="*/ 72 w 72"/>
                  <a:gd name="T9" fmla="*/ 1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4">
                    <a:moveTo>
                      <a:pt x="72" y="11"/>
                    </a:moveTo>
                    <a:lnTo>
                      <a:pt x="3" y="0"/>
                    </a:lnTo>
                    <a:lnTo>
                      <a:pt x="0" y="118"/>
                    </a:lnTo>
                    <a:lnTo>
                      <a:pt x="35" y="124"/>
                    </a:lnTo>
                    <a:lnTo>
                      <a:pt x="72" y="1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40" name="Freeform 116"/>
              <p:cNvSpPr/>
              <p:nvPr/>
            </p:nvSpPr>
            <p:spPr>
              <a:xfrm>
                <a:off x="1230312" y="2443163"/>
                <a:ext cx="60325" cy="141288"/>
              </a:xfrm>
              <a:custGeom>
                <a:avLst/>
                <a:gdLst>
                  <a:gd name="T0" fmla="*/ 1 w 14"/>
                  <a:gd name="T1" fmla="*/ 0 h 33"/>
                  <a:gd name="T2" fmla="*/ 0 w 14"/>
                  <a:gd name="T3" fmla="*/ 26 h 33"/>
                  <a:gd name="T4" fmla="*/ 2 w 14"/>
                  <a:gd name="T5" fmla="*/ 32 h 33"/>
                  <a:gd name="T6" fmla="*/ 6 w 14"/>
                  <a:gd name="T7" fmla="*/ 27 h 33"/>
                  <a:gd name="T8" fmla="*/ 14 w 14"/>
                  <a:gd name="T9" fmla="*/ 2 h 33"/>
                  <a:gd name="T10" fmla="*/ 1 w 14"/>
                  <a:gd name="T1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33">
                    <a:moveTo>
                      <a:pt x="1" y="0"/>
                    </a:moveTo>
                    <a:quadBezTo>
                      <a:pt x="0" y="26"/>
                      <a:pt x="0" y="26"/>
                    </a:quadBezTo>
                    <a:cubicBezTo>
                      <a:pt x="0" y="30"/>
                      <a:pt x="1" y="32"/>
                      <a:pt x="2" y="32"/>
                    </a:cubicBezTo>
                    <a:cubicBezTo>
                      <a:pt x="3" y="33"/>
                      <a:pt x="5" y="30"/>
                      <a:pt x="6" y="27"/>
                    </a:cubicBezTo>
                    <a:quadBezTo>
                      <a:pt x="14" y="2"/>
                      <a:pt x="14" y="2"/>
                    </a:quadBezTo>
                    <a:quadBezTo>
                      <a:pt x="1" y="0"/>
                      <a:pt x="1" y="0"/>
                    </a:quadBezTo>
                  </a:path>
                </a:pathLst>
              </a:custGeom>
              <a:solidFill>
                <a:srgbClr val="50504E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41" name="Freeform 117"/>
              <p:cNvSpPr/>
              <p:nvPr/>
            </p:nvSpPr>
            <p:spPr>
              <a:xfrm>
                <a:off x="1239838" y="1138238"/>
                <a:ext cx="304800" cy="1135063"/>
              </a:xfrm>
              <a:custGeom>
                <a:avLst/>
                <a:gdLst>
                  <a:gd name="T0" fmla="*/ 125 w 192"/>
                  <a:gd name="T1" fmla="*/ 0 h 715"/>
                  <a:gd name="T2" fmla="*/ 0 w 192"/>
                  <a:gd name="T3" fmla="*/ 704 h 715"/>
                  <a:gd name="T4" fmla="*/ 26 w 192"/>
                  <a:gd name="T5" fmla="*/ 710 h 715"/>
                  <a:gd name="T6" fmla="*/ 45 w 192"/>
                  <a:gd name="T7" fmla="*/ 713 h 715"/>
                  <a:gd name="T8" fmla="*/ 69 w 192"/>
                  <a:gd name="T9" fmla="*/ 715 h 715"/>
                  <a:gd name="T10" fmla="*/ 192 w 192"/>
                  <a:gd name="T11" fmla="*/ 19 h 715"/>
                  <a:gd name="T12" fmla="*/ 171 w 192"/>
                  <a:gd name="T13" fmla="*/ 16 h 715"/>
                  <a:gd name="T14" fmla="*/ 149 w 192"/>
                  <a:gd name="T15" fmla="*/ 10 h 715"/>
                  <a:gd name="T16" fmla="*/ 149 w 192"/>
                  <a:gd name="T17" fmla="*/ 5 h 715"/>
                  <a:gd name="T18" fmla="*/ 125 w 192"/>
                  <a:gd name="T19" fmla="*/ 0 h 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715">
                    <a:moveTo>
                      <a:pt x="125" y="0"/>
                    </a:moveTo>
                    <a:lnTo>
                      <a:pt x="0" y="704"/>
                    </a:lnTo>
                    <a:lnTo>
                      <a:pt x="26" y="710"/>
                    </a:lnTo>
                    <a:lnTo>
                      <a:pt x="45" y="713"/>
                    </a:lnTo>
                    <a:lnTo>
                      <a:pt x="69" y="715"/>
                    </a:lnTo>
                    <a:lnTo>
                      <a:pt x="192" y="19"/>
                    </a:lnTo>
                    <a:lnTo>
                      <a:pt x="171" y="16"/>
                    </a:lnTo>
                    <a:lnTo>
                      <a:pt x="149" y="10"/>
                    </a:lnTo>
                    <a:lnTo>
                      <a:pt x="149" y="5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F49B17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42" name="Freeform 118"/>
              <p:cNvSpPr/>
              <p:nvPr/>
            </p:nvSpPr>
            <p:spPr>
              <a:xfrm>
                <a:off x="1239838" y="1138238"/>
                <a:ext cx="304800" cy="1135063"/>
              </a:xfrm>
              <a:custGeom>
                <a:avLst/>
                <a:gdLst>
                  <a:gd name="T0" fmla="*/ 125 w 192"/>
                  <a:gd name="T1" fmla="*/ 0 h 715"/>
                  <a:gd name="T2" fmla="*/ 0 w 192"/>
                  <a:gd name="T3" fmla="*/ 704 h 715"/>
                  <a:gd name="T4" fmla="*/ 26 w 192"/>
                  <a:gd name="T5" fmla="*/ 710 h 715"/>
                  <a:gd name="T6" fmla="*/ 45 w 192"/>
                  <a:gd name="T7" fmla="*/ 713 h 715"/>
                  <a:gd name="T8" fmla="*/ 69 w 192"/>
                  <a:gd name="T9" fmla="*/ 715 h 715"/>
                  <a:gd name="T10" fmla="*/ 192 w 192"/>
                  <a:gd name="T11" fmla="*/ 19 h 715"/>
                  <a:gd name="T12" fmla="*/ 171 w 192"/>
                  <a:gd name="T13" fmla="*/ 16 h 715"/>
                  <a:gd name="T14" fmla="*/ 149 w 192"/>
                  <a:gd name="T15" fmla="*/ 10 h 715"/>
                  <a:gd name="T16" fmla="*/ 149 w 192"/>
                  <a:gd name="T17" fmla="*/ 5 h 715"/>
                  <a:gd name="T18" fmla="*/ 125 w 192"/>
                  <a:gd name="T19" fmla="*/ 0 h 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715">
                    <a:moveTo>
                      <a:pt x="125" y="0"/>
                    </a:moveTo>
                    <a:lnTo>
                      <a:pt x="0" y="704"/>
                    </a:lnTo>
                    <a:lnTo>
                      <a:pt x="26" y="710"/>
                    </a:lnTo>
                    <a:lnTo>
                      <a:pt x="45" y="713"/>
                    </a:lnTo>
                    <a:lnTo>
                      <a:pt x="69" y="715"/>
                    </a:lnTo>
                    <a:lnTo>
                      <a:pt x="192" y="19"/>
                    </a:lnTo>
                    <a:lnTo>
                      <a:pt x="171" y="16"/>
                    </a:lnTo>
                    <a:lnTo>
                      <a:pt x="149" y="10"/>
                    </a:lnTo>
                    <a:lnTo>
                      <a:pt x="149" y="5"/>
                    </a:lnTo>
                    <a:lnTo>
                      <a:pt x="125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43" name="Freeform 119"/>
              <p:cNvSpPr/>
              <p:nvPr/>
            </p:nvSpPr>
            <p:spPr>
              <a:xfrm>
                <a:off x="1430338" y="1006476"/>
                <a:ext cx="144463" cy="177800"/>
              </a:xfrm>
              <a:custGeom>
                <a:avLst/>
                <a:gdLst>
                  <a:gd name="T0" fmla="*/ 0 w 34"/>
                  <a:gd name="T1" fmla="*/ 36 h 42"/>
                  <a:gd name="T2" fmla="*/ 1 w 34"/>
                  <a:gd name="T3" fmla="*/ 37 h 42"/>
                  <a:gd name="T4" fmla="*/ 27 w 34"/>
                  <a:gd name="T5" fmla="*/ 42 h 42"/>
                  <a:gd name="T6" fmla="*/ 28 w 34"/>
                  <a:gd name="T7" fmla="*/ 42 h 42"/>
                  <a:gd name="T8" fmla="*/ 34 w 34"/>
                  <a:gd name="T9" fmla="*/ 6 h 42"/>
                  <a:gd name="T10" fmla="*/ 33 w 34"/>
                  <a:gd name="T11" fmla="*/ 5 h 42"/>
                  <a:gd name="T12" fmla="*/ 7 w 34"/>
                  <a:gd name="T13" fmla="*/ 0 h 42"/>
                  <a:gd name="T14" fmla="*/ 6 w 34"/>
                  <a:gd name="T15" fmla="*/ 1 h 42"/>
                  <a:gd name="T16" fmla="*/ 0 w 34"/>
                  <a:gd name="T17" fmla="*/ 3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42">
                    <a:moveTo>
                      <a:pt x="0" y="36"/>
                    </a:moveTo>
                    <a:quadBezTo>
                      <a:pt x="0" y="37"/>
                      <a:pt x="1" y="37"/>
                    </a:quadBezTo>
                    <a:quadBezTo>
                      <a:pt x="27" y="42"/>
                      <a:pt x="27" y="42"/>
                    </a:quadBezTo>
                    <a:cubicBezTo>
                      <a:pt x="27" y="42"/>
                      <a:pt x="28" y="42"/>
                      <a:pt x="28" y="42"/>
                    </a:cubicBezTo>
                    <a:quadBezTo>
                      <a:pt x="34" y="6"/>
                      <a:pt x="34" y="6"/>
                    </a:quadBezTo>
                    <a:cubicBezTo>
                      <a:pt x="34" y="6"/>
                      <a:pt x="34" y="5"/>
                      <a:pt x="33" y="5"/>
                    </a:cubicBezTo>
                    <a:quadBezTo>
                      <a:pt x="7" y="0"/>
                      <a:pt x="7" y="0"/>
                    </a:quadBezTo>
                    <a:cubicBezTo>
                      <a:pt x="7" y="0"/>
                      <a:pt x="6" y="1"/>
                      <a:pt x="6" y="1"/>
                    </a:cubicBezTo>
                    <a:quadBezTo>
                      <a:pt x="0" y="36"/>
                      <a:pt x="0" y="36"/>
                    </a:quadBezTo>
                  </a:path>
                </a:pathLst>
              </a:custGeom>
              <a:solidFill>
                <a:srgbClr val="2F556F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44" name="Freeform 120"/>
              <p:cNvSpPr>
                <a:spLocks noEditPoints="1"/>
              </p:cNvSpPr>
              <p:nvPr/>
            </p:nvSpPr>
            <p:spPr>
              <a:xfrm>
                <a:off x="1235075" y="1006476"/>
                <a:ext cx="280988" cy="1492250"/>
              </a:xfrm>
              <a:custGeom>
                <a:avLst/>
                <a:gdLst>
                  <a:gd name="T0" fmla="*/ 0 w 66"/>
                  <a:gd name="T1" fmla="*/ 339 h 351"/>
                  <a:gd name="T2" fmla="*/ 0 w 66"/>
                  <a:gd name="T3" fmla="*/ 338 h 351"/>
                  <a:gd name="T4" fmla="*/ 13 w 66"/>
                  <a:gd name="T5" fmla="*/ 296 h 351"/>
                  <a:gd name="T6" fmla="*/ 13 w 66"/>
                  <a:gd name="T7" fmla="*/ 296 h 351"/>
                  <a:gd name="T8" fmla="*/ 13 w 66"/>
                  <a:gd name="T9" fmla="*/ 296 h 351"/>
                  <a:gd name="T10" fmla="*/ 13 w 66"/>
                  <a:gd name="T11" fmla="*/ 296 h 351"/>
                  <a:gd name="T12" fmla="*/ 1 w 66"/>
                  <a:gd name="T13" fmla="*/ 294 h 351"/>
                  <a:gd name="T14" fmla="*/ 1 w 66"/>
                  <a:gd name="T15" fmla="*/ 316 h 351"/>
                  <a:gd name="T16" fmla="*/ 1 w 66"/>
                  <a:gd name="T17" fmla="*/ 294 h 351"/>
                  <a:gd name="T18" fmla="*/ 1 w 66"/>
                  <a:gd name="T19" fmla="*/ 294 h 351"/>
                  <a:gd name="T20" fmla="*/ 1 w 66"/>
                  <a:gd name="T21" fmla="*/ 294 h 351"/>
                  <a:gd name="T22" fmla="*/ 46 w 66"/>
                  <a:gd name="T23" fmla="*/ 36 h 351"/>
                  <a:gd name="T24" fmla="*/ 47 w 66"/>
                  <a:gd name="T25" fmla="*/ 38 h 351"/>
                  <a:gd name="T26" fmla="*/ 47 w 66"/>
                  <a:gd name="T27" fmla="*/ 37 h 351"/>
                  <a:gd name="T28" fmla="*/ 52 w 66"/>
                  <a:gd name="T29" fmla="*/ 1 h 351"/>
                  <a:gd name="T30" fmla="*/ 52 w 66"/>
                  <a:gd name="T31" fmla="*/ 1 h 351"/>
                  <a:gd name="T32" fmla="*/ 52 w 66"/>
                  <a:gd name="T33" fmla="*/ 1 h 351"/>
                  <a:gd name="T34" fmla="*/ 52 w 66"/>
                  <a:gd name="T35" fmla="*/ 1 h 351"/>
                  <a:gd name="T36" fmla="*/ 52 w 66"/>
                  <a:gd name="T37" fmla="*/ 1 h 351"/>
                  <a:gd name="T38" fmla="*/ 52 w 66"/>
                  <a:gd name="T39" fmla="*/ 1 h 351"/>
                  <a:gd name="T40" fmla="*/ 52 w 66"/>
                  <a:gd name="T41" fmla="*/ 1 h 351"/>
                  <a:gd name="T42" fmla="*/ 52 w 66"/>
                  <a:gd name="T43" fmla="*/ 1 h 351"/>
                  <a:gd name="T44" fmla="*/ 52 w 66"/>
                  <a:gd name="T45" fmla="*/ 1 h 351"/>
                  <a:gd name="T46" fmla="*/ 52 w 66"/>
                  <a:gd name="T47" fmla="*/ 1 h 351"/>
                  <a:gd name="T48" fmla="*/ 52 w 66"/>
                  <a:gd name="T49" fmla="*/ 1 h 351"/>
                  <a:gd name="T50" fmla="*/ 52 w 66"/>
                  <a:gd name="T51" fmla="*/ 1 h 351"/>
                  <a:gd name="T52" fmla="*/ 52 w 66"/>
                  <a:gd name="T53" fmla="*/ 1 h 351"/>
                  <a:gd name="T54" fmla="*/ 52 w 66"/>
                  <a:gd name="T55" fmla="*/ 1 h 351"/>
                  <a:gd name="T56" fmla="*/ 52 w 66"/>
                  <a:gd name="T57" fmla="*/ 1 h 351"/>
                  <a:gd name="T58" fmla="*/ 52 w 66"/>
                  <a:gd name="T59" fmla="*/ 1 h 351"/>
                  <a:gd name="T60" fmla="*/ 52 w 66"/>
                  <a:gd name="T61" fmla="*/ 1 h 351"/>
                  <a:gd name="T62" fmla="*/ 52 w 66"/>
                  <a:gd name="T63" fmla="*/ 1 h 351"/>
                  <a:gd name="T64" fmla="*/ 53 w 66"/>
                  <a:gd name="T65" fmla="*/ 0 h 351"/>
                  <a:gd name="T66" fmla="*/ 53 w 66"/>
                  <a:gd name="T67" fmla="*/ 0 h 351"/>
                  <a:gd name="T68" fmla="*/ 66 w 66"/>
                  <a:gd name="T69" fmla="*/ 3 h 351"/>
                  <a:gd name="T70" fmla="*/ 53 w 66"/>
                  <a:gd name="T71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" h="351">
                    <a:moveTo>
                      <a:pt x="0" y="338"/>
                    </a:moveTo>
                    <a:quadBezTo>
                      <a:pt x="0" y="339"/>
                      <a:pt x="0" y="339"/>
                    </a:quadBezTo>
                    <a:quadBezTo>
                      <a:pt x="0" y="351"/>
                      <a:pt x="0" y="351"/>
                    </a:quadBezTo>
                    <a:quadBezTo>
                      <a:pt x="0" y="338"/>
                      <a:pt x="0" y="338"/>
                    </a:quadBezTo>
                    <a:moveTo>
                      <a:pt x="13" y="296"/>
                    </a:moveTo>
                    <a:quadBezTo>
                      <a:pt x="13" y="296"/>
                      <a:pt x="13" y="296"/>
                    </a:quadBezTo>
                    <a:quadBezTo>
                      <a:pt x="13" y="296"/>
                      <a:pt x="13" y="296"/>
                    </a:quadBezTo>
                    <a:quadBezTo>
                      <a:pt x="13" y="296"/>
                      <a:pt x="13" y="296"/>
                    </a:quadBezTo>
                    <a:moveTo>
                      <a:pt x="13" y="296"/>
                    </a:moveTo>
                    <a:quadBezTo>
                      <a:pt x="13" y="296"/>
                      <a:pt x="13" y="296"/>
                    </a:quadBezTo>
                    <a:quadBezTo>
                      <a:pt x="13" y="296"/>
                      <a:pt x="13" y="296"/>
                    </a:quadBezTo>
                    <a:quadBezTo>
                      <a:pt x="13" y="296"/>
                      <a:pt x="13" y="296"/>
                    </a:quadBezTo>
                    <a:quadBezTo>
                      <a:pt x="13" y="296"/>
                      <a:pt x="13" y="296"/>
                    </a:quadBezTo>
                    <a:moveTo>
                      <a:pt x="1" y="294"/>
                    </a:moveTo>
                    <a:quadBezTo>
                      <a:pt x="1" y="295"/>
                      <a:pt x="1" y="295"/>
                    </a:quadBezTo>
                    <a:quadBezTo>
                      <a:pt x="1" y="316"/>
                      <a:pt x="1" y="316"/>
                    </a:quadBezTo>
                    <a:quadBezTo>
                      <a:pt x="1" y="294"/>
                      <a:pt x="1" y="294"/>
                    </a:quadBezTo>
                    <a:moveTo>
                      <a:pt x="1" y="294"/>
                    </a:moveTo>
                    <a:quadBezTo>
                      <a:pt x="1" y="294"/>
                      <a:pt x="1" y="294"/>
                    </a:quadBezTo>
                    <a:quadBezTo>
                      <a:pt x="1" y="294"/>
                      <a:pt x="1" y="294"/>
                    </a:quadBezTo>
                    <a:quadBezTo>
                      <a:pt x="5" y="295"/>
                      <a:pt x="5" y="295"/>
                    </a:quadBezTo>
                    <a:quadBezTo>
                      <a:pt x="1" y="294"/>
                      <a:pt x="1" y="294"/>
                    </a:quadBezTo>
                    <a:quadBezTo>
                      <a:pt x="1" y="294"/>
                      <a:pt x="1" y="294"/>
                    </a:quadBezTo>
                    <a:moveTo>
                      <a:pt x="46" y="36"/>
                    </a:moveTo>
                    <a:quadBezTo>
                      <a:pt x="46" y="37"/>
                      <a:pt x="46" y="37"/>
                    </a:quadBezTo>
                    <a:cubicBezTo>
                      <a:pt x="46" y="37"/>
                      <a:pt x="47" y="38"/>
                      <a:pt x="47" y="38"/>
                    </a:cubicBezTo>
                    <a:quadBezTo>
                      <a:pt x="2" y="292"/>
                      <a:pt x="2" y="292"/>
                    </a:quadBezTo>
                    <a:quadBezTo>
                      <a:pt x="47" y="37"/>
                      <a:pt x="47" y="37"/>
                    </a:quadBezTo>
                    <a:quadBezTo>
                      <a:pt x="46" y="37"/>
                      <a:pt x="46" y="36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2" y="1"/>
                    </a:moveTo>
                    <a:quadBezTo>
                      <a:pt x="52" y="1"/>
                      <a:pt x="52" y="1"/>
                    </a:quadBezTo>
                    <a:quadBezTo>
                      <a:pt x="52" y="1"/>
                      <a:pt x="52" y="1"/>
                    </a:quadBezTo>
                    <a:moveTo>
                      <a:pt x="53" y="0"/>
                    </a:moveTo>
                    <a:cubicBezTo>
                      <a:pt x="53" y="0"/>
                      <a:pt x="53" y="1"/>
                      <a:pt x="52" y="1"/>
                    </a:cubicBezTo>
                    <a:cubicBezTo>
                      <a:pt x="53" y="1"/>
                      <a:pt x="53" y="0"/>
                      <a:pt x="53" y="0"/>
                    </a:cubicBezTo>
                    <a:quadBezTo>
                      <a:pt x="53" y="0"/>
                      <a:pt x="53" y="0"/>
                    </a:quadBezTo>
                    <a:quadBezTo>
                      <a:pt x="66" y="3"/>
                      <a:pt x="66" y="3"/>
                    </a:quadBezTo>
                    <a:quadBezTo>
                      <a:pt x="66" y="3"/>
                      <a:pt x="66" y="3"/>
                    </a:quadBezTo>
                    <a:quadBezTo>
                      <a:pt x="53" y="0"/>
                      <a:pt x="53" y="0"/>
                    </a:quadBezTo>
                    <a:quadBezTo>
                      <a:pt x="53" y="0"/>
                      <a:pt x="53" y="0"/>
                    </a:quadBezTo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45" name="Freeform 121"/>
              <p:cNvSpPr/>
              <p:nvPr/>
            </p:nvSpPr>
            <p:spPr>
              <a:xfrm>
                <a:off x="1235075" y="2255838"/>
                <a:ext cx="58738" cy="192088"/>
              </a:xfrm>
              <a:custGeom>
                <a:avLst/>
                <a:gdLst>
                  <a:gd name="T0" fmla="*/ 1 w 14"/>
                  <a:gd name="T1" fmla="*/ 0 h 45"/>
                  <a:gd name="T2" fmla="*/ 1 w 14"/>
                  <a:gd name="T3" fmla="*/ 0 h 45"/>
                  <a:gd name="T4" fmla="*/ 1 w 14"/>
                  <a:gd name="T5" fmla="*/ 22 h 45"/>
                  <a:gd name="T6" fmla="*/ 0 w 14"/>
                  <a:gd name="T7" fmla="*/ 43 h 45"/>
                  <a:gd name="T8" fmla="*/ 0 w 14"/>
                  <a:gd name="T9" fmla="*/ 44 h 45"/>
                  <a:gd name="T10" fmla="*/ 7 w 14"/>
                  <a:gd name="T11" fmla="*/ 45 h 45"/>
                  <a:gd name="T12" fmla="*/ 14 w 14"/>
                  <a:gd name="T13" fmla="*/ 3 h 45"/>
                  <a:gd name="T14" fmla="*/ 13 w 14"/>
                  <a:gd name="T15" fmla="*/ 2 h 45"/>
                  <a:gd name="T16" fmla="*/ 13 w 14"/>
                  <a:gd name="T17" fmla="*/ 2 h 45"/>
                  <a:gd name="T18" fmla="*/ 11 w 14"/>
                  <a:gd name="T19" fmla="*/ 2 h 45"/>
                  <a:gd name="T20" fmla="*/ 5 w 14"/>
                  <a:gd name="T21" fmla="*/ 1 h 45"/>
                  <a:gd name="T22" fmla="*/ 1 w 14"/>
                  <a:gd name="T2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45">
                    <a:moveTo>
                      <a:pt x="1" y="0"/>
                    </a:moveTo>
                    <a:quadBezTo>
                      <a:pt x="1" y="0"/>
                      <a:pt x="1" y="0"/>
                    </a:quadBezTo>
                    <a:quadBezTo>
                      <a:pt x="1" y="22"/>
                      <a:pt x="1" y="22"/>
                    </a:quadBezTo>
                    <a:quadBezTo>
                      <a:pt x="0" y="43"/>
                      <a:pt x="0" y="43"/>
                    </a:quadBezTo>
                    <a:quadBezTo>
                      <a:pt x="0" y="44"/>
                      <a:pt x="0" y="44"/>
                    </a:quadBezTo>
                    <a:quadBezTo>
                      <a:pt x="7" y="45"/>
                      <a:pt x="7" y="45"/>
                    </a:quadBezTo>
                    <a:quadBezTo>
                      <a:pt x="14" y="3"/>
                      <a:pt x="14" y="3"/>
                    </a:quadBezTo>
                    <a:cubicBezTo>
                      <a:pt x="14" y="3"/>
                      <a:pt x="14" y="2"/>
                      <a:pt x="13" y="2"/>
                    </a:cubicBezTo>
                    <a:quadBezTo>
                      <a:pt x="13" y="2"/>
                      <a:pt x="13" y="2"/>
                    </a:quadBezTo>
                    <a:quadBezTo>
                      <a:pt x="11" y="2"/>
                      <a:pt x="11" y="2"/>
                    </a:quadBezTo>
                    <a:quadBezTo>
                      <a:pt x="5" y="1"/>
                      <a:pt x="5" y="1"/>
                    </a:quadBezTo>
                    <a:quadBezTo>
                      <a:pt x="1" y="0"/>
                      <a:pt x="1" y="0"/>
                    </a:quadBezTo>
                  </a:path>
                </a:pathLst>
              </a:custGeom>
              <a:solidFill>
                <a:srgbClr val="BF7560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46" name="Freeform 122"/>
              <p:cNvSpPr/>
              <p:nvPr/>
            </p:nvSpPr>
            <p:spPr>
              <a:xfrm>
                <a:off x="1230312" y="2443163"/>
                <a:ext cx="34925" cy="136525"/>
              </a:xfrm>
              <a:custGeom>
                <a:avLst/>
                <a:gdLst>
                  <a:gd name="T0" fmla="*/ 1 w 8"/>
                  <a:gd name="T1" fmla="*/ 0 h 32"/>
                  <a:gd name="T2" fmla="*/ 1 w 8"/>
                  <a:gd name="T3" fmla="*/ 0 h 32"/>
                  <a:gd name="T4" fmla="*/ 1 w 8"/>
                  <a:gd name="T5" fmla="*/ 13 h 32"/>
                  <a:gd name="T6" fmla="*/ 0 w 8"/>
                  <a:gd name="T7" fmla="*/ 25 h 32"/>
                  <a:gd name="T8" fmla="*/ 0 w 8"/>
                  <a:gd name="T9" fmla="*/ 25 h 32"/>
                  <a:gd name="T10" fmla="*/ 0 w 8"/>
                  <a:gd name="T11" fmla="*/ 26 h 32"/>
                  <a:gd name="T12" fmla="*/ 0 w 8"/>
                  <a:gd name="T13" fmla="*/ 27 h 32"/>
                  <a:gd name="T14" fmla="*/ 1 w 8"/>
                  <a:gd name="T15" fmla="*/ 32 h 32"/>
                  <a:gd name="T16" fmla="*/ 2 w 8"/>
                  <a:gd name="T17" fmla="*/ 32 h 32"/>
                  <a:gd name="T18" fmla="*/ 2 w 8"/>
                  <a:gd name="T19" fmla="*/ 32 h 32"/>
                  <a:gd name="T20" fmla="*/ 2 w 8"/>
                  <a:gd name="T21" fmla="*/ 31 h 32"/>
                  <a:gd name="T22" fmla="*/ 8 w 8"/>
                  <a:gd name="T23" fmla="*/ 1 h 32"/>
                  <a:gd name="T24" fmla="*/ 1 w 8"/>
                  <a:gd name="T2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32">
                    <a:moveTo>
                      <a:pt x="1" y="0"/>
                    </a:moveTo>
                    <a:quadBezTo>
                      <a:pt x="1" y="0"/>
                      <a:pt x="1" y="0"/>
                    </a:quadBezTo>
                    <a:quadBezTo>
                      <a:pt x="1" y="13"/>
                      <a:pt x="1" y="13"/>
                    </a:quadBezTo>
                    <a:quadBezTo>
                      <a:pt x="0" y="25"/>
                      <a:pt x="0" y="25"/>
                    </a:quadBezTo>
                    <a:quadBezTo>
                      <a:pt x="0" y="25"/>
                      <a:pt x="0" y="25"/>
                    </a:quadBezTo>
                    <a:quadBezTo>
                      <a:pt x="0" y="26"/>
                      <a:pt x="0" y="26"/>
                    </a:quadBezTo>
                    <a:cubicBezTo>
                      <a:pt x="0" y="26"/>
                      <a:pt x="0" y="27"/>
                      <a:pt x="0" y="27"/>
                    </a:cubicBezTo>
                    <a:quadBezTo>
                      <a:pt x="1" y="32"/>
                      <a:pt x="1" y="32"/>
                    </a:quadBezTo>
                    <a:quadBezTo>
                      <a:pt x="2" y="32"/>
                      <a:pt x="2" y="32"/>
                    </a:quadBezTo>
                    <a:quadBezTo>
                      <a:pt x="2" y="32"/>
                      <a:pt x="2" y="32"/>
                    </a:quadBezTo>
                    <a:quadBezTo>
                      <a:pt x="2" y="32"/>
                      <a:pt x="2" y="31"/>
                    </a:quadBezTo>
                    <a:quadBezTo>
                      <a:pt x="8" y="1"/>
                      <a:pt x="8" y="1"/>
                    </a:quadBezTo>
                    <a:quadBezTo>
                      <a:pt x="1" y="0"/>
                      <a:pt x="1" y="0"/>
                    </a:quadBezTo>
                  </a:path>
                </a:pathLst>
              </a:custGeom>
              <a:solidFill>
                <a:srgbClr val="3C3C3A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47" name="Freeform 123"/>
              <p:cNvSpPr/>
              <p:nvPr/>
            </p:nvSpPr>
            <p:spPr>
              <a:xfrm>
                <a:off x="1239838" y="1163638"/>
                <a:ext cx="249238" cy="1101725"/>
              </a:xfrm>
              <a:custGeom>
                <a:avLst/>
                <a:gdLst>
                  <a:gd name="T0" fmla="*/ 46 w 59"/>
                  <a:gd name="T1" fmla="*/ 0 h 259"/>
                  <a:gd name="T2" fmla="*/ 1 w 59"/>
                  <a:gd name="T3" fmla="*/ 255 h 259"/>
                  <a:gd name="T4" fmla="*/ 0 w 59"/>
                  <a:gd name="T5" fmla="*/ 256 h 259"/>
                  <a:gd name="T6" fmla="*/ 0 w 59"/>
                  <a:gd name="T7" fmla="*/ 257 h 259"/>
                  <a:gd name="T8" fmla="*/ 0 w 59"/>
                  <a:gd name="T9" fmla="*/ 257 h 259"/>
                  <a:gd name="T10" fmla="*/ 4 w 59"/>
                  <a:gd name="T11" fmla="*/ 258 h 259"/>
                  <a:gd name="T12" fmla="*/ 10 w 59"/>
                  <a:gd name="T13" fmla="*/ 259 h 259"/>
                  <a:gd name="T14" fmla="*/ 12 w 59"/>
                  <a:gd name="T15" fmla="*/ 259 h 259"/>
                  <a:gd name="T16" fmla="*/ 12 w 59"/>
                  <a:gd name="T17" fmla="*/ 259 h 259"/>
                  <a:gd name="T18" fmla="*/ 12 w 59"/>
                  <a:gd name="T19" fmla="*/ 259 h 259"/>
                  <a:gd name="T20" fmla="*/ 12 w 59"/>
                  <a:gd name="T21" fmla="*/ 259 h 259"/>
                  <a:gd name="T22" fmla="*/ 12 w 59"/>
                  <a:gd name="T23" fmla="*/ 259 h 259"/>
                  <a:gd name="T24" fmla="*/ 12 w 59"/>
                  <a:gd name="T25" fmla="*/ 259 h 259"/>
                  <a:gd name="T26" fmla="*/ 12 w 59"/>
                  <a:gd name="T27" fmla="*/ 259 h 259"/>
                  <a:gd name="T28" fmla="*/ 12 w 59"/>
                  <a:gd name="T29" fmla="*/ 259 h 259"/>
                  <a:gd name="T30" fmla="*/ 13 w 59"/>
                  <a:gd name="T31" fmla="*/ 258 h 259"/>
                  <a:gd name="T32" fmla="*/ 59 w 59"/>
                  <a:gd name="T33" fmla="*/ 3 h 259"/>
                  <a:gd name="T34" fmla="*/ 46 w 59"/>
                  <a:gd name="T35" fmla="*/ 0 h 259"/>
                  <a:gd name="T36" fmla="*/ 46 w 59"/>
                  <a:gd name="T37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9" h="259">
                    <a:moveTo>
                      <a:pt x="46" y="0"/>
                    </a:moveTo>
                    <a:quadBezTo>
                      <a:pt x="1" y="255"/>
                      <a:pt x="1" y="255"/>
                    </a:quadBezTo>
                    <a:quadBezTo>
                      <a:pt x="0" y="256"/>
                      <a:pt x="0" y="256"/>
                    </a:quadBezTo>
                    <a:cubicBezTo>
                      <a:pt x="0" y="256"/>
                      <a:pt x="0" y="257"/>
                      <a:pt x="0" y="257"/>
                    </a:cubicBezTo>
                    <a:quadBezTo>
                      <a:pt x="0" y="257"/>
                      <a:pt x="0" y="257"/>
                    </a:quadBezTo>
                    <a:quadBezTo>
                      <a:pt x="4" y="258"/>
                      <a:pt x="4" y="258"/>
                    </a:quadBezTo>
                    <a:quadBezTo>
                      <a:pt x="10" y="259"/>
                      <a:pt x="10" y="259"/>
                    </a:quadBezTo>
                    <a:quadBezTo>
                      <a:pt x="12" y="259"/>
                      <a:pt x="12" y="259"/>
                    </a:quadBezTo>
                    <a:quadBezTo>
                      <a:pt x="12" y="259"/>
                      <a:pt x="12" y="259"/>
                    </a:quadBezTo>
                    <a:quadBezTo>
                      <a:pt x="12" y="259"/>
                      <a:pt x="12" y="259"/>
                    </a:quadBezTo>
                    <a:quadBezTo>
                      <a:pt x="12" y="259"/>
                      <a:pt x="12" y="259"/>
                    </a:quadBezTo>
                    <a:quadBezTo>
                      <a:pt x="12" y="259"/>
                      <a:pt x="12" y="259"/>
                    </a:quadBezTo>
                    <a:quadBezTo>
                      <a:pt x="12" y="259"/>
                      <a:pt x="12" y="259"/>
                    </a:quadBezTo>
                    <a:quadBezTo>
                      <a:pt x="12" y="259"/>
                      <a:pt x="12" y="259"/>
                    </a:quadBezTo>
                    <a:quadBezTo>
                      <a:pt x="12" y="259"/>
                      <a:pt x="12" y="259"/>
                    </a:quadBezTo>
                    <a:quadBezTo>
                      <a:pt x="13" y="259"/>
                      <a:pt x="13" y="258"/>
                    </a:quadBezTo>
                    <a:quadBezTo>
                      <a:pt x="59" y="3"/>
                      <a:pt x="59" y="3"/>
                    </a:quadBezTo>
                    <a:quadBezTo>
                      <a:pt x="46" y="0"/>
                      <a:pt x="46" y="0"/>
                    </a:quadBezTo>
                    <a:quadBezTo>
                      <a:pt x="46" y="0"/>
                      <a:pt x="46" y="0"/>
                    </a:quadBezTo>
                  </a:path>
                </a:pathLst>
              </a:custGeom>
              <a:solidFill>
                <a:srgbClr val="B7741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48" name="Freeform 124"/>
              <p:cNvSpPr/>
              <p:nvPr/>
            </p:nvSpPr>
            <p:spPr>
              <a:xfrm>
                <a:off x="1430338" y="1006476"/>
                <a:ext cx="88900" cy="169863"/>
              </a:xfrm>
              <a:custGeom>
                <a:avLst/>
                <a:gdLst>
                  <a:gd name="T0" fmla="*/ 7 w 21"/>
                  <a:gd name="T1" fmla="*/ 0 h 40"/>
                  <a:gd name="T2" fmla="*/ 6 w 21"/>
                  <a:gd name="T3" fmla="*/ 1 h 40"/>
                  <a:gd name="T4" fmla="*/ 6 w 21"/>
                  <a:gd name="T5" fmla="*/ 1 h 40"/>
                  <a:gd name="T6" fmla="*/ 6 w 21"/>
                  <a:gd name="T7" fmla="*/ 1 h 40"/>
                  <a:gd name="T8" fmla="*/ 6 w 21"/>
                  <a:gd name="T9" fmla="*/ 1 h 40"/>
                  <a:gd name="T10" fmla="*/ 6 w 21"/>
                  <a:gd name="T11" fmla="*/ 1 h 40"/>
                  <a:gd name="T12" fmla="*/ 6 w 21"/>
                  <a:gd name="T13" fmla="*/ 1 h 40"/>
                  <a:gd name="T14" fmla="*/ 6 w 21"/>
                  <a:gd name="T15" fmla="*/ 1 h 40"/>
                  <a:gd name="T16" fmla="*/ 6 w 21"/>
                  <a:gd name="T17" fmla="*/ 1 h 40"/>
                  <a:gd name="T18" fmla="*/ 6 w 21"/>
                  <a:gd name="T19" fmla="*/ 1 h 40"/>
                  <a:gd name="T20" fmla="*/ 6 w 21"/>
                  <a:gd name="T21" fmla="*/ 1 h 40"/>
                  <a:gd name="T22" fmla="*/ 6 w 21"/>
                  <a:gd name="T23" fmla="*/ 1 h 40"/>
                  <a:gd name="T24" fmla="*/ 6 w 21"/>
                  <a:gd name="T25" fmla="*/ 1 h 40"/>
                  <a:gd name="T26" fmla="*/ 6 w 21"/>
                  <a:gd name="T27" fmla="*/ 1 h 40"/>
                  <a:gd name="T28" fmla="*/ 6 w 21"/>
                  <a:gd name="T29" fmla="*/ 1 h 40"/>
                  <a:gd name="T30" fmla="*/ 6 w 21"/>
                  <a:gd name="T31" fmla="*/ 1 h 40"/>
                  <a:gd name="T32" fmla="*/ 6 w 21"/>
                  <a:gd name="T33" fmla="*/ 1 h 40"/>
                  <a:gd name="T34" fmla="*/ 6 w 21"/>
                  <a:gd name="T35" fmla="*/ 1 h 40"/>
                  <a:gd name="T36" fmla="*/ 6 w 21"/>
                  <a:gd name="T37" fmla="*/ 1 h 40"/>
                  <a:gd name="T38" fmla="*/ 6 w 21"/>
                  <a:gd name="T39" fmla="*/ 1 h 40"/>
                  <a:gd name="T40" fmla="*/ 6 w 21"/>
                  <a:gd name="T41" fmla="*/ 1 h 40"/>
                  <a:gd name="T42" fmla="*/ 6 w 21"/>
                  <a:gd name="T43" fmla="*/ 1 h 40"/>
                  <a:gd name="T44" fmla="*/ 6 w 21"/>
                  <a:gd name="T45" fmla="*/ 1 h 40"/>
                  <a:gd name="T46" fmla="*/ 6 w 21"/>
                  <a:gd name="T47" fmla="*/ 1 h 40"/>
                  <a:gd name="T48" fmla="*/ 6 w 21"/>
                  <a:gd name="T49" fmla="*/ 1 h 40"/>
                  <a:gd name="T50" fmla="*/ 6 w 21"/>
                  <a:gd name="T51" fmla="*/ 1 h 40"/>
                  <a:gd name="T52" fmla="*/ 6 w 21"/>
                  <a:gd name="T53" fmla="*/ 1 h 40"/>
                  <a:gd name="T54" fmla="*/ 6 w 21"/>
                  <a:gd name="T55" fmla="*/ 1 h 40"/>
                  <a:gd name="T56" fmla="*/ 0 w 21"/>
                  <a:gd name="T57" fmla="*/ 36 h 40"/>
                  <a:gd name="T58" fmla="*/ 0 w 21"/>
                  <a:gd name="T59" fmla="*/ 36 h 40"/>
                  <a:gd name="T60" fmla="*/ 0 w 21"/>
                  <a:gd name="T61" fmla="*/ 36 h 40"/>
                  <a:gd name="T62" fmla="*/ 1 w 21"/>
                  <a:gd name="T63" fmla="*/ 37 h 40"/>
                  <a:gd name="T64" fmla="*/ 1 w 21"/>
                  <a:gd name="T65" fmla="*/ 37 h 40"/>
                  <a:gd name="T66" fmla="*/ 14 w 21"/>
                  <a:gd name="T67" fmla="*/ 40 h 40"/>
                  <a:gd name="T68" fmla="*/ 21 w 21"/>
                  <a:gd name="T69" fmla="*/ 4 h 40"/>
                  <a:gd name="T70" fmla="*/ 20 w 21"/>
                  <a:gd name="T71" fmla="*/ 3 h 40"/>
                  <a:gd name="T72" fmla="*/ 7 w 21"/>
                  <a:gd name="T73" fmla="*/ 0 h 40"/>
                  <a:gd name="T74" fmla="*/ 7 w 21"/>
                  <a:gd name="T7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" h="40">
                    <a:moveTo>
                      <a:pt x="7" y="0"/>
                    </a:moveTo>
                    <a:cubicBezTo>
                      <a:pt x="7" y="0"/>
                      <a:pt x="7" y="1"/>
                      <a:pt x="6" y="1"/>
                    </a:cubic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6" y="1"/>
                      <a:pt x="6" y="1"/>
                    </a:quadBezTo>
                    <a:quadBezTo>
                      <a:pt x="0" y="36"/>
                      <a:pt x="0" y="36"/>
                    </a:quadBezTo>
                    <a:quadBezTo>
                      <a:pt x="0" y="36"/>
                      <a:pt x="0" y="36"/>
                    </a:quadBezTo>
                    <a:quadBezTo>
                      <a:pt x="0" y="36"/>
                      <a:pt x="0" y="36"/>
                    </a:quadBezTo>
                    <a:quadBezTo>
                      <a:pt x="0" y="37"/>
                      <a:pt x="1" y="37"/>
                    </a:quadBezTo>
                    <a:quadBezTo>
                      <a:pt x="1" y="37"/>
                      <a:pt x="1" y="37"/>
                    </a:quadBezTo>
                    <a:quadBezTo>
                      <a:pt x="14" y="40"/>
                      <a:pt x="14" y="40"/>
                    </a:quadBezTo>
                    <a:quadBezTo>
                      <a:pt x="21" y="4"/>
                      <a:pt x="21" y="4"/>
                    </a:quadBezTo>
                    <a:cubicBezTo>
                      <a:pt x="21" y="3"/>
                      <a:pt x="20" y="3"/>
                      <a:pt x="20" y="3"/>
                    </a:cubicBezTo>
                    <a:quadBezTo>
                      <a:pt x="7" y="0"/>
                      <a:pt x="7" y="0"/>
                    </a:quadBezTo>
                    <a:quadBezTo>
                      <a:pt x="7" y="0"/>
                      <a:pt x="7" y="0"/>
                    </a:quadBezTo>
                  </a:path>
                </a:pathLst>
              </a:custGeom>
              <a:solidFill>
                <a:srgbClr val="234053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2573959" y="1008439"/>
              <a:ext cx="1266731" cy="2222633"/>
              <a:chOff x="2022380" y="1257933"/>
              <a:chExt cx="944563" cy="1657350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2306543" y="2516820"/>
                <a:ext cx="122238" cy="200025"/>
              </a:xfrm>
              <a:custGeom>
                <a:avLst/>
                <a:gdLst>
                  <a:gd name="T0" fmla="*/ 69 w 77"/>
                  <a:gd name="T1" fmla="*/ 0 h 126"/>
                  <a:gd name="T2" fmla="*/ 0 w 77"/>
                  <a:gd name="T3" fmla="*/ 16 h 126"/>
                  <a:gd name="T4" fmla="*/ 42 w 77"/>
                  <a:gd name="T5" fmla="*/ 126 h 126"/>
                  <a:gd name="T6" fmla="*/ 77 w 77"/>
                  <a:gd name="T7" fmla="*/ 118 h 126"/>
                  <a:gd name="T8" fmla="*/ 69 w 77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26">
                    <a:moveTo>
                      <a:pt x="69" y="0"/>
                    </a:moveTo>
                    <a:lnTo>
                      <a:pt x="0" y="16"/>
                    </a:lnTo>
                    <a:lnTo>
                      <a:pt x="42" y="126"/>
                    </a:lnTo>
                    <a:lnTo>
                      <a:pt x="77" y="118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FF9C80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" name="Freeform 6"/>
              <p:cNvSpPr/>
              <p:nvPr/>
            </p:nvSpPr>
            <p:spPr>
              <a:xfrm>
                <a:off x="2306543" y="2516820"/>
                <a:ext cx="122238" cy="200025"/>
              </a:xfrm>
              <a:custGeom>
                <a:avLst/>
                <a:gdLst>
                  <a:gd name="T0" fmla="*/ 69 w 77"/>
                  <a:gd name="T1" fmla="*/ 0 h 126"/>
                  <a:gd name="T2" fmla="*/ 0 w 77"/>
                  <a:gd name="T3" fmla="*/ 16 h 126"/>
                  <a:gd name="T4" fmla="*/ 42 w 77"/>
                  <a:gd name="T5" fmla="*/ 126 h 126"/>
                  <a:gd name="T6" fmla="*/ 77 w 77"/>
                  <a:gd name="T7" fmla="*/ 118 h 126"/>
                  <a:gd name="T8" fmla="*/ 69 w 77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26">
                    <a:moveTo>
                      <a:pt x="69" y="0"/>
                    </a:moveTo>
                    <a:lnTo>
                      <a:pt x="0" y="16"/>
                    </a:lnTo>
                    <a:lnTo>
                      <a:pt x="42" y="126"/>
                    </a:lnTo>
                    <a:lnTo>
                      <a:pt x="77" y="118"/>
                    </a:lnTo>
                    <a:lnTo>
                      <a:pt x="69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7" name="Freeform 7"/>
              <p:cNvSpPr/>
              <p:nvPr/>
            </p:nvSpPr>
            <p:spPr>
              <a:xfrm>
                <a:off x="2373218" y="2704145"/>
                <a:ext cx="63500" cy="139700"/>
              </a:xfrm>
              <a:custGeom>
                <a:avLst/>
                <a:gdLst>
                  <a:gd name="T0" fmla="*/ 0 w 15"/>
                  <a:gd name="T1" fmla="*/ 3 h 33"/>
                  <a:gd name="T2" fmla="*/ 10 w 15"/>
                  <a:gd name="T3" fmla="*/ 27 h 33"/>
                  <a:gd name="T4" fmla="*/ 14 w 15"/>
                  <a:gd name="T5" fmla="*/ 32 h 33"/>
                  <a:gd name="T6" fmla="*/ 15 w 15"/>
                  <a:gd name="T7" fmla="*/ 26 h 33"/>
                  <a:gd name="T8" fmla="*/ 13 w 15"/>
                  <a:gd name="T9" fmla="*/ 0 h 33"/>
                  <a:gd name="T10" fmla="*/ 0 w 15"/>
                  <a:gd name="T11" fmla="*/ 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3">
                    <a:moveTo>
                      <a:pt x="0" y="3"/>
                    </a:moveTo>
                    <a:quadBezTo>
                      <a:pt x="10" y="27"/>
                      <a:pt x="10" y="27"/>
                    </a:quadBezTo>
                    <a:cubicBezTo>
                      <a:pt x="11" y="31"/>
                      <a:pt x="13" y="33"/>
                      <a:pt x="14" y="32"/>
                    </a:cubicBezTo>
                    <a:cubicBezTo>
                      <a:pt x="15" y="32"/>
                      <a:pt x="15" y="30"/>
                      <a:pt x="15" y="26"/>
                    </a:cubicBezTo>
                    <a:quadBezTo>
                      <a:pt x="13" y="0"/>
                      <a:pt x="13" y="0"/>
                    </a:quadBezTo>
                    <a:quadBezTo>
                      <a:pt x="0" y="3"/>
                      <a:pt x="0" y="3"/>
                    </a:quadBezTo>
                  </a:path>
                </a:pathLst>
              </a:custGeom>
              <a:solidFill>
                <a:srgbClr val="50504E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8" name="Freeform 8"/>
              <p:cNvSpPr/>
              <p:nvPr/>
            </p:nvSpPr>
            <p:spPr>
              <a:xfrm>
                <a:off x="2055718" y="1424620"/>
                <a:ext cx="360363" cy="1117600"/>
              </a:xfrm>
              <a:custGeom>
                <a:avLst/>
                <a:gdLst>
                  <a:gd name="T0" fmla="*/ 0 w 227"/>
                  <a:gd name="T1" fmla="*/ 10 h 704"/>
                  <a:gd name="T2" fmla="*/ 158 w 227"/>
                  <a:gd name="T3" fmla="*/ 704 h 704"/>
                  <a:gd name="T4" fmla="*/ 182 w 227"/>
                  <a:gd name="T5" fmla="*/ 699 h 704"/>
                  <a:gd name="T6" fmla="*/ 203 w 227"/>
                  <a:gd name="T7" fmla="*/ 694 h 704"/>
                  <a:gd name="T8" fmla="*/ 227 w 227"/>
                  <a:gd name="T9" fmla="*/ 688 h 704"/>
                  <a:gd name="T10" fmla="*/ 69 w 227"/>
                  <a:gd name="T11" fmla="*/ 0 h 704"/>
                  <a:gd name="T12" fmla="*/ 45 w 227"/>
                  <a:gd name="T13" fmla="*/ 5 h 704"/>
                  <a:gd name="T14" fmla="*/ 24 w 227"/>
                  <a:gd name="T15" fmla="*/ 10 h 704"/>
                  <a:gd name="T16" fmla="*/ 24 w 227"/>
                  <a:gd name="T17" fmla="*/ 5 h 704"/>
                  <a:gd name="T18" fmla="*/ 0 w 227"/>
                  <a:gd name="T19" fmla="*/ 10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704">
                    <a:moveTo>
                      <a:pt x="0" y="10"/>
                    </a:moveTo>
                    <a:lnTo>
                      <a:pt x="158" y="704"/>
                    </a:lnTo>
                    <a:lnTo>
                      <a:pt x="182" y="699"/>
                    </a:lnTo>
                    <a:lnTo>
                      <a:pt x="203" y="694"/>
                    </a:lnTo>
                    <a:lnTo>
                      <a:pt x="227" y="688"/>
                    </a:lnTo>
                    <a:lnTo>
                      <a:pt x="69" y="0"/>
                    </a:lnTo>
                    <a:lnTo>
                      <a:pt x="45" y="5"/>
                    </a:lnTo>
                    <a:lnTo>
                      <a:pt x="24" y="10"/>
                    </a:lnTo>
                    <a:lnTo>
                      <a:pt x="24" y="5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49B17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9" name="Freeform 9"/>
              <p:cNvSpPr/>
              <p:nvPr/>
            </p:nvSpPr>
            <p:spPr>
              <a:xfrm>
                <a:off x="2055718" y="1424620"/>
                <a:ext cx="360363" cy="1117600"/>
              </a:xfrm>
              <a:custGeom>
                <a:avLst/>
                <a:gdLst>
                  <a:gd name="T0" fmla="*/ 0 w 227"/>
                  <a:gd name="T1" fmla="*/ 10 h 704"/>
                  <a:gd name="T2" fmla="*/ 158 w 227"/>
                  <a:gd name="T3" fmla="*/ 704 h 704"/>
                  <a:gd name="T4" fmla="*/ 182 w 227"/>
                  <a:gd name="T5" fmla="*/ 699 h 704"/>
                  <a:gd name="T6" fmla="*/ 203 w 227"/>
                  <a:gd name="T7" fmla="*/ 694 h 704"/>
                  <a:gd name="T8" fmla="*/ 227 w 227"/>
                  <a:gd name="T9" fmla="*/ 688 h 704"/>
                  <a:gd name="T10" fmla="*/ 69 w 227"/>
                  <a:gd name="T11" fmla="*/ 0 h 704"/>
                  <a:gd name="T12" fmla="*/ 45 w 227"/>
                  <a:gd name="T13" fmla="*/ 5 h 704"/>
                  <a:gd name="T14" fmla="*/ 24 w 227"/>
                  <a:gd name="T15" fmla="*/ 10 h 704"/>
                  <a:gd name="T16" fmla="*/ 24 w 227"/>
                  <a:gd name="T17" fmla="*/ 5 h 704"/>
                  <a:gd name="T18" fmla="*/ 0 w 227"/>
                  <a:gd name="T19" fmla="*/ 10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704">
                    <a:moveTo>
                      <a:pt x="0" y="10"/>
                    </a:moveTo>
                    <a:lnTo>
                      <a:pt x="158" y="704"/>
                    </a:lnTo>
                    <a:lnTo>
                      <a:pt x="182" y="699"/>
                    </a:lnTo>
                    <a:lnTo>
                      <a:pt x="203" y="694"/>
                    </a:lnTo>
                    <a:lnTo>
                      <a:pt x="227" y="688"/>
                    </a:lnTo>
                    <a:lnTo>
                      <a:pt x="69" y="0"/>
                    </a:lnTo>
                    <a:lnTo>
                      <a:pt x="45" y="5"/>
                    </a:lnTo>
                    <a:lnTo>
                      <a:pt x="24" y="10"/>
                    </a:lnTo>
                    <a:lnTo>
                      <a:pt x="24" y="5"/>
                    </a:lnTo>
                    <a:lnTo>
                      <a:pt x="0" y="1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0" name="Freeform 10"/>
              <p:cNvSpPr/>
              <p:nvPr/>
            </p:nvSpPr>
            <p:spPr>
              <a:xfrm>
                <a:off x="2022380" y="1288095"/>
                <a:ext cx="152400" cy="177800"/>
              </a:xfrm>
              <a:custGeom>
                <a:avLst/>
                <a:gdLst>
                  <a:gd name="T0" fmla="*/ 8 w 36"/>
                  <a:gd name="T1" fmla="*/ 41 h 42"/>
                  <a:gd name="T2" fmla="*/ 9 w 36"/>
                  <a:gd name="T3" fmla="*/ 42 h 42"/>
                  <a:gd name="T4" fmla="*/ 35 w 36"/>
                  <a:gd name="T5" fmla="*/ 36 h 42"/>
                  <a:gd name="T6" fmla="*/ 36 w 36"/>
                  <a:gd name="T7" fmla="*/ 35 h 42"/>
                  <a:gd name="T8" fmla="*/ 28 w 36"/>
                  <a:gd name="T9" fmla="*/ 0 h 42"/>
                  <a:gd name="T10" fmla="*/ 27 w 36"/>
                  <a:gd name="T11" fmla="*/ 0 h 42"/>
                  <a:gd name="T12" fmla="*/ 1 w 36"/>
                  <a:gd name="T13" fmla="*/ 5 h 42"/>
                  <a:gd name="T14" fmla="*/ 0 w 36"/>
                  <a:gd name="T15" fmla="*/ 6 h 42"/>
                  <a:gd name="T16" fmla="*/ 8 w 36"/>
                  <a:gd name="T17" fmla="*/ 4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2">
                    <a:moveTo>
                      <a:pt x="8" y="41"/>
                    </a:moveTo>
                    <a:cubicBezTo>
                      <a:pt x="8" y="41"/>
                      <a:pt x="8" y="42"/>
                      <a:pt x="9" y="42"/>
                    </a:cubicBezTo>
                    <a:quadBezTo>
                      <a:pt x="35" y="36"/>
                      <a:pt x="35" y="36"/>
                    </a:quadBezTo>
                    <a:cubicBezTo>
                      <a:pt x="35" y="36"/>
                      <a:pt x="36" y="36"/>
                      <a:pt x="36" y="35"/>
                    </a:cubicBezTo>
                    <a:quadBezTo>
                      <a:pt x="28" y="0"/>
                      <a:pt x="28" y="0"/>
                    </a:quadBezTo>
                    <a:cubicBezTo>
                      <a:pt x="28" y="0"/>
                      <a:pt x="27" y="0"/>
                      <a:pt x="27" y="0"/>
                    </a:cubicBezTo>
                    <a:quadBezTo>
                      <a:pt x="1" y="5"/>
                      <a:pt x="1" y="5"/>
                    </a:quadBezTo>
                    <a:cubicBezTo>
                      <a:pt x="0" y="5"/>
                      <a:pt x="0" y="6"/>
                      <a:pt x="0" y="6"/>
                    </a:cubicBezTo>
                    <a:quadBezTo>
                      <a:pt x="8" y="41"/>
                      <a:pt x="8" y="41"/>
                    </a:quadBezTo>
                  </a:path>
                </a:pathLst>
              </a:custGeom>
              <a:solidFill>
                <a:srgbClr val="2F556F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1" name="Freeform 11"/>
              <p:cNvSpPr>
                <a:spLocks noEditPoints="1"/>
              </p:cNvSpPr>
              <p:nvPr/>
            </p:nvSpPr>
            <p:spPr>
              <a:xfrm>
                <a:off x="2022380" y="1300795"/>
                <a:ext cx="160338" cy="695325"/>
              </a:xfrm>
              <a:custGeom>
                <a:avLst/>
                <a:gdLst>
                  <a:gd name="T0" fmla="*/ 8 w 38"/>
                  <a:gd name="T1" fmla="*/ 38 h 164"/>
                  <a:gd name="T2" fmla="*/ 8 w 38"/>
                  <a:gd name="T3" fmla="*/ 39 h 164"/>
                  <a:gd name="T4" fmla="*/ 8 w 38"/>
                  <a:gd name="T5" fmla="*/ 39 h 164"/>
                  <a:gd name="T6" fmla="*/ 9 w 38"/>
                  <a:gd name="T7" fmla="*/ 39 h 164"/>
                  <a:gd name="T8" fmla="*/ 9 w 38"/>
                  <a:gd name="T9" fmla="*/ 40 h 164"/>
                  <a:gd name="T10" fmla="*/ 38 w 38"/>
                  <a:gd name="T11" fmla="*/ 164 h 164"/>
                  <a:gd name="T12" fmla="*/ 38 w 38"/>
                  <a:gd name="T13" fmla="*/ 164 h 164"/>
                  <a:gd name="T14" fmla="*/ 9 w 38"/>
                  <a:gd name="T15" fmla="*/ 39 h 164"/>
                  <a:gd name="T16" fmla="*/ 9 w 38"/>
                  <a:gd name="T17" fmla="*/ 39 h 164"/>
                  <a:gd name="T18" fmla="*/ 8 w 38"/>
                  <a:gd name="T19" fmla="*/ 38 h 164"/>
                  <a:gd name="T20" fmla="*/ 13 w 38"/>
                  <a:gd name="T21" fmla="*/ 0 h 164"/>
                  <a:gd name="T22" fmla="*/ 13 w 38"/>
                  <a:gd name="T23" fmla="*/ 0 h 164"/>
                  <a:gd name="T24" fmla="*/ 1 w 38"/>
                  <a:gd name="T25" fmla="*/ 2 h 164"/>
                  <a:gd name="T26" fmla="*/ 0 w 38"/>
                  <a:gd name="T27" fmla="*/ 3 h 164"/>
                  <a:gd name="T28" fmla="*/ 0 w 38"/>
                  <a:gd name="T29" fmla="*/ 3 h 164"/>
                  <a:gd name="T30" fmla="*/ 1 w 38"/>
                  <a:gd name="T31" fmla="*/ 2 h 164"/>
                  <a:gd name="T32" fmla="*/ 13 w 38"/>
                  <a:gd name="T3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164">
                    <a:moveTo>
                      <a:pt x="8" y="38"/>
                    </a:moveTo>
                    <a:cubicBezTo>
                      <a:pt x="8" y="38"/>
                      <a:pt x="8" y="39"/>
                      <a:pt x="8" y="39"/>
                    </a:cubicBezTo>
                    <a:quadBezTo>
                      <a:pt x="8" y="39"/>
                      <a:pt x="8" y="39"/>
                    </a:quadBezTo>
                    <a:quadBezTo>
                      <a:pt x="9" y="39"/>
                      <a:pt x="9" y="39"/>
                    </a:quadBezTo>
                    <a:quadBezTo>
                      <a:pt x="9" y="39"/>
                      <a:pt x="9" y="40"/>
                    </a:quadBezTo>
                    <a:quadBezTo>
                      <a:pt x="38" y="164"/>
                      <a:pt x="38" y="164"/>
                    </a:quadBezTo>
                    <a:quadBezTo>
                      <a:pt x="38" y="164"/>
                      <a:pt x="38" y="164"/>
                    </a:quadBezTo>
                    <a:quadBezTo>
                      <a:pt x="9" y="39"/>
                      <a:pt x="9" y="39"/>
                    </a:quadBezTo>
                    <a:quadBezTo>
                      <a:pt x="9" y="39"/>
                      <a:pt x="9" y="39"/>
                    </a:quadBezTo>
                    <a:cubicBezTo>
                      <a:pt x="8" y="39"/>
                      <a:pt x="8" y="38"/>
                      <a:pt x="8" y="38"/>
                    </a:cubicBezTo>
                    <a:moveTo>
                      <a:pt x="13" y="0"/>
                    </a:moveTo>
                    <a:quadBezTo>
                      <a:pt x="13" y="0"/>
                      <a:pt x="13" y="0"/>
                    </a:quadBezTo>
                    <a:quadBezTo>
                      <a:pt x="1" y="2"/>
                      <a:pt x="1" y="2"/>
                    </a:quadBezTo>
                    <a:cubicBezTo>
                      <a:pt x="0" y="2"/>
                      <a:pt x="0" y="3"/>
                      <a:pt x="0" y="3"/>
                    </a:cubicBezTo>
                    <a:quadBezTo>
                      <a:pt x="0" y="3"/>
                      <a:pt x="0" y="3"/>
                    </a:quadBezTo>
                    <a:cubicBezTo>
                      <a:pt x="0" y="3"/>
                      <a:pt x="0" y="2"/>
                      <a:pt x="1" y="2"/>
                    </a:cubicBezTo>
                    <a:quadBezTo>
                      <a:pt x="13" y="0"/>
                      <a:pt x="13" y="0"/>
                    </a:quadBezTo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2" name="Freeform 12"/>
              <p:cNvSpPr/>
              <p:nvPr/>
            </p:nvSpPr>
            <p:spPr>
              <a:xfrm>
                <a:off x="2060480" y="1453195"/>
                <a:ext cx="177800" cy="542925"/>
              </a:xfrm>
              <a:custGeom>
                <a:avLst/>
                <a:gdLst>
                  <a:gd name="T0" fmla="*/ 13 w 42"/>
                  <a:gd name="T1" fmla="*/ 0 h 128"/>
                  <a:gd name="T2" fmla="*/ 0 w 42"/>
                  <a:gd name="T3" fmla="*/ 3 h 128"/>
                  <a:gd name="T4" fmla="*/ 0 w 42"/>
                  <a:gd name="T5" fmla="*/ 3 h 128"/>
                  <a:gd name="T6" fmla="*/ 29 w 42"/>
                  <a:gd name="T7" fmla="*/ 128 h 128"/>
                  <a:gd name="T8" fmla="*/ 42 w 42"/>
                  <a:gd name="T9" fmla="*/ 128 h 128"/>
                  <a:gd name="T10" fmla="*/ 13 w 42"/>
                  <a:gd name="T1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28">
                    <a:moveTo>
                      <a:pt x="13" y="0"/>
                    </a:moveTo>
                    <a:quadBezTo>
                      <a:pt x="0" y="3"/>
                      <a:pt x="0" y="3"/>
                    </a:quadBezTo>
                    <a:quadBezTo>
                      <a:pt x="0" y="3"/>
                      <a:pt x="0" y="3"/>
                    </a:quadBezTo>
                    <a:quadBezTo>
                      <a:pt x="29" y="128"/>
                      <a:pt x="29" y="128"/>
                    </a:quadBezTo>
                    <a:quadBezTo>
                      <a:pt x="42" y="128"/>
                      <a:pt x="42" y="128"/>
                    </a:quadBezTo>
                    <a:quadBezTo>
                      <a:pt x="13" y="0"/>
                      <a:pt x="13" y="0"/>
                    </a:quadBezTo>
                  </a:path>
                </a:pathLst>
              </a:custGeom>
              <a:solidFill>
                <a:srgbClr val="B7741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3" name="Freeform 13"/>
              <p:cNvSpPr/>
              <p:nvPr/>
            </p:nvSpPr>
            <p:spPr>
              <a:xfrm>
                <a:off x="2022380" y="1300795"/>
                <a:ext cx="92075" cy="165100"/>
              </a:xfrm>
              <a:custGeom>
                <a:avLst/>
                <a:gdLst>
                  <a:gd name="T0" fmla="*/ 13 w 22"/>
                  <a:gd name="T1" fmla="*/ 0 h 39"/>
                  <a:gd name="T2" fmla="*/ 13 w 22"/>
                  <a:gd name="T3" fmla="*/ 0 h 39"/>
                  <a:gd name="T4" fmla="*/ 1 w 22"/>
                  <a:gd name="T5" fmla="*/ 2 h 39"/>
                  <a:gd name="T6" fmla="*/ 0 w 22"/>
                  <a:gd name="T7" fmla="*/ 3 h 39"/>
                  <a:gd name="T8" fmla="*/ 0 w 22"/>
                  <a:gd name="T9" fmla="*/ 3 h 39"/>
                  <a:gd name="T10" fmla="*/ 0 w 22"/>
                  <a:gd name="T11" fmla="*/ 3 h 39"/>
                  <a:gd name="T12" fmla="*/ 8 w 22"/>
                  <a:gd name="T13" fmla="*/ 38 h 39"/>
                  <a:gd name="T14" fmla="*/ 8 w 22"/>
                  <a:gd name="T15" fmla="*/ 38 h 39"/>
                  <a:gd name="T16" fmla="*/ 9 w 22"/>
                  <a:gd name="T17" fmla="*/ 39 h 39"/>
                  <a:gd name="T18" fmla="*/ 9 w 22"/>
                  <a:gd name="T19" fmla="*/ 39 h 39"/>
                  <a:gd name="T20" fmla="*/ 9 w 22"/>
                  <a:gd name="T21" fmla="*/ 39 h 39"/>
                  <a:gd name="T22" fmla="*/ 22 w 22"/>
                  <a:gd name="T23" fmla="*/ 36 h 39"/>
                  <a:gd name="T24" fmla="*/ 14 w 22"/>
                  <a:gd name="T25" fmla="*/ 0 h 39"/>
                  <a:gd name="T26" fmla="*/ 13 w 22"/>
                  <a:gd name="T2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" h="39">
                    <a:moveTo>
                      <a:pt x="13" y="0"/>
                    </a:moveTo>
                    <a:quadBezTo>
                      <a:pt x="13" y="0"/>
                      <a:pt x="13" y="0"/>
                    </a:quadBezTo>
                    <a:quadBezTo>
                      <a:pt x="1" y="2"/>
                      <a:pt x="1" y="2"/>
                    </a:quadBezTo>
                    <a:cubicBezTo>
                      <a:pt x="0" y="2"/>
                      <a:pt x="0" y="3"/>
                      <a:pt x="0" y="3"/>
                    </a:cubicBezTo>
                    <a:quadBezTo>
                      <a:pt x="0" y="3"/>
                      <a:pt x="0" y="3"/>
                    </a:quadBezTo>
                    <a:quadBezTo>
                      <a:pt x="0" y="3"/>
                      <a:pt x="0" y="3"/>
                    </a:quadBezTo>
                    <a:quadBezTo>
                      <a:pt x="8" y="38"/>
                      <a:pt x="8" y="38"/>
                    </a:quadBezTo>
                    <a:quadBezTo>
                      <a:pt x="8" y="38"/>
                      <a:pt x="8" y="38"/>
                    </a:quadBezTo>
                    <a:cubicBezTo>
                      <a:pt x="8" y="38"/>
                      <a:pt x="8" y="39"/>
                      <a:pt x="9" y="39"/>
                    </a:cubicBezTo>
                    <a:quadBezTo>
                      <a:pt x="9" y="39"/>
                      <a:pt x="9" y="39"/>
                    </a:quadBezTo>
                    <a:quadBezTo>
                      <a:pt x="9" y="39"/>
                      <a:pt x="9" y="39"/>
                    </a:quadBezTo>
                    <a:quadBezTo>
                      <a:pt x="22" y="36"/>
                      <a:pt x="22" y="36"/>
                    </a:quadBezTo>
                    <a:quadBezTo>
                      <a:pt x="14" y="0"/>
                      <a:pt x="14" y="0"/>
                    </a:quadBezTo>
                    <a:quadBezTo>
                      <a:pt x="14" y="0"/>
                      <a:pt x="13" y="0"/>
                    </a:quadBezTo>
                  </a:path>
                </a:pathLst>
              </a:custGeom>
              <a:solidFill>
                <a:srgbClr val="234053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4" name="Freeform 14"/>
              <p:cNvSpPr/>
              <p:nvPr/>
            </p:nvSpPr>
            <p:spPr>
              <a:xfrm>
                <a:off x="2319243" y="1389695"/>
                <a:ext cx="114300" cy="190500"/>
              </a:xfrm>
              <a:custGeom>
                <a:avLst/>
                <a:gdLst>
                  <a:gd name="T0" fmla="*/ 0 w 72"/>
                  <a:gd name="T1" fmla="*/ 120 h 120"/>
                  <a:gd name="T2" fmla="*/ 72 w 72"/>
                  <a:gd name="T3" fmla="*/ 115 h 120"/>
                  <a:gd name="T4" fmla="*/ 45 w 72"/>
                  <a:gd name="T5" fmla="*/ 0 h 120"/>
                  <a:gd name="T6" fmla="*/ 10 w 72"/>
                  <a:gd name="T7" fmla="*/ 3 h 120"/>
                  <a:gd name="T8" fmla="*/ 0 w 72"/>
                  <a:gd name="T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0">
                    <a:moveTo>
                      <a:pt x="0" y="120"/>
                    </a:moveTo>
                    <a:lnTo>
                      <a:pt x="72" y="115"/>
                    </a:lnTo>
                    <a:lnTo>
                      <a:pt x="45" y="0"/>
                    </a:lnTo>
                    <a:lnTo>
                      <a:pt x="10" y="3"/>
                    </a:lnTo>
                    <a:lnTo>
                      <a:pt x="0" y="120"/>
                    </a:lnTo>
                    <a:close/>
                  </a:path>
                </a:pathLst>
              </a:custGeom>
              <a:solidFill>
                <a:srgbClr val="FF9C80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5" name="Freeform 15"/>
              <p:cNvSpPr/>
              <p:nvPr/>
            </p:nvSpPr>
            <p:spPr>
              <a:xfrm>
                <a:off x="2319243" y="1389695"/>
                <a:ext cx="114300" cy="190500"/>
              </a:xfrm>
              <a:custGeom>
                <a:avLst/>
                <a:gdLst>
                  <a:gd name="T0" fmla="*/ 0 w 72"/>
                  <a:gd name="T1" fmla="*/ 120 h 120"/>
                  <a:gd name="T2" fmla="*/ 72 w 72"/>
                  <a:gd name="T3" fmla="*/ 115 h 120"/>
                  <a:gd name="T4" fmla="*/ 45 w 72"/>
                  <a:gd name="T5" fmla="*/ 0 h 120"/>
                  <a:gd name="T6" fmla="*/ 10 w 72"/>
                  <a:gd name="T7" fmla="*/ 3 h 120"/>
                  <a:gd name="T8" fmla="*/ 0 w 72"/>
                  <a:gd name="T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0">
                    <a:moveTo>
                      <a:pt x="0" y="120"/>
                    </a:moveTo>
                    <a:lnTo>
                      <a:pt x="72" y="115"/>
                    </a:lnTo>
                    <a:lnTo>
                      <a:pt x="45" y="0"/>
                    </a:lnTo>
                    <a:lnTo>
                      <a:pt x="10" y="3"/>
                    </a:lnTo>
                    <a:lnTo>
                      <a:pt x="0" y="12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6" name="Freeform 16"/>
              <p:cNvSpPr/>
              <p:nvPr/>
            </p:nvSpPr>
            <p:spPr>
              <a:xfrm>
                <a:off x="2335118" y="1257933"/>
                <a:ext cx="55563" cy="136525"/>
              </a:xfrm>
              <a:custGeom>
                <a:avLst/>
                <a:gdLst>
                  <a:gd name="T0" fmla="*/ 13 w 13"/>
                  <a:gd name="T1" fmla="*/ 31 h 32"/>
                  <a:gd name="T2" fmla="*/ 8 w 13"/>
                  <a:gd name="T3" fmla="*/ 6 h 32"/>
                  <a:gd name="T4" fmla="*/ 4 w 13"/>
                  <a:gd name="T5" fmla="*/ 0 h 32"/>
                  <a:gd name="T6" fmla="*/ 2 w 13"/>
                  <a:gd name="T7" fmla="*/ 6 h 32"/>
                  <a:gd name="T8" fmla="*/ 0 w 13"/>
                  <a:gd name="T9" fmla="*/ 32 h 32"/>
                  <a:gd name="T10" fmla="*/ 13 w 13"/>
                  <a:gd name="T11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32">
                    <a:moveTo>
                      <a:pt x="13" y="31"/>
                    </a:moveTo>
                    <a:quadBezTo>
                      <a:pt x="8" y="6"/>
                      <a:pt x="8" y="6"/>
                    </a:quadBezTo>
                    <a:cubicBezTo>
                      <a:pt x="7" y="2"/>
                      <a:pt x="6" y="0"/>
                      <a:pt x="4" y="0"/>
                    </a:cubicBezTo>
                    <a:cubicBezTo>
                      <a:pt x="3" y="0"/>
                      <a:pt x="2" y="2"/>
                      <a:pt x="2" y="6"/>
                    </a:cubicBezTo>
                    <a:quadBezTo>
                      <a:pt x="0" y="32"/>
                      <a:pt x="0" y="32"/>
                    </a:quadBezTo>
                    <a:quadBezTo>
                      <a:pt x="13" y="31"/>
                      <a:pt x="13" y="31"/>
                    </a:quadBezTo>
                  </a:path>
                </a:pathLst>
              </a:custGeom>
              <a:solidFill>
                <a:srgbClr val="50504E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7" name="Freeform 17"/>
              <p:cNvSpPr/>
              <p:nvPr/>
            </p:nvSpPr>
            <p:spPr>
              <a:xfrm>
                <a:off x="2319243" y="1572258"/>
                <a:ext cx="185738" cy="1131888"/>
              </a:xfrm>
              <a:custGeom>
                <a:avLst/>
                <a:gdLst>
                  <a:gd name="T0" fmla="*/ 117 w 117"/>
                  <a:gd name="T1" fmla="*/ 710 h 713"/>
                  <a:gd name="T2" fmla="*/ 72 w 117"/>
                  <a:gd name="T3" fmla="*/ 0 h 713"/>
                  <a:gd name="T4" fmla="*/ 45 w 117"/>
                  <a:gd name="T5" fmla="*/ 3 h 713"/>
                  <a:gd name="T6" fmla="*/ 24 w 117"/>
                  <a:gd name="T7" fmla="*/ 3 h 713"/>
                  <a:gd name="T8" fmla="*/ 0 w 117"/>
                  <a:gd name="T9" fmla="*/ 5 h 713"/>
                  <a:gd name="T10" fmla="*/ 48 w 117"/>
                  <a:gd name="T11" fmla="*/ 710 h 713"/>
                  <a:gd name="T12" fmla="*/ 69 w 117"/>
                  <a:gd name="T13" fmla="*/ 708 h 713"/>
                  <a:gd name="T14" fmla="*/ 90 w 117"/>
                  <a:gd name="T15" fmla="*/ 705 h 713"/>
                  <a:gd name="T16" fmla="*/ 93 w 117"/>
                  <a:gd name="T17" fmla="*/ 713 h 713"/>
                  <a:gd name="T18" fmla="*/ 117 w 117"/>
                  <a:gd name="T19" fmla="*/ 710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7" h="713">
                    <a:moveTo>
                      <a:pt x="117" y="710"/>
                    </a:moveTo>
                    <a:lnTo>
                      <a:pt x="72" y="0"/>
                    </a:lnTo>
                    <a:lnTo>
                      <a:pt x="45" y="3"/>
                    </a:lnTo>
                    <a:lnTo>
                      <a:pt x="24" y="3"/>
                    </a:lnTo>
                    <a:lnTo>
                      <a:pt x="0" y="5"/>
                    </a:lnTo>
                    <a:lnTo>
                      <a:pt x="48" y="710"/>
                    </a:lnTo>
                    <a:lnTo>
                      <a:pt x="69" y="708"/>
                    </a:lnTo>
                    <a:lnTo>
                      <a:pt x="90" y="705"/>
                    </a:lnTo>
                    <a:lnTo>
                      <a:pt x="93" y="713"/>
                    </a:lnTo>
                    <a:lnTo>
                      <a:pt x="117" y="710"/>
                    </a:lnTo>
                    <a:close/>
                  </a:path>
                </a:pathLst>
              </a:custGeom>
              <a:solidFill>
                <a:srgbClr val="F49B17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8" name="Freeform 18"/>
              <p:cNvSpPr/>
              <p:nvPr/>
            </p:nvSpPr>
            <p:spPr>
              <a:xfrm>
                <a:off x="2319243" y="1572258"/>
                <a:ext cx="185738" cy="1131888"/>
              </a:xfrm>
              <a:custGeom>
                <a:avLst/>
                <a:gdLst>
                  <a:gd name="T0" fmla="*/ 117 w 117"/>
                  <a:gd name="T1" fmla="*/ 710 h 713"/>
                  <a:gd name="T2" fmla="*/ 72 w 117"/>
                  <a:gd name="T3" fmla="*/ 0 h 713"/>
                  <a:gd name="T4" fmla="*/ 45 w 117"/>
                  <a:gd name="T5" fmla="*/ 3 h 713"/>
                  <a:gd name="T6" fmla="*/ 24 w 117"/>
                  <a:gd name="T7" fmla="*/ 3 h 713"/>
                  <a:gd name="T8" fmla="*/ 0 w 117"/>
                  <a:gd name="T9" fmla="*/ 5 h 713"/>
                  <a:gd name="T10" fmla="*/ 48 w 117"/>
                  <a:gd name="T11" fmla="*/ 710 h 713"/>
                  <a:gd name="T12" fmla="*/ 69 w 117"/>
                  <a:gd name="T13" fmla="*/ 708 h 713"/>
                  <a:gd name="T14" fmla="*/ 90 w 117"/>
                  <a:gd name="T15" fmla="*/ 705 h 713"/>
                  <a:gd name="T16" fmla="*/ 93 w 117"/>
                  <a:gd name="T17" fmla="*/ 713 h 713"/>
                  <a:gd name="T18" fmla="*/ 117 w 117"/>
                  <a:gd name="T19" fmla="*/ 710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7" h="713">
                    <a:moveTo>
                      <a:pt x="117" y="710"/>
                    </a:moveTo>
                    <a:lnTo>
                      <a:pt x="72" y="0"/>
                    </a:lnTo>
                    <a:lnTo>
                      <a:pt x="45" y="3"/>
                    </a:lnTo>
                    <a:lnTo>
                      <a:pt x="24" y="3"/>
                    </a:lnTo>
                    <a:lnTo>
                      <a:pt x="0" y="5"/>
                    </a:lnTo>
                    <a:lnTo>
                      <a:pt x="48" y="710"/>
                    </a:lnTo>
                    <a:lnTo>
                      <a:pt x="69" y="708"/>
                    </a:lnTo>
                    <a:lnTo>
                      <a:pt x="90" y="705"/>
                    </a:lnTo>
                    <a:lnTo>
                      <a:pt x="93" y="713"/>
                    </a:lnTo>
                    <a:lnTo>
                      <a:pt x="117" y="71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9" name="Freeform 19"/>
              <p:cNvSpPr/>
              <p:nvPr/>
            </p:nvSpPr>
            <p:spPr>
              <a:xfrm>
                <a:off x="2385918" y="2673983"/>
                <a:ext cx="131763" cy="165100"/>
              </a:xfrm>
              <a:custGeom>
                <a:avLst/>
                <a:gdLst>
                  <a:gd name="T0" fmla="*/ 29 w 31"/>
                  <a:gd name="T1" fmla="*/ 1 h 39"/>
                  <a:gd name="T2" fmla="*/ 28 w 31"/>
                  <a:gd name="T3" fmla="*/ 0 h 39"/>
                  <a:gd name="T4" fmla="*/ 1 w 31"/>
                  <a:gd name="T5" fmla="*/ 1 h 39"/>
                  <a:gd name="T6" fmla="*/ 0 w 31"/>
                  <a:gd name="T7" fmla="*/ 2 h 39"/>
                  <a:gd name="T8" fmla="*/ 3 w 31"/>
                  <a:gd name="T9" fmla="*/ 38 h 39"/>
                  <a:gd name="T10" fmla="*/ 4 w 31"/>
                  <a:gd name="T11" fmla="*/ 39 h 39"/>
                  <a:gd name="T12" fmla="*/ 30 w 31"/>
                  <a:gd name="T13" fmla="*/ 38 h 39"/>
                  <a:gd name="T14" fmla="*/ 31 w 31"/>
                  <a:gd name="T15" fmla="*/ 37 h 39"/>
                  <a:gd name="T16" fmla="*/ 29 w 31"/>
                  <a:gd name="T17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39">
                    <a:moveTo>
                      <a:pt x="29" y="1"/>
                    </a:moveTo>
                    <a:cubicBezTo>
                      <a:pt x="29" y="1"/>
                      <a:pt x="28" y="0"/>
                      <a:pt x="28" y="0"/>
                    </a:cubicBezTo>
                    <a:quadBezTo>
                      <a:pt x="1" y="1"/>
                      <a:pt x="1" y="1"/>
                    </a:quadBezTo>
                    <a:cubicBezTo>
                      <a:pt x="1" y="2"/>
                      <a:pt x="0" y="2"/>
                      <a:pt x="0" y="2"/>
                    </a:cubicBezTo>
                    <a:quadBezTo>
                      <a:pt x="3" y="38"/>
                      <a:pt x="3" y="38"/>
                    </a:quadBezTo>
                    <a:quadBezTo>
                      <a:pt x="3" y="39"/>
                      <a:pt x="4" y="39"/>
                    </a:quadBezTo>
                    <a:quadBezTo>
                      <a:pt x="30" y="38"/>
                      <a:pt x="30" y="38"/>
                    </a:quadBezTo>
                    <a:cubicBezTo>
                      <a:pt x="31" y="38"/>
                      <a:pt x="31" y="37"/>
                      <a:pt x="31" y="37"/>
                    </a:cubicBezTo>
                    <a:quadBezTo>
                      <a:pt x="29" y="1"/>
                      <a:pt x="29" y="1"/>
                    </a:quadBezTo>
                  </a:path>
                </a:pathLst>
              </a:custGeom>
              <a:solidFill>
                <a:srgbClr val="2F556F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20" name="Freeform 20"/>
              <p:cNvSpPr>
                <a:spLocks noEditPoints="1"/>
              </p:cNvSpPr>
              <p:nvPr/>
            </p:nvSpPr>
            <p:spPr>
              <a:xfrm>
                <a:off x="2365280" y="1338895"/>
                <a:ext cx="93663" cy="657225"/>
              </a:xfrm>
              <a:custGeom>
                <a:avLst/>
                <a:gdLst>
                  <a:gd name="T0" fmla="*/ 17 w 22"/>
                  <a:gd name="T1" fmla="*/ 76 h 155"/>
                  <a:gd name="T2" fmla="*/ 22 w 22"/>
                  <a:gd name="T3" fmla="*/ 155 h 155"/>
                  <a:gd name="T4" fmla="*/ 22 w 22"/>
                  <a:gd name="T5" fmla="*/ 155 h 155"/>
                  <a:gd name="T6" fmla="*/ 17 w 22"/>
                  <a:gd name="T7" fmla="*/ 76 h 155"/>
                  <a:gd name="T8" fmla="*/ 4 w 22"/>
                  <a:gd name="T9" fmla="*/ 56 h 155"/>
                  <a:gd name="T10" fmla="*/ 3 w 22"/>
                  <a:gd name="T11" fmla="*/ 56 h 155"/>
                  <a:gd name="T12" fmla="*/ 3 w 22"/>
                  <a:gd name="T13" fmla="*/ 56 h 155"/>
                  <a:gd name="T14" fmla="*/ 3 w 22"/>
                  <a:gd name="T15" fmla="*/ 56 h 155"/>
                  <a:gd name="T16" fmla="*/ 4 w 22"/>
                  <a:gd name="T17" fmla="*/ 56 h 155"/>
                  <a:gd name="T18" fmla="*/ 16 w 22"/>
                  <a:gd name="T19" fmla="*/ 55 h 155"/>
                  <a:gd name="T20" fmla="*/ 13 w 22"/>
                  <a:gd name="T21" fmla="*/ 55 h 155"/>
                  <a:gd name="T22" fmla="*/ 16 w 22"/>
                  <a:gd name="T23" fmla="*/ 55 h 155"/>
                  <a:gd name="T24" fmla="*/ 16 w 22"/>
                  <a:gd name="T25" fmla="*/ 56 h 155"/>
                  <a:gd name="T26" fmla="*/ 16 w 22"/>
                  <a:gd name="T27" fmla="*/ 55 h 155"/>
                  <a:gd name="T28" fmla="*/ 6 w 22"/>
                  <a:gd name="T29" fmla="*/ 12 h 155"/>
                  <a:gd name="T30" fmla="*/ 0 w 22"/>
                  <a:gd name="T31" fmla="*/ 12 h 155"/>
                  <a:gd name="T32" fmla="*/ 0 w 22"/>
                  <a:gd name="T33" fmla="*/ 12 h 155"/>
                  <a:gd name="T34" fmla="*/ 6 w 22"/>
                  <a:gd name="T35" fmla="*/ 12 h 155"/>
                  <a:gd name="T36" fmla="*/ 6 w 22"/>
                  <a:gd name="T37" fmla="*/ 12 h 155"/>
                  <a:gd name="T38" fmla="*/ 4 w 22"/>
                  <a:gd name="T39" fmla="*/ 0 h 155"/>
                  <a:gd name="T40" fmla="*/ 6 w 22"/>
                  <a:gd name="T41" fmla="*/ 12 h 155"/>
                  <a:gd name="T42" fmla="*/ 6 w 22"/>
                  <a:gd name="T43" fmla="*/ 11 h 155"/>
                  <a:gd name="T44" fmla="*/ 4 w 22"/>
                  <a:gd name="T45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" h="155">
                    <a:moveTo>
                      <a:pt x="17" y="76"/>
                    </a:moveTo>
                    <a:quadBezTo>
                      <a:pt x="22" y="155"/>
                      <a:pt x="22" y="155"/>
                    </a:quadBezTo>
                    <a:quadBezTo>
                      <a:pt x="22" y="155"/>
                      <a:pt x="22" y="155"/>
                    </a:quadBezTo>
                    <a:quadBezTo>
                      <a:pt x="17" y="76"/>
                      <a:pt x="17" y="76"/>
                    </a:quadBezTo>
                    <a:moveTo>
                      <a:pt x="4" y="56"/>
                    </a:moveTo>
                    <a:quadBezTo>
                      <a:pt x="3" y="56"/>
                      <a:pt x="3" y="56"/>
                    </a:quadBezTo>
                    <a:quadBezTo>
                      <a:pt x="3" y="56"/>
                      <a:pt x="3" y="56"/>
                    </a:quadBezTo>
                    <a:quadBezTo>
                      <a:pt x="3" y="56"/>
                      <a:pt x="3" y="56"/>
                    </a:quadBezTo>
                    <a:quadBezTo>
                      <a:pt x="4" y="56"/>
                      <a:pt x="4" y="56"/>
                    </a:quadBezTo>
                    <a:moveTo>
                      <a:pt x="16" y="55"/>
                    </a:moveTo>
                    <a:quadBezTo>
                      <a:pt x="13" y="55"/>
                      <a:pt x="13" y="55"/>
                    </a:quadBezTo>
                    <a:quadBezTo>
                      <a:pt x="16" y="55"/>
                      <a:pt x="16" y="55"/>
                    </a:quadBezTo>
                    <a:quadBezTo>
                      <a:pt x="16" y="56"/>
                      <a:pt x="16" y="56"/>
                    </a:quadBezTo>
                    <a:quadBezTo>
                      <a:pt x="16" y="55"/>
                      <a:pt x="16" y="55"/>
                    </a:quadBezTo>
                    <a:moveTo>
                      <a:pt x="6" y="12"/>
                    </a:moveTo>
                    <a:quadBezTo>
                      <a:pt x="0" y="12"/>
                      <a:pt x="0" y="12"/>
                    </a:quadBezTo>
                    <a:quadBezTo>
                      <a:pt x="0" y="12"/>
                      <a:pt x="0" y="12"/>
                    </a:quadBezTo>
                    <a:quadBezTo>
                      <a:pt x="6" y="12"/>
                      <a:pt x="6" y="12"/>
                    </a:quadBezTo>
                    <a:quadBezTo>
                      <a:pt x="6" y="12"/>
                      <a:pt x="6" y="12"/>
                    </a:quadBezTo>
                    <a:moveTo>
                      <a:pt x="4" y="0"/>
                    </a:moveTo>
                    <a:quadBezTo>
                      <a:pt x="6" y="12"/>
                      <a:pt x="6" y="12"/>
                    </a:quadBezTo>
                    <a:quadBezTo>
                      <a:pt x="6" y="11"/>
                      <a:pt x="6" y="11"/>
                    </a:quadBezTo>
                    <a:quadBezTo>
                      <a:pt x="4" y="0"/>
                      <a:pt x="4" y="0"/>
                    </a:quadBezTo>
                  </a:path>
                </a:pathLst>
              </a:custGeom>
              <a:solidFill>
                <a:srgbClr val="BFBFBF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21" name="Freeform 21"/>
              <p:cNvSpPr/>
              <p:nvPr/>
            </p:nvSpPr>
            <p:spPr>
              <a:xfrm>
                <a:off x="2365280" y="1389695"/>
                <a:ext cx="68263" cy="187325"/>
              </a:xfrm>
              <a:custGeom>
                <a:avLst/>
                <a:gdLst>
                  <a:gd name="T0" fmla="*/ 6 w 16"/>
                  <a:gd name="T1" fmla="*/ 0 h 44"/>
                  <a:gd name="T2" fmla="*/ 0 w 16"/>
                  <a:gd name="T3" fmla="*/ 0 h 44"/>
                  <a:gd name="T4" fmla="*/ 2 w 16"/>
                  <a:gd name="T5" fmla="*/ 43 h 44"/>
                  <a:gd name="T6" fmla="*/ 3 w 16"/>
                  <a:gd name="T7" fmla="*/ 44 h 44"/>
                  <a:gd name="T8" fmla="*/ 4 w 16"/>
                  <a:gd name="T9" fmla="*/ 44 h 44"/>
                  <a:gd name="T10" fmla="*/ 6 w 16"/>
                  <a:gd name="T11" fmla="*/ 44 h 44"/>
                  <a:gd name="T12" fmla="*/ 13 w 16"/>
                  <a:gd name="T13" fmla="*/ 43 h 44"/>
                  <a:gd name="T14" fmla="*/ 16 w 16"/>
                  <a:gd name="T15" fmla="*/ 43 h 44"/>
                  <a:gd name="T16" fmla="*/ 16 w 16"/>
                  <a:gd name="T17" fmla="*/ 43 h 44"/>
                  <a:gd name="T18" fmla="*/ 15 w 16"/>
                  <a:gd name="T19" fmla="*/ 42 h 44"/>
                  <a:gd name="T20" fmla="*/ 6 w 16"/>
                  <a:gd name="T21" fmla="*/ 1 h 44"/>
                  <a:gd name="T22" fmla="*/ 6 w 16"/>
                  <a:gd name="T2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44">
                    <a:moveTo>
                      <a:pt x="6" y="0"/>
                    </a:moveTo>
                    <a:quadBezTo>
                      <a:pt x="0" y="0"/>
                      <a:pt x="0" y="0"/>
                    </a:quadBezTo>
                    <a:quadBezTo>
                      <a:pt x="2" y="43"/>
                      <a:pt x="2" y="43"/>
                    </a:quadBezTo>
                    <a:cubicBezTo>
                      <a:pt x="2" y="43"/>
                      <a:pt x="3" y="44"/>
                      <a:pt x="3" y="44"/>
                    </a:cubicBezTo>
                    <a:quadBezTo>
                      <a:pt x="4" y="44"/>
                      <a:pt x="4" y="44"/>
                    </a:quadBezTo>
                    <a:quadBezTo>
                      <a:pt x="6" y="44"/>
                      <a:pt x="6" y="44"/>
                    </a:quadBezTo>
                    <a:quadBezTo>
                      <a:pt x="13" y="43"/>
                      <a:pt x="13" y="43"/>
                    </a:quadBezTo>
                    <a:quadBezTo>
                      <a:pt x="16" y="43"/>
                      <a:pt x="16" y="43"/>
                    </a:quadBezTo>
                    <a:quadBezTo>
                      <a:pt x="16" y="43"/>
                      <a:pt x="16" y="43"/>
                    </a:quadBezTo>
                    <a:cubicBezTo>
                      <a:pt x="16" y="43"/>
                      <a:pt x="15" y="42"/>
                      <a:pt x="15" y="42"/>
                    </a:cubicBezTo>
                    <a:quadBezTo>
                      <a:pt x="6" y="1"/>
                      <a:pt x="6" y="1"/>
                    </a:quadBezTo>
                    <a:quadBezTo>
                      <a:pt x="6" y="0"/>
                      <a:pt x="6" y="0"/>
                    </a:quadBezTo>
                  </a:path>
                </a:pathLst>
              </a:custGeom>
              <a:solidFill>
                <a:srgbClr val="BF7560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22" name="Freeform 22"/>
              <p:cNvSpPr/>
              <p:nvPr/>
            </p:nvSpPr>
            <p:spPr>
              <a:xfrm>
                <a:off x="2357343" y="1257933"/>
                <a:ext cx="33338" cy="131763"/>
              </a:xfrm>
              <a:custGeom>
                <a:avLst/>
                <a:gdLst>
                  <a:gd name="T0" fmla="*/ 0 w 8"/>
                  <a:gd name="T1" fmla="*/ 0 h 31"/>
                  <a:gd name="T2" fmla="*/ 0 w 8"/>
                  <a:gd name="T3" fmla="*/ 1 h 31"/>
                  <a:gd name="T4" fmla="*/ 2 w 8"/>
                  <a:gd name="T5" fmla="*/ 31 h 31"/>
                  <a:gd name="T6" fmla="*/ 8 w 8"/>
                  <a:gd name="T7" fmla="*/ 31 h 31"/>
                  <a:gd name="T8" fmla="*/ 8 w 8"/>
                  <a:gd name="T9" fmla="*/ 31 h 31"/>
                  <a:gd name="T10" fmla="*/ 6 w 8"/>
                  <a:gd name="T11" fmla="*/ 19 h 31"/>
                  <a:gd name="T12" fmla="*/ 3 w 8"/>
                  <a:gd name="T13" fmla="*/ 6 h 31"/>
                  <a:gd name="T14" fmla="*/ 2 w 8"/>
                  <a:gd name="T15" fmla="*/ 5 h 31"/>
                  <a:gd name="T16" fmla="*/ 0 w 8"/>
                  <a:gd name="T17" fmla="*/ 1 h 31"/>
                  <a:gd name="T18" fmla="*/ 0 w 8"/>
                  <a:gd name="T1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31">
                    <a:moveTo>
                      <a:pt x="0" y="0"/>
                    </a:moveTo>
                    <a:quadBezTo>
                      <a:pt x="0" y="0"/>
                      <a:pt x="0" y="1"/>
                    </a:quadBezTo>
                    <a:quadBezTo>
                      <a:pt x="2" y="31"/>
                      <a:pt x="2" y="31"/>
                    </a:quadBezTo>
                    <a:quadBezTo>
                      <a:pt x="8" y="31"/>
                      <a:pt x="8" y="31"/>
                    </a:quadBezTo>
                    <a:quadBezTo>
                      <a:pt x="8" y="31"/>
                      <a:pt x="8" y="31"/>
                    </a:quadBezTo>
                    <a:quadBezTo>
                      <a:pt x="6" y="19"/>
                      <a:pt x="6" y="19"/>
                    </a:quadBezTo>
                    <a:quadBezTo>
                      <a:pt x="3" y="6"/>
                      <a:pt x="3" y="6"/>
                    </a:quadBezTo>
                    <a:cubicBezTo>
                      <a:pt x="3" y="6"/>
                      <a:pt x="2" y="5"/>
                      <a:pt x="2" y="5"/>
                    </a:cubicBezTo>
                    <a:quadBezTo>
                      <a:pt x="0" y="1"/>
                      <a:pt x="0" y="1"/>
                    </a:quadBezTo>
                    <a:quadBezTo>
                      <a:pt x="0" y="0"/>
                      <a:pt x="0" y="0"/>
                    </a:quadBezTo>
                  </a:path>
                </a:pathLst>
              </a:custGeom>
              <a:solidFill>
                <a:srgbClr val="3C3C3A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23" name="Freeform 23"/>
              <p:cNvSpPr/>
              <p:nvPr/>
            </p:nvSpPr>
            <p:spPr>
              <a:xfrm>
                <a:off x="2373218" y="1572258"/>
                <a:ext cx="85725" cy="423863"/>
              </a:xfrm>
              <a:custGeom>
                <a:avLst/>
                <a:gdLst>
                  <a:gd name="T0" fmla="*/ 14 w 20"/>
                  <a:gd name="T1" fmla="*/ 0 h 100"/>
                  <a:gd name="T2" fmla="*/ 11 w 20"/>
                  <a:gd name="T3" fmla="*/ 0 h 100"/>
                  <a:gd name="T4" fmla="*/ 4 w 20"/>
                  <a:gd name="T5" fmla="*/ 1 h 100"/>
                  <a:gd name="T6" fmla="*/ 2 w 20"/>
                  <a:gd name="T7" fmla="*/ 1 h 100"/>
                  <a:gd name="T8" fmla="*/ 1 w 20"/>
                  <a:gd name="T9" fmla="*/ 1 h 100"/>
                  <a:gd name="T10" fmla="*/ 1 w 20"/>
                  <a:gd name="T11" fmla="*/ 1 h 100"/>
                  <a:gd name="T12" fmla="*/ 0 w 20"/>
                  <a:gd name="T13" fmla="*/ 2 h 100"/>
                  <a:gd name="T14" fmla="*/ 7 w 20"/>
                  <a:gd name="T15" fmla="*/ 100 h 100"/>
                  <a:gd name="T16" fmla="*/ 20 w 20"/>
                  <a:gd name="T17" fmla="*/ 100 h 100"/>
                  <a:gd name="T18" fmla="*/ 15 w 20"/>
                  <a:gd name="T19" fmla="*/ 21 h 100"/>
                  <a:gd name="T20" fmla="*/ 14 w 20"/>
                  <a:gd name="T21" fmla="*/ 1 h 100"/>
                  <a:gd name="T22" fmla="*/ 14 w 20"/>
                  <a:gd name="T23" fmla="*/ 1 h 100"/>
                  <a:gd name="T24" fmla="*/ 14 w 20"/>
                  <a:gd name="T25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100">
                    <a:moveTo>
                      <a:pt x="14" y="0"/>
                    </a:moveTo>
                    <a:quadBezTo>
                      <a:pt x="11" y="0"/>
                      <a:pt x="11" y="0"/>
                    </a:quadBezTo>
                    <a:quadBezTo>
                      <a:pt x="4" y="1"/>
                      <a:pt x="4" y="1"/>
                    </a:quadBezTo>
                    <a:quadBezTo>
                      <a:pt x="2" y="1"/>
                      <a:pt x="2" y="1"/>
                    </a:quadBezTo>
                    <a:quadBezTo>
                      <a:pt x="1" y="1"/>
                      <a:pt x="1" y="1"/>
                    </a:quadBezTo>
                    <a:quadBezTo>
                      <a:pt x="1" y="1"/>
                      <a:pt x="1" y="1"/>
                    </a:quadBezTo>
                    <a:cubicBezTo>
                      <a:pt x="1" y="1"/>
                      <a:pt x="0" y="1"/>
                      <a:pt x="0" y="2"/>
                    </a:cubicBezTo>
                    <a:quadBezTo>
                      <a:pt x="7" y="100"/>
                      <a:pt x="7" y="100"/>
                    </a:quadBezTo>
                    <a:quadBezTo>
                      <a:pt x="20" y="100"/>
                      <a:pt x="20" y="100"/>
                    </a:quadBezTo>
                    <a:quadBezTo>
                      <a:pt x="15" y="21"/>
                      <a:pt x="15" y="21"/>
                    </a:quadBezTo>
                    <a:quadBezTo>
                      <a:pt x="14" y="1"/>
                      <a:pt x="14" y="1"/>
                    </a:quadBezTo>
                    <a:quadBezTo>
                      <a:pt x="14" y="1"/>
                      <a:pt x="14" y="1"/>
                    </a:quadBezTo>
                    <a:quadBezTo>
                      <a:pt x="14" y="0"/>
                      <a:pt x="14" y="0"/>
                    </a:quadBezTo>
                  </a:path>
                </a:pathLst>
              </a:custGeom>
              <a:solidFill>
                <a:srgbClr val="B7741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24" name="Freeform 24"/>
              <p:cNvSpPr/>
              <p:nvPr/>
            </p:nvSpPr>
            <p:spPr>
              <a:xfrm>
                <a:off x="2535143" y="1529395"/>
                <a:ext cx="215900" cy="923925"/>
              </a:xfrm>
              <a:custGeom>
                <a:avLst/>
                <a:gdLst>
                  <a:gd name="T0" fmla="*/ 35 w 51"/>
                  <a:gd name="T1" fmla="*/ 174 h 218"/>
                  <a:gd name="T2" fmla="*/ 50 w 51"/>
                  <a:gd name="T3" fmla="*/ 11 h 218"/>
                  <a:gd name="T4" fmla="*/ 22 w 51"/>
                  <a:gd name="T5" fmla="*/ 8 h 218"/>
                  <a:gd name="T6" fmla="*/ 0 w 51"/>
                  <a:gd name="T7" fmla="*/ 170 h 218"/>
                  <a:gd name="T8" fmla="*/ 35 w 51"/>
                  <a:gd name="T9" fmla="*/ 174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18">
                    <a:moveTo>
                      <a:pt x="35" y="174"/>
                    </a:moveTo>
                    <a:cubicBezTo>
                      <a:pt x="48" y="104"/>
                      <a:pt x="47" y="90"/>
                      <a:pt x="50" y="11"/>
                    </a:cubicBezTo>
                    <a:cubicBezTo>
                      <a:pt x="51" y="3"/>
                      <a:pt x="24" y="0"/>
                      <a:pt x="22" y="8"/>
                    </a:cubicBezTo>
                    <a:cubicBezTo>
                      <a:pt x="8" y="85"/>
                      <a:pt x="4" y="99"/>
                      <a:pt x="0" y="170"/>
                    </a:cubicBezTo>
                    <a:cubicBezTo>
                      <a:pt x="6" y="217"/>
                      <a:pt x="18" y="218"/>
                      <a:pt x="35" y="174"/>
                    </a:cubicBezTo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25" name="Freeform 25"/>
              <p:cNvSpPr/>
              <p:nvPr/>
            </p:nvSpPr>
            <p:spPr>
              <a:xfrm>
                <a:off x="2497043" y="1983420"/>
                <a:ext cx="236538" cy="520700"/>
              </a:xfrm>
              <a:custGeom>
                <a:avLst/>
                <a:gdLst>
                  <a:gd name="T0" fmla="*/ 42 w 56"/>
                  <a:gd name="T1" fmla="*/ 114 h 123"/>
                  <a:gd name="T2" fmla="*/ 56 w 56"/>
                  <a:gd name="T3" fmla="*/ 10 h 123"/>
                  <a:gd name="T4" fmla="*/ 52 w 56"/>
                  <a:gd name="T5" fmla="*/ 7 h 123"/>
                  <a:gd name="T6" fmla="*/ 32 w 56"/>
                  <a:gd name="T7" fmla="*/ 14 h 123"/>
                  <a:gd name="T8" fmla="*/ 15 w 56"/>
                  <a:gd name="T9" fmla="*/ 3 h 123"/>
                  <a:gd name="T10" fmla="*/ 11 w 56"/>
                  <a:gd name="T11" fmla="*/ 5 h 123"/>
                  <a:gd name="T12" fmla="*/ 0 w 56"/>
                  <a:gd name="T13" fmla="*/ 110 h 123"/>
                  <a:gd name="T14" fmla="*/ 5 w 56"/>
                  <a:gd name="T15" fmla="*/ 118 h 123"/>
                  <a:gd name="T16" fmla="*/ 35 w 56"/>
                  <a:gd name="T17" fmla="*/ 123 h 123"/>
                  <a:gd name="T18" fmla="*/ 42 w 56"/>
                  <a:gd name="T19" fmla="*/ 114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123">
                    <a:moveTo>
                      <a:pt x="42" y="114"/>
                    </a:moveTo>
                    <a:quadBezTo>
                      <a:pt x="56" y="10"/>
                      <a:pt x="56" y="10"/>
                    </a:quadBezTo>
                    <a:cubicBezTo>
                      <a:pt x="56" y="6"/>
                      <a:pt x="54" y="5"/>
                      <a:pt x="52" y="7"/>
                    </a:cubicBezTo>
                    <a:cubicBezTo>
                      <a:pt x="52" y="7"/>
                      <a:pt x="42" y="15"/>
                      <a:pt x="32" y="14"/>
                    </a:cubicBezTo>
                    <a:cubicBezTo>
                      <a:pt x="23" y="13"/>
                      <a:pt x="15" y="3"/>
                      <a:pt x="15" y="3"/>
                    </a:cubicBezTo>
                    <a:cubicBezTo>
                      <a:pt x="13" y="0"/>
                      <a:pt x="11" y="1"/>
                      <a:pt x="11" y="5"/>
                    </a:cubicBezTo>
                    <a:quadBezTo>
                      <a:pt x="0" y="110"/>
                      <a:pt x="0" y="110"/>
                    </a:quadBezTo>
                    <a:cubicBezTo>
                      <a:pt x="0" y="113"/>
                      <a:pt x="2" y="117"/>
                      <a:pt x="5" y="118"/>
                    </a:cubicBezTo>
                    <a:quadBezTo>
                      <a:pt x="35" y="123"/>
                      <a:pt x="35" y="123"/>
                    </a:quadBezTo>
                    <a:cubicBezTo>
                      <a:pt x="38" y="122"/>
                      <a:pt x="41" y="118"/>
                      <a:pt x="42" y="114"/>
                    </a:cubicBezTo>
                  </a:path>
                </a:pathLst>
              </a:custGeom>
              <a:solidFill>
                <a:srgbClr val="41414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26" name="Freeform 26"/>
              <p:cNvSpPr/>
              <p:nvPr/>
            </p:nvSpPr>
            <p:spPr>
              <a:xfrm>
                <a:off x="2543080" y="1983420"/>
                <a:ext cx="190500" cy="80963"/>
              </a:xfrm>
              <a:custGeom>
                <a:avLst/>
                <a:gdLst>
                  <a:gd name="T0" fmla="*/ 43 w 45"/>
                  <a:gd name="T1" fmla="*/ 10 h 19"/>
                  <a:gd name="T2" fmla="*/ 45 w 45"/>
                  <a:gd name="T3" fmla="*/ 9 h 19"/>
                  <a:gd name="T4" fmla="*/ 41 w 45"/>
                  <a:gd name="T5" fmla="*/ 7 h 19"/>
                  <a:gd name="T6" fmla="*/ 21 w 45"/>
                  <a:gd name="T7" fmla="*/ 14 h 19"/>
                  <a:gd name="T8" fmla="*/ 4 w 45"/>
                  <a:gd name="T9" fmla="*/ 3 h 19"/>
                  <a:gd name="T10" fmla="*/ 0 w 45"/>
                  <a:gd name="T11" fmla="*/ 4 h 19"/>
                  <a:gd name="T12" fmla="*/ 2 w 45"/>
                  <a:gd name="T13" fmla="*/ 6 h 19"/>
                  <a:gd name="T14" fmla="*/ 21 w 45"/>
                  <a:gd name="T15" fmla="*/ 18 h 19"/>
                  <a:gd name="T16" fmla="*/ 43 w 45"/>
                  <a:gd name="T17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9">
                    <a:moveTo>
                      <a:pt x="43" y="10"/>
                    </a:moveTo>
                    <a:cubicBezTo>
                      <a:pt x="43" y="10"/>
                      <a:pt x="44" y="9"/>
                      <a:pt x="45" y="9"/>
                    </a:cubicBezTo>
                    <a:cubicBezTo>
                      <a:pt x="45" y="6"/>
                      <a:pt x="43" y="5"/>
                      <a:pt x="41" y="7"/>
                    </a:cubicBezTo>
                    <a:cubicBezTo>
                      <a:pt x="41" y="7"/>
                      <a:pt x="31" y="15"/>
                      <a:pt x="21" y="14"/>
                    </a:cubicBezTo>
                    <a:cubicBezTo>
                      <a:pt x="12" y="13"/>
                      <a:pt x="4" y="3"/>
                      <a:pt x="4" y="3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2" y="6"/>
                      <a:pt x="11" y="17"/>
                      <a:pt x="21" y="18"/>
                    </a:cubicBezTo>
                    <a:cubicBezTo>
                      <a:pt x="31" y="19"/>
                      <a:pt x="43" y="10"/>
                      <a:pt x="43" y="10"/>
                    </a:cubicBezTo>
                  </a:path>
                </a:pathLst>
              </a:custGeom>
              <a:solidFill>
                <a:srgbClr val="E8E7E8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27" name="Freeform 27"/>
              <p:cNvSpPr/>
              <p:nvPr/>
            </p:nvSpPr>
            <p:spPr>
              <a:xfrm>
                <a:off x="2509743" y="2483483"/>
                <a:ext cx="147638" cy="169863"/>
              </a:xfrm>
              <a:custGeom>
                <a:avLst/>
                <a:gdLst>
                  <a:gd name="T0" fmla="*/ 35 w 35"/>
                  <a:gd name="T1" fmla="*/ 4 h 40"/>
                  <a:gd name="T2" fmla="*/ 16 w 35"/>
                  <a:gd name="T3" fmla="*/ 9 h 40"/>
                  <a:gd name="T4" fmla="*/ 0 w 35"/>
                  <a:gd name="T5" fmla="*/ 0 h 40"/>
                  <a:gd name="T6" fmla="*/ 35 w 35"/>
                  <a:gd name="T7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0">
                    <a:moveTo>
                      <a:pt x="35" y="4"/>
                    </a:moveTo>
                    <a:cubicBezTo>
                      <a:pt x="29" y="8"/>
                      <a:pt x="23" y="10"/>
                      <a:pt x="16" y="9"/>
                    </a:cubicBezTo>
                    <a:cubicBezTo>
                      <a:pt x="10" y="8"/>
                      <a:pt x="4" y="5"/>
                      <a:pt x="0" y="0"/>
                    </a:cubicBezTo>
                    <a:cubicBezTo>
                      <a:pt x="3" y="39"/>
                      <a:pt x="23" y="40"/>
                      <a:pt x="35" y="4"/>
                    </a:cubicBezTo>
                  </a:path>
                </a:pathLst>
              </a:custGeom>
              <a:solidFill>
                <a:srgbClr val="666666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28" name="Freeform 28"/>
              <p:cNvSpPr/>
              <p:nvPr/>
            </p:nvSpPr>
            <p:spPr>
              <a:xfrm>
                <a:off x="2492280" y="2437445"/>
                <a:ext cx="185738" cy="92075"/>
              </a:xfrm>
              <a:custGeom>
                <a:avLst/>
                <a:gdLst>
                  <a:gd name="T0" fmla="*/ 39 w 44"/>
                  <a:gd name="T1" fmla="*/ 16 h 22"/>
                  <a:gd name="T2" fmla="*/ 44 w 44"/>
                  <a:gd name="T3" fmla="*/ 10 h 22"/>
                  <a:gd name="T4" fmla="*/ 40 w 44"/>
                  <a:gd name="T5" fmla="*/ 7 h 22"/>
                  <a:gd name="T6" fmla="*/ 21 w 44"/>
                  <a:gd name="T7" fmla="*/ 13 h 22"/>
                  <a:gd name="T8" fmla="*/ 4 w 44"/>
                  <a:gd name="T9" fmla="*/ 3 h 22"/>
                  <a:gd name="T10" fmla="*/ 0 w 44"/>
                  <a:gd name="T11" fmla="*/ 2 h 22"/>
                  <a:gd name="T12" fmla="*/ 3 w 44"/>
                  <a:gd name="T13" fmla="*/ 12 h 22"/>
                  <a:gd name="T14" fmla="*/ 20 w 44"/>
                  <a:gd name="T15" fmla="*/ 21 h 22"/>
                  <a:gd name="T16" fmla="*/ 39 w 44"/>
                  <a:gd name="T1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22">
                    <a:moveTo>
                      <a:pt x="39" y="16"/>
                    </a:moveTo>
                    <a:cubicBezTo>
                      <a:pt x="42" y="14"/>
                      <a:pt x="44" y="11"/>
                      <a:pt x="44" y="10"/>
                    </a:cubicBezTo>
                    <a:cubicBezTo>
                      <a:pt x="44" y="8"/>
                      <a:pt x="43" y="5"/>
                      <a:pt x="40" y="7"/>
                    </a:cubicBezTo>
                    <a:cubicBezTo>
                      <a:pt x="40" y="7"/>
                      <a:pt x="30" y="14"/>
                      <a:pt x="21" y="13"/>
                    </a:cubicBezTo>
                    <a:cubicBezTo>
                      <a:pt x="12" y="12"/>
                      <a:pt x="4" y="3"/>
                      <a:pt x="4" y="3"/>
                    </a:cubicBezTo>
                    <a:cubicBezTo>
                      <a:pt x="2" y="1"/>
                      <a:pt x="0" y="0"/>
                      <a:pt x="0" y="2"/>
                    </a:cubicBezTo>
                    <a:cubicBezTo>
                      <a:pt x="0" y="4"/>
                      <a:pt x="1" y="10"/>
                      <a:pt x="3" y="12"/>
                    </a:cubicBezTo>
                    <a:cubicBezTo>
                      <a:pt x="3" y="12"/>
                      <a:pt x="12" y="20"/>
                      <a:pt x="20" y="21"/>
                    </a:cubicBezTo>
                    <a:cubicBezTo>
                      <a:pt x="29" y="22"/>
                      <a:pt x="39" y="16"/>
                      <a:pt x="39" y="16"/>
                    </a:cubicBezTo>
                  </a:path>
                </a:pathLst>
              </a:custGeom>
              <a:solidFill>
                <a:srgbClr val="E8E7E8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29" name="Freeform 30"/>
              <p:cNvSpPr/>
              <p:nvPr/>
            </p:nvSpPr>
            <p:spPr>
              <a:xfrm>
                <a:off x="2624043" y="1508758"/>
                <a:ext cx="122238" cy="114300"/>
              </a:xfrm>
              <a:custGeom>
                <a:avLst/>
                <a:gdLst>
                  <a:gd name="T0" fmla="*/ 1 w 29"/>
                  <a:gd name="T1" fmla="*/ 17 h 27"/>
                  <a:gd name="T2" fmla="*/ 13 w 29"/>
                  <a:gd name="T3" fmla="*/ 1 h 27"/>
                  <a:gd name="T4" fmla="*/ 29 w 29"/>
                  <a:gd name="T5" fmla="*/ 15 h 27"/>
                  <a:gd name="T6" fmla="*/ 29 w 29"/>
                  <a:gd name="T7" fmla="*/ 20 h 27"/>
                  <a:gd name="T8" fmla="*/ 14 w 29"/>
                  <a:gd name="T9" fmla="*/ 26 h 27"/>
                  <a:gd name="T10" fmla="*/ 1 w 29"/>
                  <a:gd name="T11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7">
                    <a:moveTo>
                      <a:pt x="1" y="17"/>
                    </a:moveTo>
                    <a:cubicBezTo>
                      <a:pt x="1" y="12"/>
                      <a:pt x="5" y="0"/>
                      <a:pt x="13" y="1"/>
                    </a:cubicBezTo>
                    <a:cubicBezTo>
                      <a:pt x="20" y="2"/>
                      <a:pt x="28" y="11"/>
                      <a:pt x="29" y="15"/>
                    </a:cubicBezTo>
                    <a:cubicBezTo>
                      <a:pt x="29" y="16"/>
                      <a:pt x="29" y="19"/>
                      <a:pt x="29" y="20"/>
                    </a:cubicBezTo>
                    <a:cubicBezTo>
                      <a:pt x="29" y="24"/>
                      <a:pt x="22" y="27"/>
                      <a:pt x="14" y="26"/>
                    </a:cubicBezTo>
                    <a:cubicBezTo>
                      <a:pt x="6" y="25"/>
                      <a:pt x="0" y="21"/>
                      <a:pt x="1" y="17"/>
                    </a:cubicBezTo>
                  </a:path>
                </a:pathLst>
              </a:custGeom>
              <a:solidFill>
                <a:srgbClr val="41414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30" name="Freeform 32"/>
              <p:cNvSpPr/>
              <p:nvPr/>
            </p:nvSpPr>
            <p:spPr>
              <a:xfrm>
                <a:off x="2627218" y="1369058"/>
                <a:ext cx="123825" cy="236538"/>
              </a:xfrm>
              <a:custGeom>
                <a:avLst/>
                <a:gdLst>
                  <a:gd name="T0" fmla="*/ 1 w 29"/>
                  <a:gd name="T1" fmla="*/ 43 h 56"/>
                  <a:gd name="T2" fmla="*/ 0 w 29"/>
                  <a:gd name="T3" fmla="*/ 46 h 56"/>
                  <a:gd name="T4" fmla="*/ 13 w 29"/>
                  <a:gd name="T5" fmla="*/ 55 h 56"/>
                  <a:gd name="T6" fmla="*/ 28 w 29"/>
                  <a:gd name="T7" fmla="*/ 49 h 56"/>
                  <a:gd name="T8" fmla="*/ 28 w 29"/>
                  <a:gd name="T9" fmla="*/ 46 h 56"/>
                  <a:gd name="T10" fmla="*/ 20 w 29"/>
                  <a:gd name="T11" fmla="*/ 0 h 56"/>
                  <a:gd name="T12" fmla="*/ 1 w 29"/>
                  <a:gd name="T13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56">
                    <a:moveTo>
                      <a:pt x="1" y="43"/>
                    </a:moveTo>
                    <a:cubicBezTo>
                      <a:pt x="1" y="44"/>
                      <a:pt x="0" y="45"/>
                      <a:pt x="0" y="46"/>
                    </a:cubicBezTo>
                    <a:cubicBezTo>
                      <a:pt x="0" y="50"/>
                      <a:pt x="6" y="54"/>
                      <a:pt x="13" y="55"/>
                    </a:cubicBezTo>
                    <a:cubicBezTo>
                      <a:pt x="21" y="56"/>
                      <a:pt x="28" y="53"/>
                      <a:pt x="28" y="49"/>
                    </a:cubicBezTo>
                    <a:cubicBezTo>
                      <a:pt x="29" y="48"/>
                      <a:pt x="28" y="47"/>
                      <a:pt x="28" y="46"/>
                    </a:cubicBezTo>
                    <a:quadBezTo>
                      <a:pt x="20" y="0"/>
                      <a:pt x="20" y="0"/>
                    </a:quadBezTo>
                    <a:lnTo>
                      <a:pt x="1" y="43"/>
                    </a:lnTo>
                    <a:close/>
                  </a:path>
                </a:pathLst>
              </a:custGeom>
              <a:solidFill>
                <a:srgbClr val="E8E7E8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31" name="Freeform 33"/>
              <p:cNvSpPr/>
              <p:nvPr/>
            </p:nvSpPr>
            <p:spPr>
              <a:xfrm>
                <a:off x="2695480" y="1364295"/>
                <a:ext cx="25400" cy="50800"/>
              </a:xfrm>
              <a:custGeom>
                <a:avLst/>
                <a:gdLst>
                  <a:gd name="T0" fmla="*/ 3 w 6"/>
                  <a:gd name="T1" fmla="*/ 12 h 12"/>
                  <a:gd name="T2" fmla="*/ 6 w 6"/>
                  <a:gd name="T3" fmla="*/ 11 h 12"/>
                  <a:gd name="T4" fmla="*/ 4 w 6"/>
                  <a:gd name="T5" fmla="*/ 1 h 12"/>
                  <a:gd name="T6" fmla="*/ 0 w 6"/>
                  <a:gd name="T7" fmla="*/ 11 h 12"/>
                  <a:gd name="T8" fmla="*/ 3 w 6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2">
                    <a:moveTo>
                      <a:pt x="3" y="12"/>
                    </a:moveTo>
                    <a:cubicBezTo>
                      <a:pt x="4" y="12"/>
                      <a:pt x="5" y="12"/>
                      <a:pt x="6" y="11"/>
                    </a:cubicBezTo>
                    <a:cubicBezTo>
                      <a:pt x="6" y="11"/>
                      <a:pt x="6" y="1"/>
                      <a:pt x="4" y="1"/>
                    </a:cubicBezTo>
                    <a:cubicBezTo>
                      <a:pt x="2" y="0"/>
                      <a:pt x="0" y="11"/>
                      <a:pt x="0" y="11"/>
                    </a:cubicBezTo>
                    <a:quadBezTo>
                      <a:pt x="1" y="11"/>
                      <a:pt x="3" y="12"/>
                    </a:quadBezTo>
                  </a:path>
                </a:pathLst>
              </a:custGeom>
              <a:solidFill>
                <a:srgbClr val="414141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024" name="Freeform 34"/>
              <p:cNvSpPr/>
              <p:nvPr/>
            </p:nvSpPr>
            <p:spPr>
              <a:xfrm>
                <a:off x="2165255" y="2016758"/>
                <a:ext cx="781050" cy="877888"/>
              </a:xfrm>
              <a:custGeom>
                <a:avLst/>
                <a:gdLst>
                  <a:gd name="T0" fmla="*/ 123 w 492"/>
                  <a:gd name="T1" fmla="*/ 553 h 553"/>
                  <a:gd name="T2" fmla="*/ 0 w 492"/>
                  <a:gd name="T3" fmla="*/ 0 h 553"/>
                  <a:gd name="T4" fmla="*/ 492 w 492"/>
                  <a:gd name="T5" fmla="*/ 0 h 553"/>
                  <a:gd name="T6" fmla="*/ 377 w 492"/>
                  <a:gd name="T7" fmla="*/ 550 h 553"/>
                  <a:gd name="T8" fmla="*/ 123 w 492"/>
                  <a:gd name="T9" fmla="*/ 553 h 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2" h="553">
                    <a:moveTo>
                      <a:pt x="123" y="553"/>
                    </a:moveTo>
                    <a:lnTo>
                      <a:pt x="0" y="0"/>
                    </a:lnTo>
                    <a:lnTo>
                      <a:pt x="492" y="0"/>
                    </a:lnTo>
                    <a:lnTo>
                      <a:pt x="377" y="550"/>
                    </a:lnTo>
                    <a:lnTo>
                      <a:pt x="123" y="553"/>
                    </a:lnTo>
                    <a:close/>
                  </a:path>
                </a:pathLst>
              </a:custGeom>
              <a:solidFill>
                <a:srgbClr val="E8E7E8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026" name="Freeform 36"/>
              <p:cNvSpPr/>
              <p:nvPr/>
            </p:nvSpPr>
            <p:spPr>
              <a:xfrm>
                <a:off x="2144618" y="1996120"/>
                <a:ext cx="822325" cy="919163"/>
              </a:xfrm>
              <a:custGeom>
                <a:avLst/>
                <a:gdLst>
                  <a:gd name="T0" fmla="*/ 51 w 194"/>
                  <a:gd name="T1" fmla="*/ 212 h 217"/>
                  <a:gd name="T2" fmla="*/ 55 w 194"/>
                  <a:gd name="T3" fmla="*/ 211 h 217"/>
                  <a:gd name="T4" fmla="*/ 11 w 194"/>
                  <a:gd name="T5" fmla="*/ 9 h 217"/>
                  <a:gd name="T6" fmla="*/ 183 w 194"/>
                  <a:gd name="T7" fmla="*/ 9 h 217"/>
                  <a:gd name="T8" fmla="*/ 143 w 194"/>
                  <a:gd name="T9" fmla="*/ 206 h 217"/>
                  <a:gd name="T10" fmla="*/ 51 w 194"/>
                  <a:gd name="T11" fmla="*/ 207 h 217"/>
                  <a:gd name="T12" fmla="*/ 51 w 194"/>
                  <a:gd name="T13" fmla="*/ 212 h 217"/>
                  <a:gd name="T14" fmla="*/ 55 w 194"/>
                  <a:gd name="T15" fmla="*/ 211 h 217"/>
                  <a:gd name="T16" fmla="*/ 51 w 194"/>
                  <a:gd name="T17" fmla="*/ 212 h 217"/>
                  <a:gd name="T18" fmla="*/ 51 w 194"/>
                  <a:gd name="T19" fmla="*/ 217 h 217"/>
                  <a:gd name="T20" fmla="*/ 147 w 194"/>
                  <a:gd name="T21" fmla="*/ 216 h 217"/>
                  <a:gd name="T22" fmla="*/ 151 w 194"/>
                  <a:gd name="T23" fmla="*/ 212 h 217"/>
                  <a:gd name="T24" fmla="*/ 193 w 194"/>
                  <a:gd name="T25" fmla="*/ 6 h 217"/>
                  <a:gd name="T26" fmla="*/ 192 w 194"/>
                  <a:gd name="T27" fmla="*/ 2 h 217"/>
                  <a:gd name="T28" fmla="*/ 189 w 194"/>
                  <a:gd name="T29" fmla="*/ 0 h 217"/>
                  <a:gd name="T30" fmla="*/ 5 w 194"/>
                  <a:gd name="T31" fmla="*/ 0 h 217"/>
                  <a:gd name="T32" fmla="*/ 1 w 194"/>
                  <a:gd name="T33" fmla="*/ 2 h 217"/>
                  <a:gd name="T34" fmla="*/ 0 w 194"/>
                  <a:gd name="T35" fmla="*/ 6 h 217"/>
                  <a:gd name="T36" fmla="*/ 46 w 194"/>
                  <a:gd name="T37" fmla="*/ 213 h 217"/>
                  <a:gd name="T38" fmla="*/ 51 w 194"/>
                  <a:gd name="T39" fmla="*/ 217 h 217"/>
                  <a:gd name="T40" fmla="*/ 51 w 194"/>
                  <a:gd name="T41" fmla="*/ 212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4" h="217">
                    <a:moveTo>
                      <a:pt x="51" y="212"/>
                    </a:moveTo>
                    <a:quadBezTo>
                      <a:pt x="55" y="211"/>
                      <a:pt x="55" y="211"/>
                    </a:quadBezTo>
                    <a:quadBezTo>
                      <a:pt x="11" y="9"/>
                      <a:pt x="11" y="9"/>
                    </a:quadBezTo>
                    <a:quadBezTo>
                      <a:pt x="183" y="9"/>
                      <a:pt x="183" y="9"/>
                    </a:quadBezTo>
                    <a:quadBezTo>
                      <a:pt x="143" y="206"/>
                      <a:pt x="143" y="206"/>
                    </a:quadBezTo>
                    <a:quadBezTo>
                      <a:pt x="51" y="207"/>
                      <a:pt x="51" y="207"/>
                    </a:quadBezTo>
                    <a:quadBezTo>
                      <a:pt x="51" y="212"/>
                      <a:pt x="51" y="212"/>
                    </a:quadBezTo>
                    <a:quadBezTo>
                      <a:pt x="55" y="211"/>
                      <a:pt x="55" y="211"/>
                    </a:quadBezTo>
                    <a:quadBezTo>
                      <a:pt x="51" y="212"/>
                      <a:pt x="51" y="212"/>
                    </a:quadBezTo>
                    <a:quadBezTo>
                      <a:pt x="51" y="217"/>
                      <a:pt x="51" y="217"/>
                    </a:quadBezTo>
                    <a:quadBezTo>
                      <a:pt x="147" y="216"/>
                      <a:pt x="147" y="216"/>
                    </a:quadBezTo>
                    <a:cubicBezTo>
                      <a:pt x="149" y="216"/>
                      <a:pt x="151" y="214"/>
                      <a:pt x="151" y="212"/>
                    </a:cubicBezTo>
                    <a:quadBezTo>
                      <a:pt x="193" y="6"/>
                      <a:pt x="193" y="6"/>
                    </a:quadBezTo>
                    <a:cubicBezTo>
                      <a:pt x="194" y="4"/>
                      <a:pt x="193" y="3"/>
                      <a:pt x="192" y="2"/>
                    </a:cubicBezTo>
                    <a:cubicBezTo>
                      <a:pt x="191" y="0"/>
                      <a:pt x="190" y="0"/>
                      <a:pt x="189" y="0"/>
                    </a:cubicBezTo>
                    <a:quadBezTo>
                      <a:pt x="5" y="0"/>
                      <a:pt x="5" y="0"/>
                    </a:quadBezTo>
                    <a:cubicBezTo>
                      <a:pt x="4" y="0"/>
                      <a:pt x="2" y="0"/>
                      <a:pt x="1" y="2"/>
                    </a:cubicBezTo>
                    <a:cubicBezTo>
                      <a:pt x="1" y="3"/>
                      <a:pt x="0" y="4"/>
                      <a:pt x="0" y="6"/>
                    </a:cubicBezTo>
                    <a:quadBezTo>
                      <a:pt x="46" y="213"/>
                      <a:pt x="46" y="213"/>
                    </a:quadBezTo>
                    <a:cubicBezTo>
                      <a:pt x="47" y="215"/>
                      <a:pt x="48" y="217"/>
                      <a:pt x="51" y="217"/>
                    </a:cubicBezTo>
                    <a:quadBezTo>
                      <a:pt x="51" y="212"/>
                      <a:pt x="51" y="212"/>
                    </a:quadBezTo>
                  </a:path>
                </a:pathLst>
              </a:custGeom>
              <a:solidFill>
                <a:srgbClr val="E8E7E8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027" name="Freeform 37"/>
              <p:cNvSpPr>
                <a:spLocks noEditPoints="1"/>
              </p:cNvSpPr>
              <p:nvPr/>
            </p:nvSpPr>
            <p:spPr>
              <a:xfrm>
                <a:off x="2144618" y="2000883"/>
                <a:ext cx="411163" cy="911225"/>
              </a:xfrm>
              <a:custGeom>
                <a:avLst/>
                <a:gdLst>
                  <a:gd name="T0" fmla="*/ 97 w 97"/>
                  <a:gd name="T1" fmla="*/ 215 h 215"/>
                  <a:gd name="T2" fmla="*/ 70 w 97"/>
                  <a:gd name="T3" fmla="*/ 215 h 215"/>
                  <a:gd name="T4" fmla="*/ 97 w 97"/>
                  <a:gd name="T5" fmla="*/ 215 h 215"/>
                  <a:gd name="T6" fmla="*/ 97 w 97"/>
                  <a:gd name="T7" fmla="*/ 215 h 215"/>
                  <a:gd name="T8" fmla="*/ 0 w 97"/>
                  <a:gd name="T9" fmla="*/ 3 h 215"/>
                  <a:gd name="T10" fmla="*/ 0 w 97"/>
                  <a:gd name="T11" fmla="*/ 5 h 215"/>
                  <a:gd name="T12" fmla="*/ 46 w 97"/>
                  <a:gd name="T13" fmla="*/ 212 h 215"/>
                  <a:gd name="T14" fmla="*/ 46 w 97"/>
                  <a:gd name="T15" fmla="*/ 213 h 215"/>
                  <a:gd name="T16" fmla="*/ 46 w 97"/>
                  <a:gd name="T17" fmla="*/ 212 h 215"/>
                  <a:gd name="T18" fmla="*/ 0 w 97"/>
                  <a:gd name="T19" fmla="*/ 5 h 215"/>
                  <a:gd name="T20" fmla="*/ 0 w 97"/>
                  <a:gd name="T21" fmla="*/ 3 h 215"/>
                  <a:gd name="T22" fmla="*/ 2 w 97"/>
                  <a:gd name="T23" fmla="*/ 0 h 215"/>
                  <a:gd name="T24" fmla="*/ 1 w 97"/>
                  <a:gd name="T25" fmla="*/ 1 h 215"/>
                  <a:gd name="T26" fmla="*/ 1 w 97"/>
                  <a:gd name="T27" fmla="*/ 1 h 215"/>
                  <a:gd name="T28" fmla="*/ 1 w 97"/>
                  <a:gd name="T29" fmla="*/ 1 h 215"/>
                  <a:gd name="T30" fmla="*/ 2 w 97"/>
                  <a:gd name="T31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7" h="215">
                    <a:moveTo>
                      <a:pt x="97" y="215"/>
                    </a:moveTo>
                    <a:quadBezTo>
                      <a:pt x="70" y="215"/>
                      <a:pt x="70" y="215"/>
                    </a:quadBezTo>
                    <a:quadBezTo>
                      <a:pt x="97" y="215"/>
                      <a:pt x="97" y="215"/>
                    </a:quadBezTo>
                    <a:quadBezTo>
                      <a:pt x="97" y="215"/>
                      <a:pt x="97" y="215"/>
                    </a:quadBezTo>
                    <a:moveTo>
                      <a:pt x="0" y="3"/>
                    </a:moveTo>
                    <a:quadBezTo>
                      <a:pt x="0" y="4"/>
                      <a:pt x="0" y="5"/>
                    </a:quadBezTo>
                    <a:quadBezTo>
                      <a:pt x="46" y="212"/>
                      <a:pt x="46" y="212"/>
                    </a:quadBezTo>
                    <a:quadBezTo>
                      <a:pt x="46" y="212"/>
                      <a:pt x="46" y="213"/>
                    </a:quadBezTo>
                    <a:quadBezTo>
                      <a:pt x="46" y="212"/>
                      <a:pt x="46" y="212"/>
                    </a:quadBezTo>
                    <a:quadBezTo>
                      <a:pt x="0" y="5"/>
                      <a:pt x="0" y="5"/>
                    </a:quadBezTo>
                    <a:quadBezTo>
                      <a:pt x="0" y="4"/>
                      <a:pt x="0" y="3"/>
                    </a:quadBezTo>
                    <a:moveTo>
                      <a:pt x="2" y="0"/>
                    </a:moveTo>
                    <a:quadBezTo>
                      <a:pt x="1" y="1"/>
                      <a:pt x="1" y="1"/>
                    </a:quadBezTo>
                    <a:quadBezTo>
                      <a:pt x="1" y="1"/>
                      <a:pt x="1" y="1"/>
                    </a:quadBezTo>
                    <a:quadBezTo>
                      <a:pt x="1" y="1"/>
                      <a:pt x="1" y="1"/>
                    </a:quadBezTo>
                    <a:quadBezTo>
                      <a:pt x="1" y="1"/>
                      <a:pt x="2" y="0"/>
                    </a:quadBezTo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028" name="Freeform 38"/>
              <p:cNvSpPr/>
              <p:nvPr/>
            </p:nvSpPr>
            <p:spPr>
              <a:xfrm>
                <a:off x="2190655" y="2034220"/>
                <a:ext cx="365125" cy="839788"/>
              </a:xfrm>
              <a:custGeom>
                <a:avLst/>
                <a:gdLst>
                  <a:gd name="T0" fmla="*/ 230 w 230"/>
                  <a:gd name="T1" fmla="*/ 0 h 529"/>
                  <a:gd name="T2" fmla="*/ 0 w 230"/>
                  <a:gd name="T3" fmla="*/ 0 h 529"/>
                  <a:gd name="T4" fmla="*/ 118 w 230"/>
                  <a:gd name="T5" fmla="*/ 529 h 529"/>
                  <a:gd name="T6" fmla="*/ 230 w 230"/>
                  <a:gd name="T7" fmla="*/ 529 h 529"/>
                  <a:gd name="T8" fmla="*/ 230 w 230"/>
                  <a:gd name="T9" fmla="*/ 0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529">
                    <a:moveTo>
                      <a:pt x="230" y="0"/>
                    </a:moveTo>
                    <a:lnTo>
                      <a:pt x="0" y="0"/>
                    </a:lnTo>
                    <a:lnTo>
                      <a:pt x="118" y="529"/>
                    </a:lnTo>
                    <a:lnTo>
                      <a:pt x="230" y="529"/>
                    </a:lnTo>
                    <a:lnTo>
                      <a:pt x="230" y="0"/>
                    </a:lnTo>
                    <a:close/>
                  </a:path>
                </a:pathLst>
              </a:custGeom>
              <a:solidFill>
                <a:srgbClr val="D0CFD0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029" name="Freeform 39"/>
              <p:cNvSpPr/>
              <p:nvPr/>
            </p:nvSpPr>
            <p:spPr>
              <a:xfrm>
                <a:off x="2190655" y="2034220"/>
                <a:ext cx="365125" cy="839788"/>
              </a:xfrm>
              <a:custGeom>
                <a:avLst/>
                <a:gdLst>
                  <a:gd name="T0" fmla="*/ 230 w 230"/>
                  <a:gd name="T1" fmla="*/ 0 h 529"/>
                  <a:gd name="T2" fmla="*/ 0 w 230"/>
                  <a:gd name="T3" fmla="*/ 0 h 529"/>
                  <a:gd name="T4" fmla="*/ 118 w 230"/>
                  <a:gd name="T5" fmla="*/ 529 h 529"/>
                  <a:gd name="T6" fmla="*/ 230 w 230"/>
                  <a:gd name="T7" fmla="*/ 529 h 529"/>
                  <a:gd name="T8" fmla="*/ 230 w 230"/>
                  <a:gd name="T9" fmla="*/ 0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0" h="529">
                    <a:moveTo>
                      <a:pt x="230" y="0"/>
                    </a:moveTo>
                    <a:lnTo>
                      <a:pt x="0" y="0"/>
                    </a:lnTo>
                    <a:lnTo>
                      <a:pt x="118" y="529"/>
                    </a:lnTo>
                    <a:lnTo>
                      <a:pt x="230" y="529"/>
                    </a:lnTo>
                    <a:lnTo>
                      <a:pt x="230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030" name="Freeform 40"/>
              <p:cNvSpPr/>
              <p:nvPr/>
            </p:nvSpPr>
            <p:spPr>
              <a:xfrm>
                <a:off x="2144618" y="1996120"/>
                <a:ext cx="411163" cy="919163"/>
              </a:xfrm>
              <a:custGeom>
                <a:avLst/>
                <a:gdLst>
                  <a:gd name="T0" fmla="*/ 97 w 97"/>
                  <a:gd name="T1" fmla="*/ 0 h 217"/>
                  <a:gd name="T2" fmla="*/ 5 w 97"/>
                  <a:gd name="T3" fmla="*/ 0 h 217"/>
                  <a:gd name="T4" fmla="*/ 2 w 97"/>
                  <a:gd name="T5" fmla="*/ 1 h 217"/>
                  <a:gd name="T6" fmla="*/ 1 w 97"/>
                  <a:gd name="T7" fmla="*/ 2 h 217"/>
                  <a:gd name="T8" fmla="*/ 1 w 97"/>
                  <a:gd name="T9" fmla="*/ 2 h 217"/>
                  <a:gd name="T10" fmla="*/ 0 w 97"/>
                  <a:gd name="T11" fmla="*/ 4 h 217"/>
                  <a:gd name="T12" fmla="*/ 0 w 97"/>
                  <a:gd name="T13" fmla="*/ 6 h 217"/>
                  <a:gd name="T14" fmla="*/ 46 w 97"/>
                  <a:gd name="T15" fmla="*/ 213 h 217"/>
                  <a:gd name="T16" fmla="*/ 46 w 97"/>
                  <a:gd name="T17" fmla="*/ 214 h 217"/>
                  <a:gd name="T18" fmla="*/ 51 w 97"/>
                  <a:gd name="T19" fmla="*/ 217 h 217"/>
                  <a:gd name="T20" fmla="*/ 51 w 97"/>
                  <a:gd name="T21" fmla="*/ 217 h 217"/>
                  <a:gd name="T22" fmla="*/ 70 w 97"/>
                  <a:gd name="T23" fmla="*/ 216 h 217"/>
                  <a:gd name="T24" fmla="*/ 97 w 97"/>
                  <a:gd name="T25" fmla="*/ 216 h 217"/>
                  <a:gd name="T26" fmla="*/ 97 w 97"/>
                  <a:gd name="T27" fmla="*/ 207 h 217"/>
                  <a:gd name="T28" fmla="*/ 55 w 97"/>
                  <a:gd name="T29" fmla="*/ 207 h 217"/>
                  <a:gd name="T30" fmla="*/ 11 w 97"/>
                  <a:gd name="T31" fmla="*/ 9 h 217"/>
                  <a:gd name="T32" fmla="*/ 97 w 97"/>
                  <a:gd name="T33" fmla="*/ 9 h 217"/>
                  <a:gd name="T34" fmla="*/ 97 w 97"/>
                  <a:gd name="T35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" h="217">
                    <a:moveTo>
                      <a:pt x="97" y="0"/>
                    </a:moveTo>
                    <a:quadBezTo>
                      <a:pt x="5" y="0"/>
                      <a:pt x="5" y="0"/>
                    </a:quadBezTo>
                    <a:cubicBezTo>
                      <a:pt x="4" y="0"/>
                      <a:pt x="2" y="0"/>
                      <a:pt x="2" y="1"/>
                    </a:cubicBezTo>
                    <a:quadBezTo>
                      <a:pt x="1" y="2"/>
                      <a:pt x="1" y="2"/>
                    </a:quadBezTo>
                    <a:quadBezTo>
                      <a:pt x="1" y="2"/>
                      <a:pt x="1" y="2"/>
                    </a:quadBezTo>
                    <a:cubicBezTo>
                      <a:pt x="1" y="2"/>
                      <a:pt x="0" y="3"/>
                      <a:pt x="0" y="4"/>
                    </a:cubicBezTo>
                    <a:quadBezTo>
                      <a:pt x="0" y="5"/>
                      <a:pt x="0" y="6"/>
                    </a:quadBezTo>
                    <a:quadBezTo>
                      <a:pt x="46" y="213"/>
                      <a:pt x="46" y="213"/>
                    </a:quadBezTo>
                    <a:quadBezTo>
                      <a:pt x="46" y="213"/>
                      <a:pt x="46" y="214"/>
                    </a:quadBezTo>
                    <a:cubicBezTo>
                      <a:pt x="47" y="215"/>
                      <a:pt x="49" y="217"/>
                      <a:pt x="51" y="217"/>
                    </a:cubicBezTo>
                    <a:quadBezTo>
                      <a:pt x="51" y="217"/>
                      <a:pt x="51" y="217"/>
                    </a:quadBezTo>
                    <a:quadBezTo>
                      <a:pt x="70" y="216"/>
                      <a:pt x="70" y="216"/>
                    </a:quadBezTo>
                    <a:quadBezTo>
                      <a:pt x="97" y="216"/>
                      <a:pt x="97" y="216"/>
                    </a:quadBezTo>
                    <a:quadBezTo>
                      <a:pt x="97" y="207"/>
                      <a:pt x="97" y="207"/>
                    </a:quadBezTo>
                    <a:quadBezTo>
                      <a:pt x="55" y="207"/>
                      <a:pt x="55" y="207"/>
                    </a:quadBezTo>
                    <a:quadBezTo>
                      <a:pt x="11" y="9"/>
                      <a:pt x="11" y="9"/>
                    </a:quadBezTo>
                    <a:quadBezTo>
                      <a:pt x="97" y="9"/>
                      <a:pt x="97" y="9"/>
                    </a:quadBezTo>
                    <a:quadBezTo>
                      <a:pt x="97" y="0"/>
                      <a:pt x="97" y="0"/>
                    </a:quadBezTo>
                  </a:path>
                </a:pathLst>
              </a:custGeom>
              <a:solidFill>
                <a:srgbClr val="D0CFD0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</p:grpSp>
      </p:grpSp>
      <p:pic>
        <p:nvPicPr>
          <p:cNvPr id="35" name="Lady &amp; Bird (淑女与鸟组合) - Stephanie Says (史蒂芬妮说)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tretch>
            <a:fillRect/>
          </a:stretch>
        </p:blipFill>
        <p:spPr>
          <a:xfrm>
            <a:off x="5716007" y="-99553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hp="http://schemas.haansoft.com/office/presentation/8.0" xmlns:dsp="http://schemas.microsoft.com/office/drawing/2008/diagram" xmlns:dgm="http://schemas.openxmlformats.org/drawingml/2006/diagram" xmlns:c="http://schemas.openxmlformats.org/drawingml/2006/chart" xmlns="" Requires="hp">
      <p:transition xmlns:mc="http://schemas.openxmlformats.org/markup-compatibility/2006" xmlns:hp="http://schemas.haansoft.com/office/presentation/8.0" spd="med" advClick="0" advTm="0" mc:Ignorable="hp" hp:hslDur="1400">
        <hp:hncExtTransition type="swap" attr="SubType=left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  <p:bldLst>
      <p:bldP spid="158" grpId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90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grpSp>
        <p:nvGrpSpPr>
          <p:cNvPr id="97" name="组合 96"/>
          <p:cNvGrpSpPr/>
          <p:nvPr/>
        </p:nvGrpSpPr>
        <p:grpSpPr>
          <a:xfrm>
            <a:off x="7210030" y="1809219"/>
            <a:ext cx="866436" cy="837370"/>
            <a:chOff x="8200330" y="3146776"/>
            <a:chExt cx="755892" cy="730534"/>
          </a:xfrm>
        </p:grpSpPr>
        <p:sp>
          <p:nvSpPr>
            <p:cNvPr id="98" name="Rounded Rectangle 12"/>
            <p:cNvSpPr/>
            <p:nvPr/>
          </p:nvSpPr>
          <p:spPr>
            <a:xfrm>
              <a:off x="8200330" y="3146776"/>
              <a:ext cx="755892" cy="730534"/>
            </a:xfrm>
            <a:prstGeom prst="roundRect">
              <a:avLst>
                <a:gd name="adj" fmla="val 16667"/>
              </a:avLst>
            </a:prstGeom>
            <a:solidFill>
              <a:srgbClr val="12B1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just">
                <a:lnSpc>
                  <a:spcPct val="120000"/>
                </a:lnSpc>
                <a:defRPr/>
              </a:pPr>
              <a:endParaRPr lang="en-US" sz="659">
                <a:latin typeface="Arial"/>
                <a:ea typeface="Microsoft YaHei"/>
                <a:cs typeface="+mn-ea"/>
                <a:sym typeface="Arial"/>
              </a:endParaRPr>
            </a:p>
          </p:txBody>
        </p:sp>
        <p:grpSp>
          <p:nvGrpSpPr>
            <p:cNvPr id="99" name="Group 18"/>
            <p:cNvGrpSpPr/>
            <p:nvPr/>
          </p:nvGrpSpPr>
          <p:grpSpPr>
            <a:xfrm>
              <a:off x="8318740" y="3255783"/>
              <a:ext cx="519068" cy="515515"/>
              <a:chOff x="1979613" y="3067051"/>
              <a:chExt cx="231775" cy="230188"/>
            </a:xfrm>
            <a:solidFill>
              <a:schemeClr val="bg1"/>
            </a:solidFill>
          </p:grpSpPr>
          <p:sp>
            <p:nvSpPr>
              <p:cNvPr id="100" name="Freeform 38"/>
              <p:cNvSpPr>
                <a:spLocks noEditPoints="1"/>
              </p:cNvSpPr>
              <p:nvPr/>
            </p:nvSpPr>
            <p:spPr>
              <a:xfrm>
                <a:off x="1979613" y="3067051"/>
                <a:ext cx="231775" cy="230188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4 w 122"/>
                  <a:gd name="T11" fmla="*/ 109 h 122"/>
                  <a:gd name="T12" fmla="*/ 64 w 122"/>
                  <a:gd name="T13" fmla="*/ 102 h 122"/>
                  <a:gd name="T14" fmla="*/ 57 w 122"/>
                  <a:gd name="T15" fmla="*/ 102 h 122"/>
                  <a:gd name="T16" fmla="*/ 57 w 122"/>
                  <a:gd name="T17" fmla="*/ 109 h 122"/>
                  <a:gd name="T18" fmla="*/ 29 w 122"/>
                  <a:gd name="T19" fmla="*/ 97 h 122"/>
                  <a:gd name="T20" fmla="*/ 28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4 w 122"/>
                  <a:gd name="T27" fmla="*/ 93 h 122"/>
                  <a:gd name="T28" fmla="*/ 13 w 122"/>
                  <a:gd name="T29" fmla="*/ 65 h 122"/>
                  <a:gd name="T30" fmla="*/ 20 w 122"/>
                  <a:gd name="T31" fmla="*/ 65 h 122"/>
                  <a:gd name="T32" fmla="*/ 20 w 122"/>
                  <a:gd name="T33" fmla="*/ 58 h 122"/>
                  <a:gd name="T34" fmla="*/ 13 w 122"/>
                  <a:gd name="T35" fmla="*/ 58 h 122"/>
                  <a:gd name="T36" fmla="*/ 57 w 122"/>
                  <a:gd name="T37" fmla="*/ 13 h 122"/>
                  <a:gd name="T38" fmla="*/ 57 w 122"/>
                  <a:gd name="T39" fmla="*/ 20 h 122"/>
                  <a:gd name="T40" fmla="*/ 64 w 122"/>
                  <a:gd name="T41" fmla="*/ 20 h 122"/>
                  <a:gd name="T42" fmla="*/ 64 w 122"/>
                  <a:gd name="T43" fmla="*/ 13 h 122"/>
                  <a:gd name="T44" fmla="*/ 83 w 122"/>
                  <a:gd name="T45" fmla="*/ 18 h 122"/>
                  <a:gd name="T46" fmla="*/ 83 w 122"/>
                  <a:gd name="T47" fmla="*/ 19 h 122"/>
                  <a:gd name="T48" fmla="*/ 86 w 122"/>
                  <a:gd name="T49" fmla="*/ 21 h 122"/>
                  <a:gd name="T50" fmla="*/ 87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3 w 122"/>
                  <a:gd name="T57" fmla="*/ 26 h 122"/>
                  <a:gd name="T58" fmla="*/ 94 w 122"/>
                  <a:gd name="T59" fmla="*/ 27 h 122"/>
                  <a:gd name="T60" fmla="*/ 96 w 122"/>
                  <a:gd name="T61" fmla="*/ 29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5 h 122"/>
                  <a:gd name="T68" fmla="*/ 101 w 122"/>
                  <a:gd name="T69" fmla="*/ 36 h 122"/>
                  <a:gd name="T70" fmla="*/ 103 w 122"/>
                  <a:gd name="T71" fmla="*/ 39 h 122"/>
                  <a:gd name="T72" fmla="*/ 103 w 122"/>
                  <a:gd name="T73" fmla="*/ 39 h 122"/>
                  <a:gd name="T74" fmla="*/ 108 w 122"/>
                  <a:gd name="T75" fmla="*/ 58 h 122"/>
                  <a:gd name="T76" fmla="*/ 102 w 122"/>
                  <a:gd name="T77" fmla="*/ 58 h 122"/>
                  <a:gd name="T78" fmla="*/ 102 w 122"/>
                  <a:gd name="T79" fmla="*/ 65 h 122"/>
                  <a:gd name="T80" fmla="*/ 108 w 122"/>
                  <a:gd name="T81" fmla="*/ 65 h 122"/>
                  <a:gd name="T82" fmla="*/ 64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4" y="122"/>
                      <a:pt x="122" y="95"/>
                      <a:pt x="122" y="61"/>
                    </a:cubicBezTo>
                    <a:cubicBezTo>
                      <a:pt x="122" y="27"/>
                      <a:pt x="94" y="0"/>
                      <a:pt x="61" y="0"/>
                    </a:cubicBezTo>
                    <a:close/>
                    <a:moveTo>
                      <a:pt x="64" y="109"/>
                    </a:moveTo>
                    <a:quadBezTo>
                      <a:pt x="64" y="102"/>
                      <a:pt x="64" y="102"/>
                    </a:quadBezTo>
                    <a:quadBezTo>
                      <a:pt x="57" y="102"/>
                      <a:pt x="57" y="102"/>
                    </a:quadBezTo>
                    <a:quadBezTo>
                      <a:pt x="57" y="109"/>
                      <a:pt x="57" y="109"/>
                    </a:quadBezTo>
                    <a:cubicBezTo>
                      <a:pt x="46" y="108"/>
                      <a:pt x="37" y="104"/>
                      <a:pt x="29" y="97"/>
                    </a:cubicBezTo>
                    <a:quadBezTo>
                      <a:pt x="29" y="97"/>
                      <a:pt x="28" y="97"/>
                    </a:quadBezTo>
                    <a:cubicBezTo>
                      <a:pt x="28" y="96"/>
                      <a:pt x="27" y="96"/>
                      <a:pt x="27" y="95"/>
                    </a:cubicBezTo>
                    <a:cubicBezTo>
                      <a:pt x="26" y="95"/>
                      <a:pt x="25" y="94"/>
                      <a:pt x="25" y="93"/>
                    </a:cubicBezTo>
                    <a:quadBezTo>
                      <a:pt x="25" y="93"/>
                      <a:pt x="24" y="93"/>
                    </a:quadBezTo>
                    <a:cubicBezTo>
                      <a:pt x="18" y="85"/>
                      <a:pt x="13" y="75"/>
                      <a:pt x="13" y="65"/>
                    </a:cubicBezTo>
                    <a:quadBezTo>
                      <a:pt x="20" y="65"/>
                      <a:pt x="20" y="65"/>
                    </a:quadBezTo>
                    <a:quadBezTo>
                      <a:pt x="20" y="58"/>
                      <a:pt x="20" y="58"/>
                    </a:quadBezTo>
                    <a:quadBezTo>
                      <a:pt x="13" y="58"/>
                      <a:pt x="13" y="58"/>
                    </a:quadBezTo>
                    <a:cubicBezTo>
                      <a:pt x="15" y="34"/>
                      <a:pt x="33" y="15"/>
                      <a:pt x="57" y="13"/>
                    </a:cubicBezTo>
                    <a:quadBezTo>
                      <a:pt x="57" y="20"/>
                      <a:pt x="57" y="20"/>
                    </a:quadBezTo>
                    <a:quadBezTo>
                      <a:pt x="64" y="20"/>
                      <a:pt x="64" y="20"/>
                    </a:quadBezTo>
                    <a:quadBezTo>
                      <a:pt x="64" y="13"/>
                      <a:pt x="64" y="13"/>
                    </a:quadBezTo>
                    <a:cubicBezTo>
                      <a:pt x="71" y="14"/>
                      <a:pt x="77" y="16"/>
                      <a:pt x="83" y="18"/>
                    </a:cubicBezTo>
                    <a:quadBezTo>
                      <a:pt x="83" y="19"/>
                      <a:pt x="83" y="19"/>
                    </a:quadBezTo>
                    <a:cubicBezTo>
                      <a:pt x="84" y="19"/>
                      <a:pt x="85" y="20"/>
                      <a:pt x="86" y="21"/>
                    </a:cubicBezTo>
                    <a:quadBezTo>
                      <a:pt x="87" y="21"/>
                      <a:pt x="87" y="21"/>
                    </a:quadBezTo>
                    <a:cubicBezTo>
                      <a:pt x="88" y="22"/>
                      <a:pt x="89" y="22"/>
                      <a:pt x="90" y="23"/>
                    </a:cubicBezTo>
                    <a:cubicBezTo>
                      <a:pt x="90" y="23"/>
                      <a:pt x="91" y="24"/>
                      <a:pt x="91" y="24"/>
                    </a:cubicBezTo>
                    <a:quadBezTo>
                      <a:pt x="92" y="25"/>
                      <a:pt x="93" y="26"/>
                    </a:quadBezTo>
                    <a:cubicBezTo>
                      <a:pt x="94" y="26"/>
                      <a:pt x="94" y="27"/>
                      <a:pt x="94" y="27"/>
                    </a:cubicBezTo>
                    <a:cubicBezTo>
                      <a:pt x="95" y="28"/>
                      <a:pt x="96" y="28"/>
                      <a:pt x="96" y="29"/>
                    </a:cubicBezTo>
                    <a:cubicBezTo>
                      <a:pt x="97" y="29"/>
                      <a:pt x="97" y="30"/>
                      <a:pt x="98" y="31"/>
                    </a:cubicBezTo>
                    <a:cubicBezTo>
                      <a:pt x="98" y="31"/>
                      <a:pt x="98" y="32"/>
                      <a:pt x="99" y="32"/>
                    </a:cubicBezTo>
                    <a:cubicBezTo>
                      <a:pt x="99" y="33"/>
                      <a:pt x="100" y="34"/>
                      <a:pt x="101" y="35"/>
                    </a:cubicBezTo>
                    <a:quadBezTo>
                      <a:pt x="101" y="35"/>
                      <a:pt x="101" y="36"/>
                    </a:quadBezTo>
                    <a:cubicBezTo>
                      <a:pt x="102" y="37"/>
                      <a:pt x="103" y="38"/>
                      <a:pt x="103" y="39"/>
                    </a:cubicBezTo>
                    <a:quadBezTo>
                      <a:pt x="103" y="39"/>
                      <a:pt x="103" y="39"/>
                    </a:quadBezTo>
                    <a:cubicBezTo>
                      <a:pt x="106" y="45"/>
                      <a:pt x="108" y="51"/>
                      <a:pt x="108" y="58"/>
                    </a:cubicBezTo>
                    <a:quadBezTo>
                      <a:pt x="102" y="58"/>
                      <a:pt x="102" y="58"/>
                    </a:quadBezTo>
                    <a:quadBezTo>
                      <a:pt x="102" y="65"/>
                      <a:pt x="102" y="65"/>
                    </a:quadBezTo>
                    <a:quadBezTo>
                      <a:pt x="108" y="65"/>
                      <a:pt x="108" y="65"/>
                    </a:quadBezTo>
                    <a:cubicBezTo>
                      <a:pt x="107" y="88"/>
                      <a:pt x="88" y="107"/>
                      <a:pt x="64" y="10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05874" tIns="52937" rIns="105874" bIns="52937" anchor="t" anchorCtr="0">
                <a:prstTxWarp prst="textNoShape">
                  <a:avLst/>
                </a:prstTxWarp>
              </a:bodyPr>
              <a:lstStyle/>
              <a:p>
                <a:pPr lvl="0" algn="just">
                  <a:lnSpc>
                    <a:spcPct val="120000"/>
                  </a:lnSpc>
                  <a:defRPr/>
                </a:pPr>
                <a:endParaRPr lang="en-US" sz="659">
                  <a:latin typeface="Arial"/>
                  <a:ea typeface="Microsoft YaHei"/>
                  <a:cs typeface="+mn-ea"/>
                  <a:sym typeface="Arial"/>
                </a:endParaRPr>
              </a:p>
            </p:txBody>
          </p:sp>
          <p:sp>
            <p:nvSpPr>
              <p:cNvPr id="101" name="Freeform 39"/>
              <p:cNvSpPr>
                <a:spLocks noEditPoints="1"/>
              </p:cNvSpPr>
              <p:nvPr/>
            </p:nvSpPr>
            <p:spPr>
              <a:xfrm>
                <a:off x="2063750" y="3125788"/>
                <a:ext cx="69850" cy="98425"/>
              </a:xfrm>
              <a:custGeom>
                <a:avLst/>
                <a:gdLst>
                  <a:gd name="T0" fmla="*/ 9 w 36"/>
                  <a:gd name="T1" fmla="*/ 29 h 52"/>
                  <a:gd name="T2" fmla="*/ 9 w 36"/>
                  <a:gd name="T3" fmla="*/ 29 h 52"/>
                  <a:gd name="T4" fmla="*/ 0 w 36"/>
                  <a:gd name="T5" fmla="*/ 52 h 52"/>
                  <a:gd name="T6" fmla="*/ 20 w 36"/>
                  <a:gd name="T7" fmla="*/ 36 h 52"/>
                  <a:gd name="T8" fmla="*/ 20 w 36"/>
                  <a:gd name="T9" fmla="*/ 36 h 52"/>
                  <a:gd name="T10" fmla="*/ 22 w 36"/>
                  <a:gd name="T11" fmla="*/ 32 h 52"/>
                  <a:gd name="T12" fmla="*/ 36 w 36"/>
                  <a:gd name="T13" fmla="*/ 0 h 52"/>
                  <a:gd name="T14" fmla="*/ 11 w 36"/>
                  <a:gd name="T15" fmla="*/ 25 h 52"/>
                  <a:gd name="T16" fmla="*/ 9 w 36"/>
                  <a:gd name="T17" fmla="*/ 29 h 52"/>
                  <a:gd name="T18" fmla="*/ 16 w 36"/>
                  <a:gd name="T19" fmla="*/ 27 h 52"/>
                  <a:gd name="T20" fmla="*/ 19 w 36"/>
                  <a:gd name="T21" fmla="*/ 30 h 52"/>
                  <a:gd name="T22" fmla="*/ 16 w 36"/>
                  <a:gd name="T23" fmla="*/ 33 h 52"/>
                  <a:gd name="T24" fmla="*/ 13 w 36"/>
                  <a:gd name="T25" fmla="*/ 30 h 52"/>
                  <a:gd name="T26" fmla="*/ 16 w 36"/>
                  <a:gd name="T27" fmla="*/ 2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2">
                    <a:moveTo>
                      <a:pt x="9" y="29"/>
                    </a:moveTo>
                    <a:quadBezTo>
                      <a:pt x="9" y="29"/>
                      <a:pt x="9" y="29"/>
                    </a:quadBezTo>
                    <a:quadBezTo>
                      <a:pt x="0" y="52"/>
                      <a:pt x="0" y="52"/>
                    </a:quadBezTo>
                    <a:quadBezTo>
                      <a:pt x="20" y="36"/>
                      <a:pt x="20" y="36"/>
                    </a:quadBezTo>
                    <a:quadBezTo>
                      <a:pt x="20" y="36"/>
                      <a:pt x="20" y="36"/>
                    </a:quadBezTo>
                    <a:cubicBezTo>
                      <a:pt x="22" y="35"/>
                      <a:pt x="22" y="33"/>
                      <a:pt x="22" y="32"/>
                    </a:cubicBezTo>
                    <a:quadBezTo>
                      <a:pt x="36" y="0"/>
                      <a:pt x="36" y="0"/>
                    </a:quadBezTo>
                    <a:quadBezTo>
                      <a:pt x="11" y="25"/>
                      <a:pt x="11" y="25"/>
                    </a:quadBezTo>
                    <a:cubicBezTo>
                      <a:pt x="10" y="26"/>
                      <a:pt x="9" y="27"/>
                      <a:pt x="9" y="29"/>
                    </a:cubicBezTo>
                    <a:close/>
                    <a:moveTo>
                      <a:pt x="16" y="27"/>
                    </a:moveTo>
                    <a:cubicBezTo>
                      <a:pt x="17" y="27"/>
                      <a:pt x="19" y="28"/>
                      <a:pt x="19" y="30"/>
                    </a:cubicBezTo>
                    <a:cubicBezTo>
                      <a:pt x="19" y="32"/>
                      <a:pt x="17" y="33"/>
                      <a:pt x="16" y="33"/>
                    </a:cubicBezTo>
                    <a:cubicBezTo>
                      <a:pt x="14" y="33"/>
                      <a:pt x="13" y="32"/>
                      <a:pt x="13" y="30"/>
                    </a:cubicBezTo>
                    <a:cubicBezTo>
                      <a:pt x="13" y="28"/>
                      <a:pt x="14" y="27"/>
                      <a:pt x="16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05874" tIns="52937" rIns="105874" bIns="52937" anchor="t" anchorCtr="0">
                <a:prstTxWarp prst="textNoShape">
                  <a:avLst/>
                </a:prstTxWarp>
              </a:bodyPr>
              <a:lstStyle/>
              <a:p>
                <a:pPr lvl="0" algn="just">
                  <a:lnSpc>
                    <a:spcPct val="120000"/>
                  </a:lnSpc>
                  <a:defRPr/>
                </a:pPr>
                <a:endParaRPr lang="en-US" sz="659">
                  <a:latin typeface="Arial"/>
                  <a:ea typeface="Microsoft YaHei"/>
                  <a:cs typeface="+mn-ea"/>
                  <a:sym typeface="Arial"/>
                </a:endParaRPr>
              </a:p>
            </p:txBody>
          </p:sp>
          <p:sp>
            <p:nvSpPr>
              <p:cNvPr id="102" name="Oval 40"/>
              <p:cNvSpPr>
                <a:spLocks noChangeArrowheads="1"/>
              </p:cNvSpPr>
              <p:nvPr/>
            </p:nvSpPr>
            <p:spPr>
              <a:xfrm>
                <a:off x="2090738" y="3179763"/>
                <a:ext cx="6350" cy="635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105874" tIns="52937" rIns="105874" bIns="52937" anchor="t" anchorCtr="0">
                <a:prstTxWarp prst="textNoShape">
                  <a:avLst/>
                </a:prstTxWarp>
              </a:bodyPr>
              <a:lstStyle/>
              <a:p>
                <a:pPr lvl="0" algn="just">
                  <a:lnSpc>
                    <a:spcPct val="120000"/>
                  </a:lnSpc>
                  <a:defRPr/>
                </a:pPr>
                <a:endParaRPr lang="en-US" sz="659">
                  <a:latin typeface="Arial"/>
                  <a:ea typeface="Microsoft YaHei"/>
                  <a:cs typeface="+mn-ea"/>
                  <a:sym typeface="Arial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3694933" y="3527573"/>
            <a:ext cx="866436" cy="837370"/>
            <a:chOff x="3259564" y="4223052"/>
            <a:chExt cx="755892" cy="730534"/>
          </a:xfrm>
        </p:grpSpPr>
        <p:sp>
          <p:nvSpPr>
            <p:cNvPr id="109" name="Rounded Rectangle 17"/>
            <p:cNvSpPr/>
            <p:nvPr/>
          </p:nvSpPr>
          <p:spPr>
            <a:xfrm>
              <a:off x="3259564" y="4223052"/>
              <a:ext cx="755892" cy="730534"/>
            </a:xfrm>
            <a:prstGeom prst="roundRect">
              <a:avLst>
                <a:gd name="adj" fmla="val 16667"/>
              </a:avLst>
            </a:prstGeom>
            <a:solidFill>
              <a:srgbClr val="E045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just">
                <a:lnSpc>
                  <a:spcPct val="120000"/>
                </a:lnSpc>
                <a:defRPr/>
              </a:pPr>
              <a:endParaRPr lang="en-US" sz="659">
                <a:latin typeface="Arial"/>
                <a:ea typeface="Microsoft YaHei"/>
                <a:cs typeface="+mn-ea"/>
                <a:sym typeface="Arial"/>
              </a:endParaRPr>
            </a:p>
          </p:txBody>
        </p:sp>
        <p:sp>
          <p:nvSpPr>
            <p:cNvPr id="110" name="Freeform 59"/>
            <p:cNvSpPr>
              <a:spLocks noEditPoints="1"/>
            </p:cNvSpPr>
            <p:nvPr/>
          </p:nvSpPr>
          <p:spPr>
            <a:xfrm>
              <a:off x="3441416" y="4324093"/>
              <a:ext cx="371958" cy="498825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5 h 145"/>
                <a:gd name="T6" fmla="*/ 13 w 108"/>
                <a:gd name="T7" fmla="*/ 124 h 145"/>
                <a:gd name="T8" fmla="*/ 96 w 108"/>
                <a:gd name="T9" fmla="*/ 124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3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9 w 108"/>
                <a:gd name="T35" fmla="*/ 12 h 145"/>
                <a:gd name="T36" fmla="*/ 60 w 108"/>
                <a:gd name="T37" fmla="*/ 12 h 145"/>
                <a:gd name="T38" fmla="*/ 68 w 108"/>
                <a:gd name="T39" fmla="*/ 36 h 145"/>
                <a:gd name="T40" fmla="*/ 41 w 108"/>
                <a:gd name="T41" fmla="*/ 36 h 145"/>
                <a:gd name="T42" fmla="*/ 49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quadBezTo>
                    <a:pt x="0" y="145"/>
                    <a:pt x="0" y="145"/>
                  </a:quadBezTo>
                  <a:quadBezTo>
                    <a:pt x="0" y="135"/>
                    <a:pt x="0" y="135"/>
                  </a:quadBezTo>
                  <a:quadBezTo>
                    <a:pt x="13" y="124"/>
                    <a:pt x="13" y="124"/>
                  </a:quadBezTo>
                  <a:quadBezTo>
                    <a:pt x="96" y="124"/>
                    <a:pt x="96" y="124"/>
                  </a:quadBezTo>
                  <a:quadBezTo>
                    <a:pt x="108" y="135"/>
                    <a:pt x="108" y="135"/>
                  </a:quadBezTo>
                  <a:lnTo>
                    <a:pt x="108" y="145"/>
                  </a:lnTo>
                  <a:close/>
                  <a:moveTo>
                    <a:pt x="16" y="116"/>
                  </a:moveTo>
                  <a:quadBezTo>
                    <a:pt x="24" y="91"/>
                    <a:pt x="24" y="91"/>
                  </a:quadBezTo>
                  <a:quadBezTo>
                    <a:pt x="85" y="91"/>
                    <a:pt x="85" y="91"/>
                  </a:quadBezTo>
                  <a:quadBezTo>
                    <a:pt x="93" y="116"/>
                    <a:pt x="93" y="116"/>
                  </a:quadBezTo>
                  <a:lnTo>
                    <a:pt x="16" y="116"/>
                  </a:lnTo>
                  <a:close/>
                  <a:moveTo>
                    <a:pt x="28" y="76"/>
                  </a:moveTo>
                  <a:quadBezTo>
                    <a:pt x="36" y="51"/>
                    <a:pt x="36" y="51"/>
                  </a:quadBezTo>
                  <a:quadBezTo>
                    <a:pt x="72" y="51"/>
                    <a:pt x="72" y="51"/>
                  </a:quadBezTo>
                  <a:quadBezTo>
                    <a:pt x="80" y="76"/>
                    <a:pt x="80" y="76"/>
                  </a:quadBezTo>
                  <a:lnTo>
                    <a:pt x="28" y="76"/>
                  </a:lnTo>
                  <a:close/>
                  <a:moveTo>
                    <a:pt x="49" y="12"/>
                  </a:moveTo>
                  <a:cubicBezTo>
                    <a:pt x="49" y="12"/>
                    <a:pt x="54" y="0"/>
                    <a:pt x="60" y="12"/>
                  </a:cubicBezTo>
                  <a:quadBezTo>
                    <a:pt x="68" y="36"/>
                    <a:pt x="68" y="36"/>
                  </a:quadBezTo>
                  <a:quadBezTo>
                    <a:pt x="41" y="36"/>
                    <a:pt x="41" y="36"/>
                  </a:quadBezTo>
                  <a:lnTo>
                    <a:pt x="49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05874" tIns="52937" rIns="105874" bIns="52937" anchor="t" anchorCtr="0">
              <a:prstTxWarp prst="textNoShape">
                <a:avLst/>
              </a:prstTxWarp>
            </a:bodyPr>
            <a:lstStyle/>
            <a:p>
              <a:pPr lvl="0" algn="just">
                <a:lnSpc>
                  <a:spcPct val="120000"/>
                </a:lnSpc>
                <a:defRPr/>
              </a:pPr>
              <a:endParaRPr lang="en-US" sz="659">
                <a:latin typeface="Arial"/>
                <a:ea typeface="Microsoft YaHei"/>
                <a:cs typeface="+mn-ea"/>
                <a:sym typeface="Arial"/>
              </a:endParaRPr>
            </a:p>
          </p:txBody>
        </p:sp>
      </p:grpSp>
      <p:sp>
        <p:nvSpPr>
          <p:cNvPr id="122" name="矩形 121"/>
          <p:cNvSpPr/>
          <p:nvPr/>
        </p:nvSpPr>
        <p:spPr>
          <a:xfrm>
            <a:off x="-805368" y="3765441"/>
            <a:ext cx="622490" cy="1112062"/>
          </a:xfrm>
          <a:prstGeom prst="rect">
            <a:avLst/>
          </a:prstGeom>
          <a:solidFill>
            <a:srgbClr val="12B1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>
            <a:off x="-805368" y="4877503"/>
            <a:ext cx="622490" cy="1112062"/>
          </a:xfrm>
          <a:prstGeom prst="rect">
            <a:avLst/>
          </a:prstGeom>
          <a:solidFill>
            <a:srgbClr val="288D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sp>
        <p:nvSpPr>
          <p:cNvPr id="124" name="矩形 123"/>
          <p:cNvSpPr/>
          <p:nvPr/>
        </p:nvSpPr>
        <p:spPr>
          <a:xfrm>
            <a:off x="-805368" y="2698237"/>
            <a:ext cx="622490" cy="1112062"/>
          </a:xfrm>
          <a:prstGeom prst="rect">
            <a:avLst/>
          </a:prstGeom>
          <a:solidFill>
            <a:srgbClr val="E04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sp>
        <p:nvSpPr>
          <p:cNvPr id="125" name="矩形 124"/>
          <p:cNvSpPr/>
          <p:nvPr/>
        </p:nvSpPr>
        <p:spPr>
          <a:xfrm>
            <a:off x="-805368" y="1753357"/>
            <a:ext cx="622490" cy="1112062"/>
          </a:xfrm>
          <a:prstGeom prst="rect">
            <a:avLst/>
          </a:prstGeom>
          <a:solidFill>
            <a:srgbClr val="FDB5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sp>
        <p:nvSpPr>
          <p:cNvPr id="127" name="文本框 126"/>
          <p:cNvSpPr txBox="1"/>
          <p:nvPr/>
        </p:nvSpPr>
        <p:spPr>
          <a:xfrm>
            <a:off x="1224254" y="2024976"/>
            <a:ext cx="2398875" cy="50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altLang="en-US" sz="2800" b="1">
                <a:solidFill>
                  <a:srgbClr val="203A7B"/>
                </a:solidFill>
                <a:latin typeface="Calibri"/>
              </a:rPr>
              <a:t>Культура</a:t>
            </a:r>
          </a:p>
        </p:txBody>
      </p:sp>
      <p:sp>
        <p:nvSpPr>
          <p:cNvPr id="130" name="文本框 129"/>
          <p:cNvSpPr txBox="1"/>
          <p:nvPr/>
        </p:nvSpPr>
        <p:spPr>
          <a:xfrm>
            <a:off x="867133" y="3718152"/>
            <a:ext cx="2756063" cy="509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altLang="en-US" sz="2800" b="1">
                <a:solidFill>
                  <a:srgbClr val="203A7B"/>
                </a:solidFill>
                <a:latin typeface="Calibri"/>
              </a:rPr>
              <a:t>Нравственность</a:t>
            </a:r>
          </a:p>
        </p:txBody>
      </p:sp>
      <p:sp>
        <p:nvSpPr>
          <p:cNvPr id="134" name="文本框 133"/>
          <p:cNvSpPr txBox="1"/>
          <p:nvPr/>
        </p:nvSpPr>
        <p:spPr>
          <a:xfrm>
            <a:off x="8106340" y="1746990"/>
            <a:ext cx="3661796" cy="1003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zh-CN" b="1" i="0" u="none" strike="noStrike" kern="1200" cap="none" spc="0" normalizeH="0" baseline="0">
                <a:solidFill>
                  <a:srgbClr val="203A7B"/>
                </a:solidFill>
                <a:latin typeface="Calibri"/>
                <a:ea typeface="等线 Light"/>
              </a:rPr>
              <a:t>совокупность правил, регулирующих поведение человека</a:t>
            </a:r>
            <a:endParaRPr lang="en-US" altLang="zh-CN" b="1">
              <a:solidFill>
                <a:srgbClr val="203A7B"/>
              </a:solidFill>
              <a:effectLst/>
              <a:latin typeface="Calibri"/>
              <a:ea typeface="+mj-ea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8038370" y="3665680"/>
            <a:ext cx="3916930" cy="70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b="1">
                <a:solidFill>
                  <a:srgbClr val="203A7B"/>
                </a:solidFill>
                <a:effectLst/>
                <a:latin typeface="Calibri"/>
                <a:ea typeface="+mj-ea"/>
              </a:rPr>
              <a:t>это совокупность обычаев, традиций и ценностей общества</a:t>
            </a:r>
            <a:r>
              <a:rPr lang="ru-RU" altLang="en-US" b="1">
                <a:solidFill>
                  <a:srgbClr val="203A7B"/>
                </a:solidFill>
                <a:effectLst/>
                <a:latin typeface="Calibri"/>
                <a:ea typeface="+mj-ea"/>
              </a:rPr>
              <a:t> </a:t>
            </a:r>
            <a:endParaRPr lang="en-US" altLang="zh-CN" b="1">
              <a:solidFill>
                <a:srgbClr val="203A7B"/>
              </a:solidFill>
              <a:latin typeface="Calibri"/>
              <a:ea typeface="+mj-ea"/>
            </a:endParaRPr>
          </a:p>
        </p:txBody>
      </p:sp>
      <p:sp>
        <p:nvSpPr>
          <p:cNvPr id="138" name="文本框 18"/>
          <p:cNvSpPr>
            <a:spLocks noChangeArrowheads="1"/>
          </p:cNvSpPr>
          <p:nvPr/>
        </p:nvSpPr>
        <p:spPr>
          <a:xfrm>
            <a:off x="0" y="306160"/>
            <a:ext cx="12192001" cy="721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altLang="en-US" sz="4200" b="1">
                <a:solidFill>
                  <a:srgbClr val="203A7B"/>
                </a:solidFill>
                <a:latin typeface="Calibri"/>
                <a:ea typeface="Microsoft YaHei"/>
                <a:sym typeface="Microsoft YaHei"/>
              </a:rPr>
              <a:t>Задание </a:t>
            </a:r>
            <a:r>
              <a:rPr lang="en-US" altLang="ru-RU" sz="4200" b="1">
                <a:solidFill>
                  <a:srgbClr val="203A7B"/>
                </a:solidFill>
                <a:latin typeface="Calibri"/>
                <a:ea typeface="Microsoft YaHei"/>
                <a:sym typeface="Microsoft YaHei"/>
              </a:rPr>
              <a:t>1</a:t>
            </a:r>
          </a:p>
        </p:txBody>
      </p:sp>
      <p:grpSp>
        <p:nvGrpSpPr>
          <p:cNvPr id="139" name="组合 107"/>
          <p:cNvGrpSpPr/>
          <p:nvPr/>
        </p:nvGrpSpPr>
        <p:grpSpPr>
          <a:xfrm>
            <a:off x="3664742" y="1792210"/>
            <a:ext cx="866436" cy="837370"/>
            <a:chOff x="3259564" y="4223052"/>
            <a:chExt cx="755892" cy="730534"/>
          </a:xfrm>
        </p:grpSpPr>
        <p:sp>
          <p:nvSpPr>
            <p:cNvPr id="140" name="Rounded Rectangle 17"/>
            <p:cNvSpPr/>
            <p:nvPr/>
          </p:nvSpPr>
          <p:spPr>
            <a:xfrm>
              <a:off x="3259564" y="4223052"/>
              <a:ext cx="755892" cy="730534"/>
            </a:xfrm>
            <a:prstGeom prst="roundRect">
              <a:avLst>
                <a:gd name="adj" fmla="val 16667"/>
              </a:avLst>
            </a:prstGeom>
            <a:solidFill>
              <a:srgbClr val="E04548">
                <a:alpha val="100000"/>
              </a:srgbClr>
            </a:solidFill>
            <a:ln w="12700" cap="flat" cmpd="sng" algn="ctr">
              <a:noFill/>
              <a:prstDash val="solid"/>
              <a:miter/>
            </a:ln>
          </p:spPr>
          <p:txBody>
            <a:bodyPr anchor="ctr"/>
            <a:lstStyle/>
            <a:p>
              <a:pPr marL="0" lvl="0" indent="0" algn="just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kumimoji="0" lang="en-US" sz="659" b="0" i="0" u="none" strike="noStrike" kern="1200" cap="none" spc="0" normalizeH="0" baseline="0">
                <a:solidFill>
                  <a:srgbClr val="FFFFFF"/>
                </a:solidFill>
                <a:latin typeface="Arial"/>
                <a:ea typeface="Microsoft YaHei"/>
                <a:cs typeface="等线"/>
                <a:sym typeface="Arial"/>
              </a:endParaRPr>
            </a:p>
          </p:txBody>
        </p:sp>
        <p:sp>
          <p:nvSpPr>
            <p:cNvPr id="141" name="Freeform 59"/>
            <p:cNvSpPr>
              <a:spLocks noEditPoints="1"/>
            </p:cNvSpPr>
            <p:nvPr/>
          </p:nvSpPr>
          <p:spPr>
            <a:xfrm>
              <a:off x="3441416" y="4324093"/>
              <a:ext cx="371958" cy="498825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5 h 145"/>
                <a:gd name="T6" fmla="*/ 13 w 108"/>
                <a:gd name="T7" fmla="*/ 124 h 145"/>
                <a:gd name="T8" fmla="*/ 96 w 108"/>
                <a:gd name="T9" fmla="*/ 124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3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9 w 108"/>
                <a:gd name="T35" fmla="*/ 12 h 145"/>
                <a:gd name="T36" fmla="*/ 60 w 108"/>
                <a:gd name="T37" fmla="*/ 12 h 145"/>
                <a:gd name="T38" fmla="*/ 68 w 108"/>
                <a:gd name="T39" fmla="*/ 36 h 145"/>
                <a:gd name="T40" fmla="*/ 41 w 108"/>
                <a:gd name="T41" fmla="*/ 36 h 145"/>
                <a:gd name="T42" fmla="*/ 49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quadBezTo>
                    <a:pt x="0" y="145"/>
                    <a:pt x="0" y="145"/>
                  </a:quadBezTo>
                  <a:quadBezTo>
                    <a:pt x="0" y="135"/>
                    <a:pt x="0" y="135"/>
                  </a:quadBezTo>
                  <a:quadBezTo>
                    <a:pt x="13" y="124"/>
                    <a:pt x="13" y="124"/>
                  </a:quadBezTo>
                  <a:quadBezTo>
                    <a:pt x="96" y="124"/>
                    <a:pt x="96" y="124"/>
                  </a:quadBezTo>
                  <a:quadBezTo>
                    <a:pt x="108" y="135"/>
                    <a:pt x="108" y="135"/>
                  </a:quadBezTo>
                  <a:lnTo>
                    <a:pt x="108" y="145"/>
                  </a:lnTo>
                  <a:close/>
                  <a:moveTo>
                    <a:pt x="16" y="116"/>
                  </a:moveTo>
                  <a:quadBezTo>
                    <a:pt x="24" y="91"/>
                    <a:pt x="24" y="91"/>
                  </a:quadBezTo>
                  <a:quadBezTo>
                    <a:pt x="85" y="91"/>
                    <a:pt x="85" y="91"/>
                  </a:quadBezTo>
                  <a:quadBezTo>
                    <a:pt x="93" y="116"/>
                    <a:pt x="93" y="116"/>
                  </a:quadBezTo>
                  <a:lnTo>
                    <a:pt x="16" y="116"/>
                  </a:lnTo>
                  <a:close/>
                  <a:moveTo>
                    <a:pt x="28" y="76"/>
                  </a:moveTo>
                  <a:quadBezTo>
                    <a:pt x="36" y="51"/>
                    <a:pt x="36" y="51"/>
                  </a:quadBezTo>
                  <a:quadBezTo>
                    <a:pt x="72" y="51"/>
                    <a:pt x="72" y="51"/>
                  </a:quadBezTo>
                  <a:quadBezTo>
                    <a:pt x="80" y="76"/>
                    <a:pt x="80" y="76"/>
                  </a:quadBezTo>
                  <a:lnTo>
                    <a:pt x="28" y="76"/>
                  </a:lnTo>
                  <a:close/>
                  <a:moveTo>
                    <a:pt x="49" y="12"/>
                  </a:moveTo>
                  <a:cubicBezTo>
                    <a:pt x="49" y="12"/>
                    <a:pt x="54" y="0"/>
                    <a:pt x="60" y="12"/>
                  </a:cubicBezTo>
                  <a:quadBezTo>
                    <a:pt x="68" y="36"/>
                    <a:pt x="68" y="36"/>
                  </a:quadBezTo>
                  <a:quadBezTo>
                    <a:pt x="41" y="36"/>
                    <a:pt x="41" y="36"/>
                  </a:quadBezTo>
                  <a:lnTo>
                    <a:pt x="49" y="12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>
              <a:noFill/>
            </a:ln>
          </p:spPr>
          <p:txBody>
            <a:bodyPr vert="horz" wrap="square" lIns="105874" tIns="52937" rIns="105874" bIns="52937" anchor="t" anchorCtr="0">
              <a:prstTxWarp prst="textNoShape">
                <a:avLst/>
              </a:prstTxWarp>
            </a:bodyPr>
            <a:lstStyle/>
            <a:p>
              <a:pPr marL="0" lvl="0" indent="0" algn="just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kumimoji="0" lang="en-US" sz="659" b="0" i="0" u="none" strike="noStrike" kern="1200" cap="none" spc="0" normalizeH="0" baseline="0">
                <a:solidFill>
                  <a:srgbClr val="000000"/>
                </a:solidFill>
                <a:latin typeface="Arial"/>
                <a:ea typeface="Microsoft YaHei"/>
                <a:cs typeface="等线"/>
                <a:sym typeface="Arial"/>
              </a:endParaRPr>
            </a:p>
          </p:txBody>
        </p:sp>
      </p:grpSp>
      <p:grpSp>
        <p:nvGrpSpPr>
          <p:cNvPr id="142" name="组合 96"/>
          <p:cNvGrpSpPr/>
          <p:nvPr/>
        </p:nvGrpSpPr>
        <p:grpSpPr>
          <a:xfrm>
            <a:off x="7209350" y="3556787"/>
            <a:ext cx="866436" cy="837370"/>
            <a:chOff x="8200330" y="3146776"/>
            <a:chExt cx="755892" cy="730534"/>
          </a:xfrm>
        </p:grpSpPr>
        <p:sp>
          <p:nvSpPr>
            <p:cNvPr id="143" name="Rounded Rectangle 12"/>
            <p:cNvSpPr/>
            <p:nvPr/>
          </p:nvSpPr>
          <p:spPr>
            <a:xfrm>
              <a:off x="8200330" y="3146776"/>
              <a:ext cx="755892" cy="730534"/>
            </a:xfrm>
            <a:prstGeom prst="roundRect">
              <a:avLst>
                <a:gd name="adj" fmla="val 16667"/>
              </a:avLst>
            </a:prstGeom>
            <a:solidFill>
              <a:srgbClr val="12B19F">
                <a:alpha val="100000"/>
              </a:srgbClr>
            </a:solidFill>
            <a:ln w="12700" cap="flat" cmpd="sng" algn="ctr">
              <a:noFill/>
              <a:prstDash val="solid"/>
              <a:miter/>
            </a:ln>
          </p:spPr>
          <p:txBody>
            <a:bodyPr anchor="ctr"/>
            <a:lstStyle/>
            <a:p>
              <a:pPr marL="0" lvl="0" indent="0" algn="just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kumimoji="0" lang="en-US" sz="659" b="0" i="0" u="none" strike="noStrike" kern="1200" cap="none" spc="0" normalizeH="0" baseline="0">
                <a:solidFill>
                  <a:srgbClr val="FFFFFF"/>
                </a:solidFill>
                <a:latin typeface="Arial"/>
                <a:ea typeface="Microsoft YaHei"/>
                <a:cs typeface="等线"/>
                <a:sym typeface="Arial"/>
              </a:endParaRPr>
            </a:p>
          </p:txBody>
        </p:sp>
        <p:grpSp>
          <p:nvGrpSpPr>
            <p:cNvPr id="144" name="Group 18"/>
            <p:cNvGrpSpPr/>
            <p:nvPr/>
          </p:nvGrpSpPr>
          <p:grpSpPr>
            <a:xfrm>
              <a:off x="8318740" y="3255783"/>
              <a:ext cx="519068" cy="515515"/>
              <a:chOff x="1979613" y="3067051"/>
              <a:chExt cx="231775" cy="230188"/>
            </a:xfrm>
            <a:solidFill>
              <a:srgbClr val="FFFFFF">
                <a:alpha val="100000"/>
              </a:srgbClr>
            </a:solidFill>
          </p:grpSpPr>
          <p:sp>
            <p:nvSpPr>
              <p:cNvPr id="145" name="Freeform 38"/>
              <p:cNvSpPr>
                <a:spLocks noEditPoints="1"/>
              </p:cNvSpPr>
              <p:nvPr/>
            </p:nvSpPr>
            <p:spPr>
              <a:xfrm>
                <a:off x="1979613" y="3067051"/>
                <a:ext cx="231775" cy="230188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4 w 122"/>
                  <a:gd name="T11" fmla="*/ 109 h 122"/>
                  <a:gd name="T12" fmla="*/ 64 w 122"/>
                  <a:gd name="T13" fmla="*/ 102 h 122"/>
                  <a:gd name="T14" fmla="*/ 57 w 122"/>
                  <a:gd name="T15" fmla="*/ 102 h 122"/>
                  <a:gd name="T16" fmla="*/ 57 w 122"/>
                  <a:gd name="T17" fmla="*/ 109 h 122"/>
                  <a:gd name="T18" fmla="*/ 29 w 122"/>
                  <a:gd name="T19" fmla="*/ 97 h 122"/>
                  <a:gd name="T20" fmla="*/ 28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4 w 122"/>
                  <a:gd name="T27" fmla="*/ 93 h 122"/>
                  <a:gd name="T28" fmla="*/ 13 w 122"/>
                  <a:gd name="T29" fmla="*/ 65 h 122"/>
                  <a:gd name="T30" fmla="*/ 20 w 122"/>
                  <a:gd name="T31" fmla="*/ 65 h 122"/>
                  <a:gd name="T32" fmla="*/ 20 w 122"/>
                  <a:gd name="T33" fmla="*/ 58 h 122"/>
                  <a:gd name="T34" fmla="*/ 13 w 122"/>
                  <a:gd name="T35" fmla="*/ 58 h 122"/>
                  <a:gd name="T36" fmla="*/ 57 w 122"/>
                  <a:gd name="T37" fmla="*/ 13 h 122"/>
                  <a:gd name="T38" fmla="*/ 57 w 122"/>
                  <a:gd name="T39" fmla="*/ 20 h 122"/>
                  <a:gd name="T40" fmla="*/ 64 w 122"/>
                  <a:gd name="T41" fmla="*/ 20 h 122"/>
                  <a:gd name="T42" fmla="*/ 64 w 122"/>
                  <a:gd name="T43" fmla="*/ 13 h 122"/>
                  <a:gd name="T44" fmla="*/ 83 w 122"/>
                  <a:gd name="T45" fmla="*/ 18 h 122"/>
                  <a:gd name="T46" fmla="*/ 83 w 122"/>
                  <a:gd name="T47" fmla="*/ 19 h 122"/>
                  <a:gd name="T48" fmla="*/ 86 w 122"/>
                  <a:gd name="T49" fmla="*/ 21 h 122"/>
                  <a:gd name="T50" fmla="*/ 87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3 w 122"/>
                  <a:gd name="T57" fmla="*/ 26 h 122"/>
                  <a:gd name="T58" fmla="*/ 94 w 122"/>
                  <a:gd name="T59" fmla="*/ 27 h 122"/>
                  <a:gd name="T60" fmla="*/ 96 w 122"/>
                  <a:gd name="T61" fmla="*/ 29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5 h 122"/>
                  <a:gd name="T68" fmla="*/ 101 w 122"/>
                  <a:gd name="T69" fmla="*/ 36 h 122"/>
                  <a:gd name="T70" fmla="*/ 103 w 122"/>
                  <a:gd name="T71" fmla="*/ 39 h 122"/>
                  <a:gd name="T72" fmla="*/ 103 w 122"/>
                  <a:gd name="T73" fmla="*/ 39 h 122"/>
                  <a:gd name="T74" fmla="*/ 108 w 122"/>
                  <a:gd name="T75" fmla="*/ 58 h 122"/>
                  <a:gd name="T76" fmla="*/ 102 w 122"/>
                  <a:gd name="T77" fmla="*/ 58 h 122"/>
                  <a:gd name="T78" fmla="*/ 102 w 122"/>
                  <a:gd name="T79" fmla="*/ 65 h 122"/>
                  <a:gd name="T80" fmla="*/ 108 w 122"/>
                  <a:gd name="T81" fmla="*/ 65 h 122"/>
                  <a:gd name="T82" fmla="*/ 64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4" y="122"/>
                      <a:pt x="122" y="95"/>
                      <a:pt x="122" y="61"/>
                    </a:cubicBezTo>
                    <a:cubicBezTo>
                      <a:pt x="122" y="27"/>
                      <a:pt x="94" y="0"/>
                      <a:pt x="61" y="0"/>
                    </a:cubicBezTo>
                    <a:close/>
                    <a:moveTo>
                      <a:pt x="64" y="109"/>
                    </a:moveTo>
                    <a:quadBezTo>
                      <a:pt x="64" y="102"/>
                      <a:pt x="64" y="102"/>
                    </a:quadBezTo>
                    <a:quadBezTo>
                      <a:pt x="57" y="102"/>
                      <a:pt x="57" y="102"/>
                    </a:quadBezTo>
                    <a:quadBezTo>
                      <a:pt x="57" y="109"/>
                      <a:pt x="57" y="109"/>
                    </a:quadBezTo>
                    <a:cubicBezTo>
                      <a:pt x="46" y="108"/>
                      <a:pt x="37" y="104"/>
                      <a:pt x="29" y="97"/>
                    </a:cubicBezTo>
                    <a:quadBezTo>
                      <a:pt x="29" y="97"/>
                      <a:pt x="28" y="97"/>
                    </a:quadBezTo>
                    <a:cubicBezTo>
                      <a:pt x="28" y="96"/>
                      <a:pt x="27" y="96"/>
                      <a:pt x="27" y="95"/>
                    </a:cubicBezTo>
                    <a:cubicBezTo>
                      <a:pt x="26" y="95"/>
                      <a:pt x="25" y="94"/>
                      <a:pt x="25" y="93"/>
                    </a:cubicBezTo>
                    <a:quadBezTo>
                      <a:pt x="25" y="93"/>
                      <a:pt x="24" y="93"/>
                    </a:quadBezTo>
                    <a:cubicBezTo>
                      <a:pt x="18" y="85"/>
                      <a:pt x="13" y="75"/>
                      <a:pt x="13" y="65"/>
                    </a:cubicBezTo>
                    <a:quadBezTo>
                      <a:pt x="20" y="65"/>
                      <a:pt x="20" y="65"/>
                    </a:quadBezTo>
                    <a:quadBezTo>
                      <a:pt x="20" y="58"/>
                      <a:pt x="20" y="58"/>
                    </a:quadBezTo>
                    <a:quadBezTo>
                      <a:pt x="13" y="58"/>
                      <a:pt x="13" y="58"/>
                    </a:quadBezTo>
                    <a:cubicBezTo>
                      <a:pt x="15" y="34"/>
                      <a:pt x="33" y="15"/>
                      <a:pt x="57" y="13"/>
                    </a:cubicBezTo>
                    <a:quadBezTo>
                      <a:pt x="57" y="20"/>
                      <a:pt x="57" y="20"/>
                    </a:quadBezTo>
                    <a:quadBezTo>
                      <a:pt x="64" y="20"/>
                      <a:pt x="64" y="20"/>
                    </a:quadBezTo>
                    <a:quadBezTo>
                      <a:pt x="64" y="13"/>
                      <a:pt x="64" y="13"/>
                    </a:quadBezTo>
                    <a:cubicBezTo>
                      <a:pt x="71" y="14"/>
                      <a:pt x="77" y="16"/>
                      <a:pt x="83" y="18"/>
                    </a:cubicBezTo>
                    <a:quadBezTo>
                      <a:pt x="83" y="19"/>
                      <a:pt x="83" y="19"/>
                    </a:quadBezTo>
                    <a:cubicBezTo>
                      <a:pt x="84" y="19"/>
                      <a:pt x="85" y="20"/>
                      <a:pt x="86" y="21"/>
                    </a:cubicBezTo>
                    <a:quadBezTo>
                      <a:pt x="87" y="21"/>
                      <a:pt x="87" y="21"/>
                    </a:quadBezTo>
                    <a:cubicBezTo>
                      <a:pt x="88" y="22"/>
                      <a:pt x="89" y="22"/>
                      <a:pt x="90" y="23"/>
                    </a:cubicBezTo>
                    <a:cubicBezTo>
                      <a:pt x="90" y="23"/>
                      <a:pt x="91" y="24"/>
                      <a:pt x="91" y="24"/>
                    </a:cubicBezTo>
                    <a:quadBezTo>
                      <a:pt x="92" y="25"/>
                      <a:pt x="93" y="26"/>
                    </a:quadBezTo>
                    <a:cubicBezTo>
                      <a:pt x="94" y="26"/>
                      <a:pt x="94" y="27"/>
                      <a:pt x="94" y="27"/>
                    </a:cubicBezTo>
                    <a:cubicBezTo>
                      <a:pt x="95" y="28"/>
                      <a:pt x="96" y="28"/>
                      <a:pt x="96" y="29"/>
                    </a:cubicBezTo>
                    <a:cubicBezTo>
                      <a:pt x="97" y="29"/>
                      <a:pt x="97" y="30"/>
                      <a:pt x="98" y="31"/>
                    </a:cubicBezTo>
                    <a:cubicBezTo>
                      <a:pt x="98" y="31"/>
                      <a:pt x="98" y="32"/>
                      <a:pt x="99" y="32"/>
                    </a:cubicBezTo>
                    <a:cubicBezTo>
                      <a:pt x="99" y="33"/>
                      <a:pt x="100" y="34"/>
                      <a:pt x="101" y="35"/>
                    </a:cubicBezTo>
                    <a:quadBezTo>
                      <a:pt x="101" y="35"/>
                      <a:pt x="101" y="36"/>
                    </a:quadBezTo>
                    <a:cubicBezTo>
                      <a:pt x="102" y="37"/>
                      <a:pt x="103" y="38"/>
                      <a:pt x="103" y="39"/>
                    </a:cubicBezTo>
                    <a:quadBezTo>
                      <a:pt x="103" y="39"/>
                      <a:pt x="103" y="39"/>
                    </a:quadBezTo>
                    <a:cubicBezTo>
                      <a:pt x="106" y="45"/>
                      <a:pt x="108" y="51"/>
                      <a:pt x="108" y="58"/>
                    </a:cubicBezTo>
                    <a:quadBezTo>
                      <a:pt x="102" y="58"/>
                      <a:pt x="102" y="58"/>
                    </a:quadBezTo>
                    <a:quadBezTo>
                      <a:pt x="102" y="65"/>
                      <a:pt x="102" y="65"/>
                    </a:quadBezTo>
                    <a:quadBezTo>
                      <a:pt x="108" y="65"/>
                      <a:pt x="108" y="65"/>
                    </a:quadBezTo>
                    <a:cubicBezTo>
                      <a:pt x="107" y="88"/>
                      <a:pt x="88" y="107"/>
                      <a:pt x="64" y="109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>
                <a:noFill/>
              </a:ln>
            </p:spPr>
            <p:txBody>
              <a:bodyPr vert="horz" wrap="square" lIns="105874" tIns="52937" rIns="105874" bIns="52937" anchor="t" anchorCtr="0">
                <a:prstTxWarp prst="textNoShape">
                  <a:avLst/>
                </a:prstTxWarp>
              </a:bodyPr>
              <a:lstStyle/>
              <a:p>
                <a:pPr marL="0" lvl="0" indent="0" algn="just" defTabSz="914400" rtl="0" eaLnBrk="1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kumimoji="0" lang="en-US" sz="659" b="0" i="0" u="none" strike="noStrike" kern="1200" cap="none" spc="0" normalizeH="0" baseline="0">
                  <a:solidFill>
                    <a:srgbClr val="000000"/>
                  </a:solidFill>
                  <a:latin typeface="Arial"/>
                  <a:ea typeface="Microsoft YaHei"/>
                  <a:cs typeface="等线"/>
                  <a:sym typeface="Arial"/>
                </a:endParaRPr>
              </a:p>
            </p:txBody>
          </p:sp>
          <p:sp>
            <p:nvSpPr>
              <p:cNvPr id="146" name="Freeform 39"/>
              <p:cNvSpPr>
                <a:spLocks noEditPoints="1"/>
              </p:cNvSpPr>
              <p:nvPr/>
            </p:nvSpPr>
            <p:spPr>
              <a:xfrm>
                <a:off x="2063750" y="3125788"/>
                <a:ext cx="69850" cy="98425"/>
              </a:xfrm>
              <a:custGeom>
                <a:avLst/>
                <a:gdLst>
                  <a:gd name="T0" fmla="*/ 9 w 36"/>
                  <a:gd name="T1" fmla="*/ 29 h 52"/>
                  <a:gd name="T2" fmla="*/ 9 w 36"/>
                  <a:gd name="T3" fmla="*/ 29 h 52"/>
                  <a:gd name="T4" fmla="*/ 0 w 36"/>
                  <a:gd name="T5" fmla="*/ 52 h 52"/>
                  <a:gd name="T6" fmla="*/ 20 w 36"/>
                  <a:gd name="T7" fmla="*/ 36 h 52"/>
                  <a:gd name="T8" fmla="*/ 20 w 36"/>
                  <a:gd name="T9" fmla="*/ 36 h 52"/>
                  <a:gd name="T10" fmla="*/ 22 w 36"/>
                  <a:gd name="T11" fmla="*/ 32 h 52"/>
                  <a:gd name="T12" fmla="*/ 36 w 36"/>
                  <a:gd name="T13" fmla="*/ 0 h 52"/>
                  <a:gd name="T14" fmla="*/ 11 w 36"/>
                  <a:gd name="T15" fmla="*/ 25 h 52"/>
                  <a:gd name="T16" fmla="*/ 9 w 36"/>
                  <a:gd name="T17" fmla="*/ 29 h 52"/>
                  <a:gd name="T18" fmla="*/ 16 w 36"/>
                  <a:gd name="T19" fmla="*/ 27 h 52"/>
                  <a:gd name="T20" fmla="*/ 19 w 36"/>
                  <a:gd name="T21" fmla="*/ 30 h 52"/>
                  <a:gd name="T22" fmla="*/ 16 w 36"/>
                  <a:gd name="T23" fmla="*/ 33 h 52"/>
                  <a:gd name="T24" fmla="*/ 13 w 36"/>
                  <a:gd name="T25" fmla="*/ 30 h 52"/>
                  <a:gd name="T26" fmla="*/ 16 w 36"/>
                  <a:gd name="T27" fmla="*/ 2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2">
                    <a:moveTo>
                      <a:pt x="9" y="29"/>
                    </a:moveTo>
                    <a:quadBezTo>
                      <a:pt x="9" y="29"/>
                      <a:pt x="9" y="29"/>
                    </a:quadBezTo>
                    <a:quadBezTo>
                      <a:pt x="0" y="52"/>
                      <a:pt x="0" y="52"/>
                    </a:quadBezTo>
                    <a:quadBezTo>
                      <a:pt x="20" y="36"/>
                      <a:pt x="20" y="36"/>
                    </a:quadBezTo>
                    <a:quadBezTo>
                      <a:pt x="20" y="36"/>
                      <a:pt x="20" y="36"/>
                    </a:quadBezTo>
                    <a:cubicBezTo>
                      <a:pt x="22" y="35"/>
                      <a:pt x="22" y="33"/>
                      <a:pt x="22" y="32"/>
                    </a:cubicBezTo>
                    <a:quadBezTo>
                      <a:pt x="36" y="0"/>
                      <a:pt x="36" y="0"/>
                    </a:quadBezTo>
                    <a:quadBezTo>
                      <a:pt x="11" y="25"/>
                      <a:pt x="11" y="25"/>
                    </a:quadBezTo>
                    <a:cubicBezTo>
                      <a:pt x="10" y="26"/>
                      <a:pt x="9" y="27"/>
                      <a:pt x="9" y="29"/>
                    </a:cubicBezTo>
                    <a:close/>
                    <a:moveTo>
                      <a:pt x="16" y="27"/>
                    </a:moveTo>
                    <a:cubicBezTo>
                      <a:pt x="17" y="27"/>
                      <a:pt x="19" y="28"/>
                      <a:pt x="19" y="30"/>
                    </a:cubicBezTo>
                    <a:cubicBezTo>
                      <a:pt x="19" y="32"/>
                      <a:pt x="17" y="33"/>
                      <a:pt x="16" y="33"/>
                    </a:cubicBezTo>
                    <a:cubicBezTo>
                      <a:pt x="14" y="33"/>
                      <a:pt x="13" y="32"/>
                      <a:pt x="13" y="30"/>
                    </a:cubicBezTo>
                    <a:cubicBezTo>
                      <a:pt x="13" y="28"/>
                      <a:pt x="14" y="27"/>
                      <a:pt x="16" y="27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>
                <a:noFill/>
              </a:ln>
            </p:spPr>
            <p:txBody>
              <a:bodyPr vert="horz" wrap="square" lIns="105874" tIns="52937" rIns="105874" bIns="52937" anchor="t" anchorCtr="0">
                <a:prstTxWarp prst="textNoShape">
                  <a:avLst/>
                </a:prstTxWarp>
              </a:bodyPr>
              <a:lstStyle/>
              <a:p>
                <a:pPr marL="0" lvl="0" indent="0" algn="just" defTabSz="914400" rtl="0" eaLnBrk="1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kumimoji="0" lang="en-US" sz="659" b="0" i="0" u="none" strike="noStrike" kern="1200" cap="none" spc="0" normalizeH="0" baseline="0">
                  <a:solidFill>
                    <a:srgbClr val="000000"/>
                  </a:solidFill>
                  <a:latin typeface="Arial"/>
                  <a:ea typeface="Microsoft YaHei"/>
                  <a:cs typeface="等线"/>
                  <a:sym typeface="Arial"/>
                </a:endParaRPr>
              </a:p>
            </p:txBody>
          </p:sp>
          <p:sp>
            <p:nvSpPr>
              <p:cNvPr id="147" name="Oval 40"/>
              <p:cNvSpPr>
                <a:spLocks noChangeArrowheads="1"/>
              </p:cNvSpPr>
              <p:nvPr/>
            </p:nvSpPr>
            <p:spPr>
              <a:xfrm>
                <a:off x="2090738" y="3179763"/>
                <a:ext cx="6350" cy="6350"/>
              </a:xfrm>
              <a:prstGeom prst="ellipse">
                <a:avLst/>
              </a:prstGeom>
              <a:solidFill>
                <a:srgbClr val="FFFFFF">
                  <a:alpha val="100000"/>
                </a:srgbClr>
              </a:solidFill>
              <a:ln>
                <a:noFill/>
              </a:ln>
            </p:spPr>
            <p:txBody>
              <a:bodyPr vert="horz" wrap="square" lIns="105874" tIns="52937" rIns="105874" bIns="52937" anchor="t" anchorCtr="0">
                <a:prstTxWarp prst="textNoShape">
                  <a:avLst/>
                </a:prstTxWarp>
              </a:bodyPr>
              <a:lstStyle/>
              <a:p>
                <a:pPr marL="0" lvl="0" indent="0" algn="just" defTabSz="914400" rtl="0" eaLnBrk="1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kumimoji="0" lang="en-US" sz="659" b="0" i="0" u="none" strike="noStrike" kern="1200" cap="none" spc="0" normalizeH="0" baseline="0">
                  <a:solidFill>
                    <a:srgbClr val="000000"/>
                  </a:solidFill>
                  <a:latin typeface="Arial"/>
                  <a:ea typeface="Microsoft YaHei"/>
                  <a:cs typeface="等线"/>
                  <a:sym typeface="Arial"/>
                </a:endParaRPr>
              </a:p>
            </p:txBody>
          </p:sp>
        </p:grpSp>
      </p:grpSp>
      <p:grpSp>
        <p:nvGrpSpPr>
          <p:cNvPr id="154" name="组合 107"/>
          <p:cNvGrpSpPr/>
          <p:nvPr/>
        </p:nvGrpSpPr>
        <p:grpSpPr>
          <a:xfrm>
            <a:off x="3660235" y="5456969"/>
            <a:ext cx="866436" cy="837370"/>
            <a:chOff x="3259564" y="4223052"/>
            <a:chExt cx="755892" cy="730534"/>
          </a:xfrm>
        </p:grpSpPr>
        <p:sp>
          <p:nvSpPr>
            <p:cNvPr id="155" name="Rounded Rectangle 17"/>
            <p:cNvSpPr/>
            <p:nvPr/>
          </p:nvSpPr>
          <p:spPr>
            <a:xfrm>
              <a:off x="3259564" y="4223052"/>
              <a:ext cx="755892" cy="730534"/>
            </a:xfrm>
            <a:prstGeom prst="roundRect">
              <a:avLst>
                <a:gd name="adj" fmla="val 16667"/>
              </a:avLst>
            </a:prstGeom>
            <a:solidFill>
              <a:srgbClr val="E04548">
                <a:alpha val="100000"/>
              </a:srgbClr>
            </a:solidFill>
            <a:ln w="12700" cap="flat" cmpd="sng" algn="ctr">
              <a:noFill/>
              <a:prstDash val="solid"/>
              <a:miter/>
            </a:ln>
          </p:spPr>
          <p:txBody>
            <a:bodyPr anchor="ctr"/>
            <a:lstStyle/>
            <a:p>
              <a:pPr marL="0" lvl="0" indent="0" algn="just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kumimoji="0" lang="en-US" sz="659" b="0" i="0" u="none" strike="noStrike" kern="1200" cap="none" spc="0" normalizeH="0" baseline="0">
                <a:solidFill>
                  <a:srgbClr val="FFFFFF"/>
                </a:solidFill>
                <a:latin typeface="Arial"/>
                <a:ea typeface="Microsoft YaHei"/>
                <a:cs typeface="等线"/>
                <a:sym typeface="Arial"/>
              </a:endParaRPr>
            </a:p>
          </p:txBody>
        </p:sp>
        <p:sp>
          <p:nvSpPr>
            <p:cNvPr id="156" name="Freeform 59"/>
            <p:cNvSpPr>
              <a:spLocks noEditPoints="1"/>
            </p:cNvSpPr>
            <p:nvPr/>
          </p:nvSpPr>
          <p:spPr>
            <a:xfrm>
              <a:off x="3441416" y="4324093"/>
              <a:ext cx="371958" cy="498825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5 h 145"/>
                <a:gd name="T6" fmla="*/ 13 w 108"/>
                <a:gd name="T7" fmla="*/ 124 h 145"/>
                <a:gd name="T8" fmla="*/ 96 w 108"/>
                <a:gd name="T9" fmla="*/ 124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3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9 w 108"/>
                <a:gd name="T35" fmla="*/ 12 h 145"/>
                <a:gd name="T36" fmla="*/ 60 w 108"/>
                <a:gd name="T37" fmla="*/ 12 h 145"/>
                <a:gd name="T38" fmla="*/ 68 w 108"/>
                <a:gd name="T39" fmla="*/ 36 h 145"/>
                <a:gd name="T40" fmla="*/ 41 w 108"/>
                <a:gd name="T41" fmla="*/ 36 h 145"/>
                <a:gd name="T42" fmla="*/ 49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quadBezTo>
                    <a:pt x="0" y="145"/>
                    <a:pt x="0" y="145"/>
                  </a:quadBezTo>
                  <a:quadBezTo>
                    <a:pt x="0" y="135"/>
                    <a:pt x="0" y="135"/>
                  </a:quadBezTo>
                  <a:quadBezTo>
                    <a:pt x="13" y="124"/>
                    <a:pt x="13" y="124"/>
                  </a:quadBezTo>
                  <a:quadBezTo>
                    <a:pt x="96" y="124"/>
                    <a:pt x="96" y="124"/>
                  </a:quadBezTo>
                  <a:quadBezTo>
                    <a:pt x="108" y="135"/>
                    <a:pt x="108" y="135"/>
                  </a:quadBezTo>
                  <a:lnTo>
                    <a:pt x="108" y="145"/>
                  </a:lnTo>
                  <a:close/>
                  <a:moveTo>
                    <a:pt x="16" y="116"/>
                  </a:moveTo>
                  <a:quadBezTo>
                    <a:pt x="24" y="91"/>
                    <a:pt x="24" y="91"/>
                  </a:quadBezTo>
                  <a:quadBezTo>
                    <a:pt x="85" y="91"/>
                    <a:pt x="85" y="91"/>
                  </a:quadBezTo>
                  <a:quadBezTo>
                    <a:pt x="93" y="116"/>
                    <a:pt x="93" y="116"/>
                  </a:quadBezTo>
                  <a:lnTo>
                    <a:pt x="16" y="116"/>
                  </a:lnTo>
                  <a:close/>
                  <a:moveTo>
                    <a:pt x="28" y="76"/>
                  </a:moveTo>
                  <a:quadBezTo>
                    <a:pt x="36" y="51"/>
                    <a:pt x="36" y="51"/>
                  </a:quadBezTo>
                  <a:quadBezTo>
                    <a:pt x="72" y="51"/>
                    <a:pt x="72" y="51"/>
                  </a:quadBezTo>
                  <a:quadBezTo>
                    <a:pt x="80" y="76"/>
                    <a:pt x="80" y="76"/>
                  </a:quadBezTo>
                  <a:lnTo>
                    <a:pt x="28" y="76"/>
                  </a:lnTo>
                  <a:close/>
                  <a:moveTo>
                    <a:pt x="49" y="12"/>
                  </a:moveTo>
                  <a:cubicBezTo>
                    <a:pt x="49" y="12"/>
                    <a:pt x="54" y="0"/>
                    <a:pt x="60" y="12"/>
                  </a:cubicBezTo>
                  <a:quadBezTo>
                    <a:pt x="68" y="36"/>
                    <a:pt x="68" y="36"/>
                  </a:quadBezTo>
                  <a:quadBezTo>
                    <a:pt x="41" y="36"/>
                    <a:pt x="41" y="36"/>
                  </a:quadBezTo>
                  <a:lnTo>
                    <a:pt x="49" y="12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>
              <a:noFill/>
            </a:ln>
          </p:spPr>
          <p:txBody>
            <a:bodyPr vert="horz" wrap="square" lIns="105874" tIns="52937" rIns="105874" bIns="52937" anchor="t" anchorCtr="0">
              <a:prstTxWarp prst="textNoShape">
                <a:avLst/>
              </a:prstTxWarp>
            </a:bodyPr>
            <a:lstStyle/>
            <a:p>
              <a:pPr marL="0" lvl="0" indent="0" algn="just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kumimoji="0" lang="en-US" sz="659" b="0" i="0" u="none" strike="noStrike" kern="1200" cap="none" spc="0" normalizeH="0" baseline="0">
                <a:solidFill>
                  <a:srgbClr val="000000"/>
                </a:solidFill>
                <a:latin typeface="Arial"/>
                <a:ea typeface="Microsoft YaHei"/>
                <a:cs typeface="等线"/>
                <a:sym typeface="Arial"/>
              </a:endParaRPr>
            </a:p>
          </p:txBody>
        </p:sp>
      </p:grpSp>
      <p:sp>
        <p:nvSpPr>
          <p:cNvPr id="158" name="文本框 129"/>
          <p:cNvSpPr txBox="1"/>
          <p:nvPr/>
        </p:nvSpPr>
        <p:spPr>
          <a:xfrm>
            <a:off x="1206632" y="5698575"/>
            <a:ext cx="2398875" cy="509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ru-RU" altLang="en-US" sz="2800" b="1" i="0" u="none" strike="noStrike" kern="1200" cap="none" spc="0" normalizeH="0" baseline="0">
                <a:solidFill>
                  <a:srgbClr val="203A7B"/>
                </a:solidFill>
                <a:latin typeface="Calibri"/>
              </a:rPr>
              <a:t>Мораль</a:t>
            </a:r>
          </a:p>
        </p:txBody>
      </p:sp>
      <p:sp>
        <p:nvSpPr>
          <p:cNvPr id="162" name="文本框 136"/>
          <p:cNvSpPr txBox="1"/>
          <p:nvPr/>
        </p:nvSpPr>
        <p:spPr>
          <a:xfrm>
            <a:off x="8156752" y="5250500"/>
            <a:ext cx="3576750" cy="1310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914400" rtl="0" eaLnBrk="1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b="1">
                <a:solidFill>
                  <a:srgbClr val="203A7B"/>
                </a:solidFill>
                <a:latin typeface="Calibri"/>
                <a:ea typeface="+mj-ea"/>
              </a:rPr>
              <a:t>моральное качество человека, правила, которыми руководствуется человек в своём выборе</a:t>
            </a:r>
            <a:endParaRPr kumimoji="0" lang="en-US" altLang="zh-CN" b="1" i="0" u="none" strike="noStrike" kern="1200" cap="none" spc="0" normalizeH="0" baseline="0">
              <a:solidFill>
                <a:srgbClr val="203A7B"/>
              </a:solidFill>
              <a:latin typeface="Calibri"/>
              <a:ea typeface="等线 Light"/>
            </a:endParaRPr>
          </a:p>
        </p:txBody>
      </p:sp>
      <p:grpSp>
        <p:nvGrpSpPr>
          <p:cNvPr id="163" name="组合 96"/>
          <p:cNvGrpSpPr/>
          <p:nvPr/>
        </p:nvGrpSpPr>
        <p:grpSpPr>
          <a:xfrm>
            <a:off x="7310723" y="5413751"/>
            <a:ext cx="866436" cy="837370"/>
            <a:chOff x="8200330" y="3146776"/>
            <a:chExt cx="755892" cy="730534"/>
          </a:xfrm>
        </p:grpSpPr>
        <p:sp>
          <p:nvSpPr>
            <p:cNvPr id="164" name="Rounded Rectangle 12"/>
            <p:cNvSpPr/>
            <p:nvPr/>
          </p:nvSpPr>
          <p:spPr>
            <a:xfrm>
              <a:off x="8200330" y="3146776"/>
              <a:ext cx="755892" cy="730534"/>
            </a:xfrm>
            <a:prstGeom prst="roundRect">
              <a:avLst>
                <a:gd name="adj" fmla="val 16667"/>
              </a:avLst>
            </a:prstGeom>
            <a:solidFill>
              <a:srgbClr val="12B19F">
                <a:alpha val="100000"/>
              </a:srgbClr>
            </a:solidFill>
            <a:ln w="12700" cap="flat" cmpd="sng" algn="ctr">
              <a:noFill/>
              <a:prstDash val="solid"/>
              <a:miter/>
            </a:ln>
          </p:spPr>
          <p:txBody>
            <a:bodyPr anchor="ctr"/>
            <a:lstStyle/>
            <a:p>
              <a:pPr marL="0" lvl="0" indent="0" algn="just" defTabSz="914400" rtl="0" eaLnBrk="1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kumimoji="0" lang="en-US" sz="659" b="0" i="0" u="none" strike="noStrike" kern="1200" cap="none" spc="0" normalizeH="0" baseline="0">
                <a:solidFill>
                  <a:srgbClr val="FFFFFF"/>
                </a:solidFill>
                <a:latin typeface="Arial"/>
                <a:ea typeface="Microsoft YaHei"/>
                <a:cs typeface="等线"/>
                <a:sym typeface="Arial"/>
              </a:endParaRPr>
            </a:p>
          </p:txBody>
        </p:sp>
        <p:grpSp>
          <p:nvGrpSpPr>
            <p:cNvPr id="165" name="Group 18"/>
            <p:cNvGrpSpPr/>
            <p:nvPr/>
          </p:nvGrpSpPr>
          <p:grpSpPr>
            <a:xfrm>
              <a:off x="8318740" y="3255783"/>
              <a:ext cx="519068" cy="515515"/>
              <a:chOff x="1979613" y="3067051"/>
              <a:chExt cx="231775" cy="230188"/>
            </a:xfrm>
            <a:solidFill>
              <a:srgbClr val="FFFFFF">
                <a:alpha val="100000"/>
              </a:srgbClr>
            </a:solidFill>
          </p:grpSpPr>
          <p:sp>
            <p:nvSpPr>
              <p:cNvPr id="166" name="Freeform 38"/>
              <p:cNvSpPr>
                <a:spLocks noEditPoints="1"/>
              </p:cNvSpPr>
              <p:nvPr/>
            </p:nvSpPr>
            <p:spPr>
              <a:xfrm>
                <a:off x="1979613" y="3067051"/>
                <a:ext cx="231775" cy="230188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4 w 122"/>
                  <a:gd name="T11" fmla="*/ 109 h 122"/>
                  <a:gd name="T12" fmla="*/ 64 w 122"/>
                  <a:gd name="T13" fmla="*/ 102 h 122"/>
                  <a:gd name="T14" fmla="*/ 57 w 122"/>
                  <a:gd name="T15" fmla="*/ 102 h 122"/>
                  <a:gd name="T16" fmla="*/ 57 w 122"/>
                  <a:gd name="T17" fmla="*/ 109 h 122"/>
                  <a:gd name="T18" fmla="*/ 29 w 122"/>
                  <a:gd name="T19" fmla="*/ 97 h 122"/>
                  <a:gd name="T20" fmla="*/ 28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4 w 122"/>
                  <a:gd name="T27" fmla="*/ 93 h 122"/>
                  <a:gd name="T28" fmla="*/ 13 w 122"/>
                  <a:gd name="T29" fmla="*/ 65 h 122"/>
                  <a:gd name="T30" fmla="*/ 20 w 122"/>
                  <a:gd name="T31" fmla="*/ 65 h 122"/>
                  <a:gd name="T32" fmla="*/ 20 w 122"/>
                  <a:gd name="T33" fmla="*/ 58 h 122"/>
                  <a:gd name="T34" fmla="*/ 13 w 122"/>
                  <a:gd name="T35" fmla="*/ 58 h 122"/>
                  <a:gd name="T36" fmla="*/ 57 w 122"/>
                  <a:gd name="T37" fmla="*/ 13 h 122"/>
                  <a:gd name="T38" fmla="*/ 57 w 122"/>
                  <a:gd name="T39" fmla="*/ 20 h 122"/>
                  <a:gd name="T40" fmla="*/ 64 w 122"/>
                  <a:gd name="T41" fmla="*/ 20 h 122"/>
                  <a:gd name="T42" fmla="*/ 64 w 122"/>
                  <a:gd name="T43" fmla="*/ 13 h 122"/>
                  <a:gd name="T44" fmla="*/ 83 w 122"/>
                  <a:gd name="T45" fmla="*/ 18 h 122"/>
                  <a:gd name="T46" fmla="*/ 83 w 122"/>
                  <a:gd name="T47" fmla="*/ 19 h 122"/>
                  <a:gd name="T48" fmla="*/ 86 w 122"/>
                  <a:gd name="T49" fmla="*/ 21 h 122"/>
                  <a:gd name="T50" fmla="*/ 87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3 w 122"/>
                  <a:gd name="T57" fmla="*/ 26 h 122"/>
                  <a:gd name="T58" fmla="*/ 94 w 122"/>
                  <a:gd name="T59" fmla="*/ 27 h 122"/>
                  <a:gd name="T60" fmla="*/ 96 w 122"/>
                  <a:gd name="T61" fmla="*/ 29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5 h 122"/>
                  <a:gd name="T68" fmla="*/ 101 w 122"/>
                  <a:gd name="T69" fmla="*/ 36 h 122"/>
                  <a:gd name="T70" fmla="*/ 103 w 122"/>
                  <a:gd name="T71" fmla="*/ 39 h 122"/>
                  <a:gd name="T72" fmla="*/ 103 w 122"/>
                  <a:gd name="T73" fmla="*/ 39 h 122"/>
                  <a:gd name="T74" fmla="*/ 108 w 122"/>
                  <a:gd name="T75" fmla="*/ 58 h 122"/>
                  <a:gd name="T76" fmla="*/ 102 w 122"/>
                  <a:gd name="T77" fmla="*/ 58 h 122"/>
                  <a:gd name="T78" fmla="*/ 102 w 122"/>
                  <a:gd name="T79" fmla="*/ 65 h 122"/>
                  <a:gd name="T80" fmla="*/ 108 w 122"/>
                  <a:gd name="T81" fmla="*/ 65 h 122"/>
                  <a:gd name="T82" fmla="*/ 64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4" y="122"/>
                      <a:pt x="122" y="95"/>
                      <a:pt x="122" y="61"/>
                    </a:cubicBezTo>
                    <a:cubicBezTo>
                      <a:pt x="122" y="27"/>
                      <a:pt x="94" y="0"/>
                      <a:pt x="61" y="0"/>
                    </a:cubicBezTo>
                    <a:close/>
                    <a:moveTo>
                      <a:pt x="64" y="109"/>
                    </a:moveTo>
                    <a:quadBezTo>
                      <a:pt x="64" y="102"/>
                      <a:pt x="64" y="102"/>
                    </a:quadBezTo>
                    <a:quadBezTo>
                      <a:pt x="57" y="102"/>
                      <a:pt x="57" y="102"/>
                    </a:quadBezTo>
                    <a:quadBezTo>
                      <a:pt x="57" y="109"/>
                      <a:pt x="57" y="109"/>
                    </a:quadBezTo>
                    <a:cubicBezTo>
                      <a:pt x="46" y="108"/>
                      <a:pt x="37" y="104"/>
                      <a:pt x="29" y="97"/>
                    </a:cubicBezTo>
                    <a:quadBezTo>
                      <a:pt x="29" y="97"/>
                      <a:pt x="28" y="97"/>
                    </a:quadBezTo>
                    <a:cubicBezTo>
                      <a:pt x="28" y="96"/>
                      <a:pt x="27" y="96"/>
                      <a:pt x="27" y="95"/>
                    </a:cubicBezTo>
                    <a:cubicBezTo>
                      <a:pt x="26" y="95"/>
                      <a:pt x="25" y="94"/>
                      <a:pt x="25" y="93"/>
                    </a:cubicBezTo>
                    <a:quadBezTo>
                      <a:pt x="25" y="93"/>
                      <a:pt x="24" y="93"/>
                    </a:quadBezTo>
                    <a:cubicBezTo>
                      <a:pt x="18" y="85"/>
                      <a:pt x="13" y="75"/>
                      <a:pt x="13" y="65"/>
                    </a:cubicBezTo>
                    <a:quadBezTo>
                      <a:pt x="20" y="65"/>
                      <a:pt x="20" y="65"/>
                    </a:quadBezTo>
                    <a:quadBezTo>
                      <a:pt x="20" y="58"/>
                      <a:pt x="20" y="58"/>
                    </a:quadBezTo>
                    <a:quadBezTo>
                      <a:pt x="13" y="58"/>
                      <a:pt x="13" y="58"/>
                    </a:quadBezTo>
                    <a:cubicBezTo>
                      <a:pt x="15" y="34"/>
                      <a:pt x="33" y="15"/>
                      <a:pt x="57" y="13"/>
                    </a:cubicBezTo>
                    <a:quadBezTo>
                      <a:pt x="57" y="20"/>
                      <a:pt x="57" y="20"/>
                    </a:quadBezTo>
                    <a:quadBezTo>
                      <a:pt x="64" y="20"/>
                      <a:pt x="64" y="20"/>
                    </a:quadBezTo>
                    <a:quadBezTo>
                      <a:pt x="64" y="13"/>
                      <a:pt x="64" y="13"/>
                    </a:quadBezTo>
                    <a:cubicBezTo>
                      <a:pt x="71" y="14"/>
                      <a:pt x="77" y="16"/>
                      <a:pt x="83" y="18"/>
                    </a:cubicBezTo>
                    <a:quadBezTo>
                      <a:pt x="83" y="19"/>
                      <a:pt x="83" y="19"/>
                    </a:quadBezTo>
                    <a:cubicBezTo>
                      <a:pt x="84" y="19"/>
                      <a:pt x="85" y="20"/>
                      <a:pt x="86" y="21"/>
                    </a:cubicBezTo>
                    <a:quadBezTo>
                      <a:pt x="87" y="21"/>
                      <a:pt x="87" y="21"/>
                    </a:quadBezTo>
                    <a:cubicBezTo>
                      <a:pt x="88" y="22"/>
                      <a:pt x="89" y="22"/>
                      <a:pt x="90" y="23"/>
                    </a:cubicBezTo>
                    <a:cubicBezTo>
                      <a:pt x="90" y="23"/>
                      <a:pt x="91" y="24"/>
                      <a:pt x="91" y="24"/>
                    </a:cubicBezTo>
                    <a:quadBezTo>
                      <a:pt x="92" y="25"/>
                      <a:pt x="93" y="26"/>
                    </a:quadBezTo>
                    <a:cubicBezTo>
                      <a:pt x="94" y="26"/>
                      <a:pt x="94" y="27"/>
                      <a:pt x="94" y="27"/>
                    </a:cubicBezTo>
                    <a:cubicBezTo>
                      <a:pt x="95" y="28"/>
                      <a:pt x="96" y="28"/>
                      <a:pt x="96" y="29"/>
                    </a:cubicBezTo>
                    <a:cubicBezTo>
                      <a:pt x="97" y="29"/>
                      <a:pt x="97" y="30"/>
                      <a:pt x="98" y="31"/>
                    </a:cubicBezTo>
                    <a:cubicBezTo>
                      <a:pt x="98" y="31"/>
                      <a:pt x="98" y="32"/>
                      <a:pt x="99" y="32"/>
                    </a:cubicBezTo>
                    <a:cubicBezTo>
                      <a:pt x="99" y="33"/>
                      <a:pt x="100" y="34"/>
                      <a:pt x="101" y="35"/>
                    </a:cubicBezTo>
                    <a:quadBezTo>
                      <a:pt x="101" y="35"/>
                      <a:pt x="101" y="36"/>
                    </a:quadBezTo>
                    <a:cubicBezTo>
                      <a:pt x="102" y="37"/>
                      <a:pt x="103" y="38"/>
                      <a:pt x="103" y="39"/>
                    </a:cubicBezTo>
                    <a:quadBezTo>
                      <a:pt x="103" y="39"/>
                      <a:pt x="103" y="39"/>
                    </a:quadBezTo>
                    <a:cubicBezTo>
                      <a:pt x="106" y="45"/>
                      <a:pt x="108" y="51"/>
                      <a:pt x="108" y="58"/>
                    </a:cubicBezTo>
                    <a:quadBezTo>
                      <a:pt x="102" y="58"/>
                      <a:pt x="102" y="58"/>
                    </a:quadBezTo>
                    <a:quadBezTo>
                      <a:pt x="102" y="65"/>
                      <a:pt x="102" y="65"/>
                    </a:quadBezTo>
                    <a:quadBezTo>
                      <a:pt x="108" y="65"/>
                      <a:pt x="108" y="65"/>
                    </a:quadBezTo>
                    <a:cubicBezTo>
                      <a:pt x="107" y="88"/>
                      <a:pt x="88" y="107"/>
                      <a:pt x="64" y="109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>
                <a:noFill/>
              </a:ln>
            </p:spPr>
            <p:txBody>
              <a:bodyPr vert="horz" wrap="square" lIns="105874" tIns="52937" rIns="105874" bIns="52937" anchor="t" anchorCtr="0">
                <a:prstTxWarp prst="textNoShape">
                  <a:avLst/>
                </a:prstTxWarp>
              </a:bodyPr>
              <a:lstStyle/>
              <a:p>
                <a:pPr marL="0" lvl="0" indent="0" algn="just" defTabSz="914400" rtl="0" eaLnBrk="1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kumimoji="0" lang="en-US" sz="659" b="0" i="0" u="none" strike="noStrike" kern="1200" cap="none" spc="0" normalizeH="0" baseline="0">
                  <a:solidFill>
                    <a:srgbClr val="000000"/>
                  </a:solidFill>
                  <a:latin typeface="Arial"/>
                  <a:ea typeface="Microsoft YaHei"/>
                  <a:cs typeface="等线"/>
                  <a:sym typeface="Arial"/>
                </a:endParaRPr>
              </a:p>
            </p:txBody>
          </p:sp>
          <p:sp>
            <p:nvSpPr>
              <p:cNvPr id="167" name="Freeform 39"/>
              <p:cNvSpPr>
                <a:spLocks noEditPoints="1"/>
              </p:cNvSpPr>
              <p:nvPr/>
            </p:nvSpPr>
            <p:spPr>
              <a:xfrm>
                <a:off x="2063750" y="3125788"/>
                <a:ext cx="69850" cy="98425"/>
              </a:xfrm>
              <a:custGeom>
                <a:avLst/>
                <a:gdLst>
                  <a:gd name="T0" fmla="*/ 9 w 36"/>
                  <a:gd name="T1" fmla="*/ 29 h 52"/>
                  <a:gd name="T2" fmla="*/ 9 w 36"/>
                  <a:gd name="T3" fmla="*/ 29 h 52"/>
                  <a:gd name="T4" fmla="*/ 0 w 36"/>
                  <a:gd name="T5" fmla="*/ 52 h 52"/>
                  <a:gd name="T6" fmla="*/ 20 w 36"/>
                  <a:gd name="T7" fmla="*/ 36 h 52"/>
                  <a:gd name="T8" fmla="*/ 20 w 36"/>
                  <a:gd name="T9" fmla="*/ 36 h 52"/>
                  <a:gd name="T10" fmla="*/ 22 w 36"/>
                  <a:gd name="T11" fmla="*/ 32 h 52"/>
                  <a:gd name="T12" fmla="*/ 36 w 36"/>
                  <a:gd name="T13" fmla="*/ 0 h 52"/>
                  <a:gd name="T14" fmla="*/ 11 w 36"/>
                  <a:gd name="T15" fmla="*/ 25 h 52"/>
                  <a:gd name="T16" fmla="*/ 9 w 36"/>
                  <a:gd name="T17" fmla="*/ 29 h 52"/>
                  <a:gd name="T18" fmla="*/ 16 w 36"/>
                  <a:gd name="T19" fmla="*/ 27 h 52"/>
                  <a:gd name="T20" fmla="*/ 19 w 36"/>
                  <a:gd name="T21" fmla="*/ 30 h 52"/>
                  <a:gd name="T22" fmla="*/ 16 w 36"/>
                  <a:gd name="T23" fmla="*/ 33 h 52"/>
                  <a:gd name="T24" fmla="*/ 13 w 36"/>
                  <a:gd name="T25" fmla="*/ 30 h 52"/>
                  <a:gd name="T26" fmla="*/ 16 w 36"/>
                  <a:gd name="T27" fmla="*/ 2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2">
                    <a:moveTo>
                      <a:pt x="9" y="29"/>
                    </a:moveTo>
                    <a:quadBezTo>
                      <a:pt x="9" y="29"/>
                      <a:pt x="9" y="29"/>
                    </a:quadBezTo>
                    <a:quadBezTo>
                      <a:pt x="0" y="52"/>
                      <a:pt x="0" y="52"/>
                    </a:quadBezTo>
                    <a:quadBezTo>
                      <a:pt x="20" y="36"/>
                      <a:pt x="20" y="36"/>
                    </a:quadBezTo>
                    <a:quadBezTo>
                      <a:pt x="20" y="36"/>
                      <a:pt x="20" y="36"/>
                    </a:quadBezTo>
                    <a:cubicBezTo>
                      <a:pt x="22" y="35"/>
                      <a:pt x="22" y="33"/>
                      <a:pt x="22" y="32"/>
                    </a:cubicBezTo>
                    <a:quadBezTo>
                      <a:pt x="36" y="0"/>
                      <a:pt x="36" y="0"/>
                    </a:quadBezTo>
                    <a:quadBezTo>
                      <a:pt x="11" y="25"/>
                      <a:pt x="11" y="25"/>
                    </a:quadBezTo>
                    <a:cubicBezTo>
                      <a:pt x="10" y="26"/>
                      <a:pt x="9" y="27"/>
                      <a:pt x="9" y="29"/>
                    </a:cubicBezTo>
                    <a:close/>
                    <a:moveTo>
                      <a:pt x="16" y="27"/>
                    </a:moveTo>
                    <a:cubicBezTo>
                      <a:pt x="17" y="27"/>
                      <a:pt x="19" y="28"/>
                      <a:pt x="19" y="30"/>
                    </a:cubicBezTo>
                    <a:cubicBezTo>
                      <a:pt x="19" y="32"/>
                      <a:pt x="17" y="33"/>
                      <a:pt x="16" y="33"/>
                    </a:cubicBezTo>
                    <a:cubicBezTo>
                      <a:pt x="14" y="33"/>
                      <a:pt x="13" y="32"/>
                      <a:pt x="13" y="30"/>
                    </a:cubicBezTo>
                    <a:cubicBezTo>
                      <a:pt x="13" y="28"/>
                      <a:pt x="14" y="27"/>
                      <a:pt x="16" y="27"/>
                    </a:cubicBez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>
                <a:noFill/>
              </a:ln>
            </p:spPr>
            <p:txBody>
              <a:bodyPr vert="horz" wrap="square" lIns="105874" tIns="52937" rIns="105874" bIns="52937" anchor="t" anchorCtr="0">
                <a:prstTxWarp prst="textNoShape">
                  <a:avLst/>
                </a:prstTxWarp>
              </a:bodyPr>
              <a:lstStyle/>
              <a:p>
                <a:pPr marL="0" lvl="0" indent="0" algn="just" defTabSz="914400" rtl="0" eaLnBrk="1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kumimoji="0" lang="en-US" sz="659" b="0" i="0" u="none" strike="noStrike" kern="1200" cap="none" spc="0" normalizeH="0" baseline="0">
                  <a:solidFill>
                    <a:srgbClr val="000000"/>
                  </a:solidFill>
                  <a:latin typeface="Arial"/>
                  <a:ea typeface="Microsoft YaHei"/>
                  <a:cs typeface="等线"/>
                  <a:sym typeface="Arial"/>
                </a:endParaRPr>
              </a:p>
            </p:txBody>
          </p:sp>
          <p:sp>
            <p:nvSpPr>
              <p:cNvPr id="168" name="Oval 40"/>
              <p:cNvSpPr>
                <a:spLocks noChangeArrowheads="1"/>
              </p:cNvSpPr>
              <p:nvPr/>
            </p:nvSpPr>
            <p:spPr>
              <a:xfrm>
                <a:off x="2090738" y="3179763"/>
                <a:ext cx="6350" cy="6350"/>
              </a:xfrm>
              <a:prstGeom prst="ellipse">
                <a:avLst/>
              </a:prstGeom>
              <a:solidFill>
                <a:srgbClr val="FFFFFF">
                  <a:alpha val="100000"/>
                </a:srgbClr>
              </a:solidFill>
              <a:ln>
                <a:noFill/>
              </a:ln>
            </p:spPr>
            <p:txBody>
              <a:bodyPr vert="horz" wrap="square" lIns="105874" tIns="52937" rIns="105874" bIns="52937" anchor="t" anchorCtr="0">
                <a:prstTxWarp prst="textNoShape">
                  <a:avLst/>
                </a:prstTxWarp>
              </a:bodyPr>
              <a:lstStyle/>
              <a:p>
                <a:pPr marL="0" lvl="0" indent="0" algn="just" defTabSz="914400" rtl="0" eaLnBrk="1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kumimoji="0" lang="en-US" sz="659" b="0" i="0" u="none" strike="noStrike" kern="1200" cap="none" spc="0" normalizeH="0" baseline="0">
                  <a:solidFill>
                    <a:srgbClr val="000000"/>
                  </a:solidFill>
                  <a:latin typeface="Arial"/>
                  <a:ea typeface="Microsoft YaHei"/>
                  <a:cs typeface="等线"/>
                  <a:sym typeface="Arial"/>
                </a:endParaRPr>
              </a:p>
            </p:txBody>
          </p:sp>
        </p:grpSp>
      </p:grpSp>
      <p:cxnSp>
        <p:nvCxnSpPr>
          <p:cNvPr id="170" name="Скругленная линия со стрелкой 169"/>
          <p:cNvCxnSpPr>
            <a:stCxn id="140" idx="3"/>
            <a:endCxn id="143" idx="1"/>
          </p:cNvCxnSpPr>
          <p:nvPr/>
        </p:nvCxnSpPr>
        <p:spPr>
          <a:xfrm>
            <a:off x="4531179" y="2210895"/>
            <a:ext cx="2678171" cy="1764577"/>
          </a:xfrm>
          <a:prstGeom prst="curvedConnector3">
            <a:avLst>
              <a:gd name="adj1" fmla="val 50000"/>
            </a:avLst>
          </a:prstGeom>
          <a:ln w="1905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Скругленная линия со стрелкой 170"/>
          <p:cNvCxnSpPr>
            <a:stCxn id="109" idx="3"/>
          </p:cNvCxnSpPr>
          <p:nvPr/>
        </p:nvCxnSpPr>
        <p:spPr>
          <a:xfrm>
            <a:off x="4561370" y="3946258"/>
            <a:ext cx="2712502" cy="1915018"/>
          </a:xfrm>
          <a:prstGeom prst="curvedConnector3">
            <a:avLst>
              <a:gd name="adj1" fmla="val 50000"/>
            </a:avLst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Скругленная линия со стрелкой 171"/>
          <p:cNvCxnSpPr>
            <a:stCxn id="155" idx="3"/>
            <a:endCxn id="98" idx="1"/>
          </p:cNvCxnSpPr>
          <p:nvPr/>
        </p:nvCxnSpPr>
        <p:spPr>
          <a:xfrm flipV="1">
            <a:off x="4526671" y="2227904"/>
            <a:ext cx="2683359" cy="3647749"/>
          </a:xfrm>
          <a:prstGeom prst="curvedConnector3">
            <a:avLst>
              <a:gd name="adj1" fmla="val 50000"/>
            </a:avLst>
          </a:prstGeom>
          <a:ln w="19050">
            <a:solidFill>
              <a:srgbClr val="289B6E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hp="http://schemas.haansoft.com/office/presentation/8.0" xmlns:dsp="http://schemas.microsoft.com/office/drawing/2008/diagram" xmlns:dgm="http://schemas.openxmlformats.org/drawingml/2006/diagram" xmlns:c="http://schemas.openxmlformats.org/drawingml/2006/chart" xmlns="" Requires="hp">
      <p:transition xmlns:mc="http://schemas.openxmlformats.org/markup-compatibility/2006" xmlns:hp="http://schemas.haansoft.com/office/presentation/8.0" spd="med" advClick="0" advTm="0" mc:Ignorable="hp" hp:hslDur="1400">
        <hp:hncExtTransition type="swap" attr="SubType=left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6" animBg="1"/>
      <p:bldP spid="108" grpId="0" animBg="1"/>
      <p:bldP spid="127" grpId="1" animBg="1"/>
      <p:bldP spid="130" grpId="2" animBg="1"/>
      <p:bldP spid="134" grpId="7" animBg="1"/>
      <p:bldP spid="137" grpId="8" animBg="1"/>
      <p:bldP spid="139" grpId="3" animBg="1"/>
      <p:bldP spid="142" grpId="9" animBg="1"/>
      <p:bldP spid="154" grpId="4" animBg="1"/>
      <p:bldP spid="158" grpId="5" animBg="1"/>
      <p:bldP spid="162" grpId="10" animBg="1"/>
      <p:bldP spid="163" grpId="11" animBg="1"/>
      <p:bldP spid="170" grpId="12" animBg="1"/>
      <p:bldP spid="171" grpId="13" animBg="1"/>
      <p:bldP spid="172" grpId="14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90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39798" y="62751"/>
            <a:ext cx="1376461" cy="1217409"/>
            <a:chOff x="2140462" y="1008439"/>
            <a:chExt cx="3190688" cy="2821999"/>
          </a:xfrm>
        </p:grpSpPr>
        <p:grpSp>
          <p:nvGrpSpPr>
            <p:cNvPr id="7" name="组合 6"/>
            <p:cNvGrpSpPr/>
            <p:nvPr/>
          </p:nvGrpSpPr>
          <p:grpSpPr>
            <a:xfrm>
              <a:off x="2140462" y="3135267"/>
              <a:ext cx="3190688" cy="695171"/>
              <a:chOff x="2140462" y="3135267"/>
              <a:chExt cx="3190688" cy="695171"/>
            </a:xfrm>
          </p:grpSpPr>
          <p:sp>
            <p:nvSpPr>
              <p:cNvPr id="8" name="Rectangle 37"/>
              <p:cNvSpPr>
                <a:spLocks noChangeArrowheads="1"/>
              </p:cNvSpPr>
              <p:nvPr/>
            </p:nvSpPr>
            <p:spPr>
              <a:xfrm>
                <a:off x="2140462" y="3135267"/>
                <a:ext cx="3190688" cy="687802"/>
              </a:xfrm>
              <a:prstGeom prst="rect">
                <a:avLst/>
              </a:prstGeom>
              <a:solidFill>
                <a:srgbClr val="AEDBA9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9" name="Rectangle 25"/>
              <p:cNvSpPr>
                <a:spLocks noChangeArrowheads="1"/>
              </p:cNvSpPr>
              <p:nvPr/>
            </p:nvSpPr>
            <p:spPr>
              <a:xfrm>
                <a:off x="2447927" y="3141652"/>
                <a:ext cx="141896" cy="687802"/>
              </a:xfrm>
              <a:prstGeom prst="rect">
                <a:avLst/>
              </a:prstGeom>
              <a:solidFill>
                <a:srgbClr val="F1654C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0" name="Rectangle 25"/>
              <p:cNvSpPr>
                <a:spLocks noChangeArrowheads="1"/>
              </p:cNvSpPr>
              <p:nvPr/>
            </p:nvSpPr>
            <p:spPr>
              <a:xfrm>
                <a:off x="2645535" y="3135267"/>
                <a:ext cx="141896" cy="687802"/>
              </a:xfrm>
              <a:prstGeom prst="rect">
                <a:avLst/>
              </a:prstGeom>
              <a:solidFill>
                <a:srgbClr val="F1654C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1" name="Rectangle 29"/>
              <p:cNvSpPr>
                <a:spLocks noChangeArrowheads="1"/>
              </p:cNvSpPr>
              <p:nvPr/>
            </p:nvSpPr>
            <p:spPr>
              <a:xfrm>
                <a:off x="4847031" y="3140668"/>
                <a:ext cx="228608" cy="689770"/>
              </a:xfrm>
              <a:prstGeom prst="rect">
                <a:avLst/>
              </a:prstGeom>
              <a:solidFill>
                <a:srgbClr val="F1654C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573959" y="1008439"/>
              <a:ext cx="1266731" cy="2222633"/>
              <a:chOff x="2573959" y="1008439"/>
              <a:chExt cx="1266731" cy="2222633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3452494" y="1343502"/>
                <a:ext cx="344489" cy="1577975"/>
                <a:chOff x="1230312" y="1006476"/>
                <a:chExt cx="344489" cy="1577975"/>
              </a:xfrm>
            </p:grpSpPr>
            <p:sp>
              <p:nvSpPr>
                <p:cNvPr id="48" name="Freeform 114"/>
                <p:cNvSpPr/>
                <p:nvPr/>
              </p:nvSpPr>
              <p:spPr>
                <a:xfrm>
                  <a:off x="1235075" y="2255838"/>
                  <a:ext cx="114300" cy="196850"/>
                </a:xfrm>
                <a:custGeom>
                  <a:avLst/>
                  <a:gdLst>
                    <a:gd name="T0" fmla="*/ 72 w 72"/>
                    <a:gd name="T1" fmla="*/ 11 h 124"/>
                    <a:gd name="T2" fmla="*/ 3 w 72"/>
                    <a:gd name="T3" fmla="*/ 0 h 124"/>
                    <a:gd name="T4" fmla="*/ 0 w 72"/>
                    <a:gd name="T5" fmla="*/ 118 h 124"/>
                    <a:gd name="T6" fmla="*/ 35 w 72"/>
                    <a:gd name="T7" fmla="*/ 124 h 124"/>
                    <a:gd name="T8" fmla="*/ 72 w 72"/>
                    <a:gd name="T9" fmla="*/ 11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24">
                      <a:moveTo>
                        <a:pt x="72" y="11"/>
                      </a:moveTo>
                      <a:lnTo>
                        <a:pt x="3" y="0"/>
                      </a:lnTo>
                      <a:lnTo>
                        <a:pt x="0" y="118"/>
                      </a:lnTo>
                      <a:lnTo>
                        <a:pt x="35" y="124"/>
                      </a:lnTo>
                      <a:lnTo>
                        <a:pt x="72" y="11"/>
                      </a:lnTo>
                      <a:close/>
                    </a:path>
                  </a:pathLst>
                </a:custGeom>
                <a:solidFill>
                  <a:srgbClr val="FF9C8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9" name="Freeform 115"/>
                <p:cNvSpPr/>
                <p:nvPr/>
              </p:nvSpPr>
              <p:spPr>
                <a:xfrm>
                  <a:off x="1235075" y="2255838"/>
                  <a:ext cx="114300" cy="196850"/>
                </a:xfrm>
                <a:custGeom>
                  <a:avLst/>
                  <a:gdLst>
                    <a:gd name="T0" fmla="*/ 72 w 72"/>
                    <a:gd name="T1" fmla="*/ 11 h 124"/>
                    <a:gd name="T2" fmla="*/ 3 w 72"/>
                    <a:gd name="T3" fmla="*/ 0 h 124"/>
                    <a:gd name="T4" fmla="*/ 0 w 72"/>
                    <a:gd name="T5" fmla="*/ 118 h 124"/>
                    <a:gd name="T6" fmla="*/ 35 w 72"/>
                    <a:gd name="T7" fmla="*/ 124 h 124"/>
                    <a:gd name="T8" fmla="*/ 72 w 72"/>
                    <a:gd name="T9" fmla="*/ 11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24">
                      <a:moveTo>
                        <a:pt x="72" y="11"/>
                      </a:moveTo>
                      <a:lnTo>
                        <a:pt x="3" y="0"/>
                      </a:lnTo>
                      <a:lnTo>
                        <a:pt x="0" y="118"/>
                      </a:lnTo>
                      <a:lnTo>
                        <a:pt x="35" y="124"/>
                      </a:lnTo>
                      <a:lnTo>
                        <a:pt x="72" y="11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0" name="Freeform 116"/>
                <p:cNvSpPr/>
                <p:nvPr/>
              </p:nvSpPr>
              <p:spPr>
                <a:xfrm>
                  <a:off x="1230312" y="2443163"/>
                  <a:ext cx="60325" cy="141288"/>
                </a:xfrm>
                <a:custGeom>
                  <a:avLst/>
                  <a:gdLst>
                    <a:gd name="T0" fmla="*/ 1 w 14"/>
                    <a:gd name="T1" fmla="*/ 0 h 33"/>
                    <a:gd name="T2" fmla="*/ 0 w 14"/>
                    <a:gd name="T3" fmla="*/ 26 h 33"/>
                    <a:gd name="T4" fmla="*/ 2 w 14"/>
                    <a:gd name="T5" fmla="*/ 32 h 33"/>
                    <a:gd name="T6" fmla="*/ 6 w 14"/>
                    <a:gd name="T7" fmla="*/ 27 h 33"/>
                    <a:gd name="T8" fmla="*/ 14 w 14"/>
                    <a:gd name="T9" fmla="*/ 2 h 33"/>
                    <a:gd name="T10" fmla="*/ 1 w 14"/>
                    <a:gd name="T1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33">
                      <a:moveTo>
                        <a:pt x="1" y="0"/>
                      </a:moveTo>
                      <a:quadBezTo>
                        <a:pt x="0" y="26"/>
                        <a:pt x="0" y="26"/>
                      </a:quadBezTo>
                      <a:cubicBezTo>
                        <a:pt x="0" y="30"/>
                        <a:pt x="1" y="32"/>
                        <a:pt x="2" y="32"/>
                      </a:cubicBezTo>
                      <a:cubicBezTo>
                        <a:pt x="3" y="33"/>
                        <a:pt x="5" y="30"/>
                        <a:pt x="6" y="27"/>
                      </a:cubicBezTo>
                      <a:quadBezTo>
                        <a:pt x="14" y="2"/>
                        <a:pt x="14" y="2"/>
                      </a:quadBezTo>
                      <a:quadBezTo>
                        <a:pt x="1" y="0"/>
                        <a:pt x="1" y="0"/>
                      </a:quadBezTo>
                    </a:path>
                  </a:pathLst>
                </a:custGeom>
                <a:solidFill>
                  <a:srgbClr val="50504E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1" name="Freeform 117"/>
                <p:cNvSpPr/>
                <p:nvPr/>
              </p:nvSpPr>
              <p:spPr>
                <a:xfrm>
                  <a:off x="1239838" y="1138238"/>
                  <a:ext cx="304800" cy="1135063"/>
                </a:xfrm>
                <a:custGeom>
                  <a:avLst/>
                  <a:gdLst>
                    <a:gd name="T0" fmla="*/ 125 w 192"/>
                    <a:gd name="T1" fmla="*/ 0 h 715"/>
                    <a:gd name="T2" fmla="*/ 0 w 192"/>
                    <a:gd name="T3" fmla="*/ 704 h 715"/>
                    <a:gd name="T4" fmla="*/ 26 w 192"/>
                    <a:gd name="T5" fmla="*/ 710 h 715"/>
                    <a:gd name="T6" fmla="*/ 45 w 192"/>
                    <a:gd name="T7" fmla="*/ 713 h 715"/>
                    <a:gd name="T8" fmla="*/ 69 w 192"/>
                    <a:gd name="T9" fmla="*/ 715 h 715"/>
                    <a:gd name="T10" fmla="*/ 192 w 192"/>
                    <a:gd name="T11" fmla="*/ 19 h 715"/>
                    <a:gd name="T12" fmla="*/ 171 w 192"/>
                    <a:gd name="T13" fmla="*/ 16 h 715"/>
                    <a:gd name="T14" fmla="*/ 149 w 192"/>
                    <a:gd name="T15" fmla="*/ 10 h 715"/>
                    <a:gd name="T16" fmla="*/ 149 w 192"/>
                    <a:gd name="T17" fmla="*/ 5 h 715"/>
                    <a:gd name="T18" fmla="*/ 125 w 192"/>
                    <a:gd name="T19" fmla="*/ 0 h 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2" h="715">
                      <a:moveTo>
                        <a:pt x="125" y="0"/>
                      </a:moveTo>
                      <a:lnTo>
                        <a:pt x="0" y="704"/>
                      </a:lnTo>
                      <a:lnTo>
                        <a:pt x="26" y="710"/>
                      </a:lnTo>
                      <a:lnTo>
                        <a:pt x="45" y="713"/>
                      </a:lnTo>
                      <a:lnTo>
                        <a:pt x="69" y="715"/>
                      </a:lnTo>
                      <a:lnTo>
                        <a:pt x="192" y="19"/>
                      </a:lnTo>
                      <a:lnTo>
                        <a:pt x="171" y="16"/>
                      </a:lnTo>
                      <a:lnTo>
                        <a:pt x="149" y="10"/>
                      </a:lnTo>
                      <a:lnTo>
                        <a:pt x="149" y="5"/>
                      </a:lnTo>
                      <a:lnTo>
                        <a:pt x="125" y="0"/>
                      </a:lnTo>
                      <a:close/>
                    </a:path>
                  </a:pathLst>
                </a:custGeom>
                <a:solidFill>
                  <a:srgbClr val="F49B17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2" name="Freeform 118"/>
                <p:cNvSpPr/>
                <p:nvPr/>
              </p:nvSpPr>
              <p:spPr>
                <a:xfrm>
                  <a:off x="1239838" y="1138238"/>
                  <a:ext cx="304800" cy="1135063"/>
                </a:xfrm>
                <a:custGeom>
                  <a:avLst/>
                  <a:gdLst>
                    <a:gd name="T0" fmla="*/ 125 w 192"/>
                    <a:gd name="T1" fmla="*/ 0 h 715"/>
                    <a:gd name="T2" fmla="*/ 0 w 192"/>
                    <a:gd name="T3" fmla="*/ 704 h 715"/>
                    <a:gd name="T4" fmla="*/ 26 w 192"/>
                    <a:gd name="T5" fmla="*/ 710 h 715"/>
                    <a:gd name="T6" fmla="*/ 45 w 192"/>
                    <a:gd name="T7" fmla="*/ 713 h 715"/>
                    <a:gd name="T8" fmla="*/ 69 w 192"/>
                    <a:gd name="T9" fmla="*/ 715 h 715"/>
                    <a:gd name="T10" fmla="*/ 192 w 192"/>
                    <a:gd name="T11" fmla="*/ 19 h 715"/>
                    <a:gd name="T12" fmla="*/ 171 w 192"/>
                    <a:gd name="T13" fmla="*/ 16 h 715"/>
                    <a:gd name="T14" fmla="*/ 149 w 192"/>
                    <a:gd name="T15" fmla="*/ 10 h 715"/>
                    <a:gd name="T16" fmla="*/ 149 w 192"/>
                    <a:gd name="T17" fmla="*/ 5 h 715"/>
                    <a:gd name="T18" fmla="*/ 125 w 192"/>
                    <a:gd name="T19" fmla="*/ 0 h 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2" h="715">
                      <a:moveTo>
                        <a:pt x="125" y="0"/>
                      </a:moveTo>
                      <a:lnTo>
                        <a:pt x="0" y="704"/>
                      </a:lnTo>
                      <a:lnTo>
                        <a:pt x="26" y="710"/>
                      </a:lnTo>
                      <a:lnTo>
                        <a:pt x="45" y="713"/>
                      </a:lnTo>
                      <a:lnTo>
                        <a:pt x="69" y="715"/>
                      </a:lnTo>
                      <a:lnTo>
                        <a:pt x="192" y="19"/>
                      </a:lnTo>
                      <a:lnTo>
                        <a:pt x="171" y="16"/>
                      </a:lnTo>
                      <a:lnTo>
                        <a:pt x="149" y="10"/>
                      </a:lnTo>
                      <a:lnTo>
                        <a:pt x="149" y="5"/>
                      </a:lnTo>
                      <a:lnTo>
                        <a:pt x="125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3" name="Freeform 119"/>
                <p:cNvSpPr/>
                <p:nvPr/>
              </p:nvSpPr>
              <p:spPr>
                <a:xfrm>
                  <a:off x="1430338" y="1006476"/>
                  <a:ext cx="144463" cy="177800"/>
                </a:xfrm>
                <a:custGeom>
                  <a:avLst/>
                  <a:gdLst>
                    <a:gd name="T0" fmla="*/ 0 w 34"/>
                    <a:gd name="T1" fmla="*/ 36 h 42"/>
                    <a:gd name="T2" fmla="*/ 1 w 34"/>
                    <a:gd name="T3" fmla="*/ 37 h 42"/>
                    <a:gd name="T4" fmla="*/ 27 w 34"/>
                    <a:gd name="T5" fmla="*/ 42 h 42"/>
                    <a:gd name="T6" fmla="*/ 28 w 34"/>
                    <a:gd name="T7" fmla="*/ 42 h 42"/>
                    <a:gd name="T8" fmla="*/ 34 w 34"/>
                    <a:gd name="T9" fmla="*/ 6 h 42"/>
                    <a:gd name="T10" fmla="*/ 33 w 34"/>
                    <a:gd name="T11" fmla="*/ 5 h 42"/>
                    <a:gd name="T12" fmla="*/ 7 w 34"/>
                    <a:gd name="T13" fmla="*/ 0 h 42"/>
                    <a:gd name="T14" fmla="*/ 6 w 34"/>
                    <a:gd name="T15" fmla="*/ 1 h 42"/>
                    <a:gd name="T16" fmla="*/ 0 w 34"/>
                    <a:gd name="T17" fmla="*/ 36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4" h="42">
                      <a:moveTo>
                        <a:pt x="0" y="36"/>
                      </a:moveTo>
                      <a:quadBezTo>
                        <a:pt x="0" y="37"/>
                        <a:pt x="1" y="37"/>
                      </a:quadBezTo>
                      <a:quadBezTo>
                        <a:pt x="27" y="42"/>
                        <a:pt x="27" y="42"/>
                      </a:quadBezTo>
                      <a:cubicBezTo>
                        <a:pt x="27" y="42"/>
                        <a:pt x="28" y="42"/>
                        <a:pt x="28" y="42"/>
                      </a:cubicBezTo>
                      <a:quadBezTo>
                        <a:pt x="34" y="6"/>
                        <a:pt x="34" y="6"/>
                      </a:quadBezTo>
                      <a:cubicBezTo>
                        <a:pt x="34" y="6"/>
                        <a:pt x="34" y="5"/>
                        <a:pt x="33" y="5"/>
                      </a:cubicBezTo>
                      <a:quadBezTo>
                        <a:pt x="7" y="0"/>
                        <a:pt x="7" y="0"/>
                      </a:quadBezTo>
                      <a:cubicBezTo>
                        <a:pt x="7" y="0"/>
                        <a:pt x="6" y="1"/>
                        <a:pt x="6" y="1"/>
                      </a:cubicBezTo>
                      <a:quadBezTo>
                        <a:pt x="0" y="36"/>
                        <a:pt x="0" y="36"/>
                      </a:quadBezTo>
                    </a:path>
                  </a:pathLst>
                </a:custGeom>
                <a:solidFill>
                  <a:srgbClr val="2F556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4" name="Freeform 120"/>
                <p:cNvSpPr>
                  <a:spLocks noEditPoints="1"/>
                </p:cNvSpPr>
                <p:nvPr/>
              </p:nvSpPr>
              <p:spPr>
                <a:xfrm>
                  <a:off x="1235075" y="1006476"/>
                  <a:ext cx="280988" cy="1492250"/>
                </a:xfrm>
                <a:custGeom>
                  <a:avLst/>
                  <a:gdLst>
                    <a:gd name="T0" fmla="*/ 0 w 66"/>
                    <a:gd name="T1" fmla="*/ 339 h 351"/>
                    <a:gd name="T2" fmla="*/ 0 w 66"/>
                    <a:gd name="T3" fmla="*/ 338 h 351"/>
                    <a:gd name="T4" fmla="*/ 13 w 66"/>
                    <a:gd name="T5" fmla="*/ 296 h 351"/>
                    <a:gd name="T6" fmla="*/ 13 w 66"/>
                    <a:gd name="T7" fmla="*/ 296 h 351"/>
                    <a:gd name="T8" fmla="*/ 13 w 66"/>
                    <a:gd name="T9" fmla="*/ 296 h 351"/>
                    <a:gd name="T10" fmla="*/ 13 w 66"/>
                    <a:gd name="T11" fmla="*/ 296 h 351"/>
                    <a:gd name="T12" fmla="*/ 1 w 66"/>
                    <a:gd name="T13" fmla="*/ 294 h 351"/>
                    <a:gd name="T14" fmla="*/ 1 w 66"/>
                    <a:gd name="T15" fmla="*/ 316 h 351"/>
                    <a:gd name="T16" fmla="*/ 1 w 66"/>
                    <a:gd name="T17" fmla="*/ 294 h 351"/>
                    <a:gd name="T18" fmla="*/ 1 w 66"/>
                    <a:gd name="T19" fmla="*/ 294 h 351"/>
                    <a:gd name="T20" fmla="*/ 1 w 66"/>
                    <a:gd name="T21" fmla="*/ 294 h 351"/>
                    <a:gd name="T22" fmla="*/ 46 w 66"/>
                    <a:gd name="T23" fmla="*/ 36 h 351"/>
                    <a:gd name="T24" fmla="*/ 47 w 66"/>
                    <a:gd name="T25" fmla="*/ 38 h 351"/>
                    <a:gd name="T26" fmla="*/ 47 w 66"/>
                    <a:gd name="T27" fmla="*/ 37 h 351"/>
                    <a:gd name="T28" fmla="*/ 52 w 66"/>
                    <a:gd name="T29" fmla="*/ 1 h 351"/>
                    <a:gd name="T30" fmla="*/ 52 w 66"/>
                    <a:gd name="T31" fmla="*/ 1 h 351"/>
                    <a:gd name="T32" fmla="*/ 52 w 66"/>
                    <a:gd name="T33" fmla="*/ 1 h 351"/>
                    <a:gd name="T34" fmla="*/ 52 w 66"/>
                    <a:gd name="T35" fmla="*/ 1 h 351"/>
                    <a:gd name="T36" fmla="*/ 52 w 66"/>
                    <a:gd name="T37" fmla="*/ 1 h 351"/>
                    <a:gd name="T38" fmla="*/ 52 w 66"/>
                    <a:gd name="T39" fmla="*/ 1 h 351"/>
                    <a:gd name="T40" fmla="*/ 52 w 66"/>
                    <a:gd name="T41" fmla="*/ 1 h 351"/>
                    <a:gd name="T42" fmla="*/ 52 w 66"/>
                    <a:gd name="T43" fmla="*/ 1 h 351"/>
                    <a:gd name="T44" fmla="*/ 52 w 66"/>
                    <a:gd name="T45" fmla="*/ 1 h 351"/>
                    <a:gd name="T46" fmla="*/ 52 w 66"/>
                    <a:gd name="T47" fmla="*/ 1 h 351"/>
                    <a:gd name="T48" fmla="*/ 52 w 66"/>
                    <a:gd name="T49" fmla="*/ 1 h 351"/>
                    <a:gd name="T50" fmla="*/ 52 w 66"/>
                    <a:gd name="T51" fmla="*/ 1 h 351"/>
                    <a:gd name="T52" fmla="*/ 52 w 66"/>
                    <a:gd name="T53" fmla="*/ 1 h 351"/>
                    <a:gd name="T54" fmla="*/ 52 w 66"/>
                    <a:gd name="T55" fmla="*/ 1 h 351"/>
                    <a:gd name="T56" fmla="*/ 52 w 66"/>
                    <a:gd name="T57" fmla="*/ 1 h 351"/>
                    <a:gd name="T58" fmla="*/ 52 w 66"/>
                    <a:gd name="T59" fmla="*/ 1 h 351"/>
                    <a:gd name="T60" fmla="*/ 52 w 66"/>
                    <a:gd name="T61" fmla="*/ 1 h 351"/>
                    <a:gd name="T62" fmla="*/ 52 w 66"/>
                    <a:gd name="T63" fmla="*/ 1 h 351"/>
                    <a:gd name="T64" fmla="*/ 53 w 66"/>
                    <a:gd name="T65" fmla="*/ 0 h 351"/>
                    <a:gd name="T66" fmla="*/ 53 w 66"/>
                    <a:gd name="T67" fmla="*/ 0 h 351"/>
                    <a:gd name="T68" fmla="*/ 66 w 66"/>
                    <a:gd name="T69" fmla="*/ 3 h 351"/>
                    <a:gd name="T70" fmla="*/ 53 w 66"/>
                    <a:gd name="T71" fmla="*/ 0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66" h="351">
                      <a:moveTo>
                        <a:pt x="0" y="338"/>
                      </a:moveTo>
                      <a:quadBezTo>
                        <a:pt x="0" y="339"/>
                        <a:pt x="0" y="339"/>
                      </a:quadBezTo>
                      <a:quadBezTo>
                        <a:pt x="0" y="351"/>
                        <a:pt x="0" y="351"/>
                      </a:quadBezTo>
                      <a:quadBezTo>
                        <a:pt x="0" y="338"/>
                        <a:pt x="0" y="338"/>
                      </a:quadBezTo>
                      <a:moveTo>
                        <a:pt x="13" y="296"/>
                      </a:moveTo>
                      <a:quadBezTo>
                        <a:pt x="13" y="296"/>
                        <a:pt x="13" y="296"/>
                      </a:quadBezTo>
                      <a:quadBezTo>
                        <a:pt x="13" y="296"/>
                        <a:pt x="13" y="296"/>
                      </a:quadBezTo>
                      <a:quadBezTo>
                        <a:pt x="13" y="296"/>
                        <a:pt x="13" y="296"/>
                      </a:quadBezTo>
                      <a:moveTo>
                        <a:pt x="13" y="296"/>
                      </a:moveTo>
                      <a:quadBezTo>
                        <a:pt x="13" y="296"/>
                        <a:pt x="13" y="296"/>
                      </a:quadBezTo>
                      <a:quadBezTo>
                        <a:pt x="13" y="296"/>
                        <a:pt x="13" y="296"/>
                      </a:quadBezTo>
                      <a:quadBezTo>
                        <a:pt x="13" y="296"/>
                        <a:pt x="13" y="296"/>
                      </a:quadBezTo>
                      <a:quadBezTo>
                        <a:pt x="13" y="296"/>
                        <a:pt x="13" y="296"/>
                      </a:quadBezTo>
                      <a:moveTo>
                        <a:pt x="1" y="294"/>
                      </a:moveTo>
                      <a:quadBezTo>
                        <a:pt x="1" y="295"/>
                        <a:pt x="1" y="295"/>
                      </a:quadBezTo>
                      <a:quadBezTo>
                        <a:pt x="1" y="316"/>
                        <a:pt x="1" y="316"/>
                      </a:quadBezTo>
                      <a:quadBezTo>
                        <a:pt x="1" y="294"/>
                        <a:pt x="1" y="294"/>
                      </a:quadBezTo>
                      <a:moveTo>
                        <a:pt x="1" y="294"/>
                      </a:moveTo>
                      <a:quadBezTo>
                        <a:pt x="1" y="294"/>
                        <a:pt x="1" y="294"/>
                      </a:quadBezTo>
                      <a:quadBezTo>
                        <a:pt x="1" y="294"/>
                        <a:pt x="1" y="294"/>
                      </a:quadBezTo>
                      <a:quadBezTo>
                        <a:pt x="5" y="295"/>
                        <a:pt x="5" y="295"/>
                      </a:quadBezTo>
                      <a:quadBezTo>
                        <a:pt x="1" y="294"/>
                        <a:pt x="1" y="294"/>
                      </a:quadBezTo>
                      <a:quadBezTo>
                        <a:pt x="1" y="294"/>
                        <a:pt x="1" y="294"/>
                      </a:quadBezTo>
                      <a:moveTo>
                        <a:pt x="46" y="36"/>
                      </a:moveTo>
                      <a:quadBezTo>
                        <a:pt x="46" y="37"/>
                        <a:pt x="46" y="37"/>
                      </a:quadBezTo>
                      <a:cubicBezTo>
                        <a:pt x="46" y="37"/>
                        <a:pt x="47" y="38"/>
                        <a:pt x="47" y="38"/>
                      </a:cubicBezTo>
                      <a:quadBezTo>
                        <a:pt x="2" y="292"/>
                        <a:pt x="2" y="292"/>
                      </a:quadBezTo>
                      <a:quadBezTo>
                        <a:pt x="47" y="37"/>
                        <a:pt x="47" y="37"/>
                      </a:quadBezTo>
                      <a:quadBezTo>
                        <a:pt x="46" y="37"/>
                        <a:pt x="46" y="36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3" y="0"/>
                      </a:moveTo>
                      <a:cubicBezTo>
                        <a:pt x="53" y="0"/>
                        <a:pt x="53" y="1"/>
                        <a:pt x="52" y="1"/>
                      </a:cubicBezTo>
                      <a:cubicBezTo>
                        <a:pt x="53" y="1"/>
                        <a:pt x="53" y="0"/>
                        <a:pt x="53" y="0"/>
                      </a:cubicBezTo>
                      <a:quadBezTo>
                        <a:pt x="53" y="0"/>
                        <a:pt x="53" y="0"/>
                      </a:quadBezTo>
                      <a:quadBezTo>
                        <a:pt x="66" y="3"/>
                        <a:pt x="66" y="3"/>
                      </a:quadBezTo>
                      <a:quadBezTo>
                        <a:pt x="66" y="3"/>
                        <a:pt x="66" y="3"/>
                      </a:quadBezTo>
                      <a:quadBezTo>
                        <a:pt x="53" y="0"/>
                        <a:pt x="53" y="0"/>
                      </a:quadBezTo>
                      <a:quadBezTo>
                        <a:pt x="53" y="0"/>
                        <a:pt x="53" y="0"/>
                      </a:quad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5" name="Freeform 121"/>
                <p:cNvSpPr/>
                <p:nvPr/>
              </p:nvSpPr>
              <p:spPr>
                <a:xfrm>
                  <a:off x="1235075" y="2255838"/>
                  <a:ext cx="58738" cy="192088"/>
                </a:xfrm>
                <a:custGeom>
                  <a:avLst/>
                  <a:gdLst>
                    <a:gd name="T0" fmla="*/ 1 w 14"/>
                    <a:gd name="T1" fmla="*/ 0 h 45"/>
                    <a:gd name="T2" fmla="*/ 1 w 14"/>
                    <a:gd name="T3" fmla="*/ 0 h 45"/>
                    <a:gd name="T4" fmla="*/ 1 w 14"/>
                    <a:gd name="T5" fmla="*/ 22 h 45"/>
                    <a:gd name="T6" fmla="*/ 0 w 14"/>
                    <a:gd name="T7" fmla="*/ 43 h 45"/>
                    <a:gd name="T8" fmla="*/ 0 w 14"/>
                    <a:gd name="T9" fmla="*/ 44 h 45"/>
                    <a:gd name="T10" fmla="*/ 7 w 14"/>
                    <a:gd name="T11" fmla="*/ 45 h 45"/>
                    <a:gd name="T12" fmla="*/ 14 w 14"/>
                    <a:gd name="T13" fmla="*/ 3 h 45"/>
                    <a:gd name="T14" fmla="*/ 13 w 14"/>
                    <a:gd name="T15" fmla="*/ 2 h 45"/>
                    <a:gd name="T16" fmla="*/ 13 w 14"/>
                    <a:gd name="T17" fmla="*/ 2 h 45"/>
                    <a:gd name="T18" fmla="*/ 11 w 14"/>
                    <a:gd name="T19" fmla="*/ 2 h 45"/>
                    <a:gd name="T20" fmla="*/ 5 w 14"/>
                    <a:gd name="T21" fmla="*/ 1 h 45"/>
                    <a:gd name="T22" fmla="*/ 1 w 14"/>
                    <a:gd name="T23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4" h="45">
                      <a:moveTo>
                        <a:pt x="1" y="0"/>
                      </a:moveTo>
                      <a:quadBezTo>
                        <a:pt x="1" y="0"/>
                        <a:pt x="1" y="0"/>
                      </a:quadBezTo>
                      <a:quadBezTo>
                        <a:pt x="1" y="22"/>
                        <a:pt x="1" y="22"/>
                      </a:quadBezTo>
                      <a:quadBezTo>
                        <a:pt x="0" y="43"/>
                        <a:pt x="0" y="43"/>
                      </a:quadBezTo>
                      <a:quadBezTo>
                        <a:pt x="0" y="44"/>
                        <a:pt x="0" y="44"/>
                      </a:quadBezTo>
                      <a:quadBezTo>
                        <a:pt x="7" y="45"/>
                        <a:pt x="7" y="45"/>
                      </a:quadBezTo>
                      <a:quadBezTo>
                        <a:pt x="14" y="3"/>
                        <a:pt x="14" y="3"/>
                      </a:quadBezTo>
                      <a:cubicBezTo>
                        <a:pt x="14" y="3"/>
                        <a:pt x="14" y="2"/>
                        <a:pt x="13" y="2"/>
                      </a:cubicBezTo>
                      <a:quadBezTo>
                        <a:pt x="13" y="2"/>
                        <a:pt x="13" y="2"/>
                      </a:quadBezTo>
                      <a:quadBezTo>
                        <a:pt x="11" y="2"/>
                        <a:pt x="11" y="2"/>
                      </a:quadBezTo>
                      <a:quadBezTo>
                        <a:pt x="5" y="1"/>
                        <a:pt x="5" y="1"/>
                      </a:quadBezTo>
                      <a:quadBezTo>
                        <a:pt x="1" y="0"/>
                        <a:pt x="1" y="0"/>
                      </a:quadBezTo>
                    </a:path>
                  </a:pathLst>
                </a:custGeom>
                <a:solidFill>
                  <a:srgbClr val="BF756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9" name="Freeform 122"/>
                <p:cNvSpPr/>
                <p:nvPr/>
              </p:nvSpPr>
              <p:spPr>
                <a:xfrm>
                  <a:off x="1230312" y="2443163"/>
                  <a:ext cx="34925" cy="136525"/>
                </a:xfrm>
                <a:custGeom>
                  <a:avLst/>
                  <a:gdLst>
                    <a:gd name="T0" fmla="*/ 1 w 8"/>
                    <a:gd name="T1" fmla="*/ 0 h 32"/>
                    <a:gd name="T2" fmla="*/ 1 w 8"/>
                    <a:gd name="T3" fmla="*/ 0 h 32"/>
                    <a:gd name="T4" fmla="*/ 1 w 8"/>
                    <a:gd name="T5" fmla="*/ 13 h 32"/>
                    <a:gd name="T6" fmla="*/ 0 w 8"/>
                    <a:gd name="T7" fmla="*/ 25 h 32"/>
                    <a:gd name="T8" fmla="*/ 0 w 8"/>
                    <a:gd name="T9" fmla="*/ 25 h 32"/>
                    <a:gd name="T10" fmla="*/ 0 w 8"/>
                    <a:gd name="T11" fmla="*/ 26 h 32"/>
                    <a:gd name="T12" fmla="*/ 0 w 8"/>
                    <a:gd name="T13" fmla="*/ 27 h 32"/>
                    <a:gd name="T14" fmla="*/ 1 w 8"/>
                    <a:gd name="T15" fmla="*/ 32 h 32"/>
                    <a:gd name="T16" fmla="*/ 2 w 8"/>
                    <a:gd name="T17" fmla="*/ 32 h 32"/>
                    <a:gd name="T18" fmla="*/ 2 w 8"/>
                    <a:gd name="T19" fmla="*/ 32 h 32"/>
                    <a:gd name="T20" fmla="*/ 2 w 8"/>
                    <a:gd name="T21" fmla="*/ 31 h 32"/>
                    <a:gd name="T22" fmla="*/ 8 w 8"/>
                    <a:gd name="T23" fmla="*/ 1 h 32"/>
                    <a:gd name="T24" fmla="*/ 1 w 8"/>
                    <a:gd name="T2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32">
                      <a:moveTo>
                        <a:pt x="1" y="0"/>
                      </a:moveTo>
                      <a:quadBezTo>
                        <a:pt x="1" y="0"/>
                        <a:pt x="1" y="0"/>
                      </a:quadBezTo>
                      <a:quadBezTo>
                        <a:pt x="1" y="13"/>
                        <a:pt x="1" y="13"/>
                      </a:quadBezTo>
                      <a:quadBezTo>
                        <a:pt x="0" y="25"/>
                        <a:pt x="0" y="25"/>
                      </a:quadBezTo>
                      <a:quadBezTo>
                        <a:pt x="0" y="25"/>
                        <a:pt x="0" y="25"/>
                      </a:quadBezTo>
                      <a:quadBezTo>
                        <a:pt x="0" y="26"/>
                        <a:pt x="0" y="26"/>
                      </a:quadBezTo>
                      <a:cubicBezTo>
                        <a:pt x="0" y="26"/>
                        <a:pt x="0" y="27"/>
                        <a:pt x="0" y="27"/>
                      </a:cubicBezTo>
                      <a:quadBezTo>
                        <a:pt x="1" y="32"/>
                        <a:pt x="1" y="32"/>
                      </a:quadBezTo>
                      <a:quadBezTo>
                        <a:pt x="2" y="32"/>
                        <a:pt x="2" y="32"/>
                      </a:quadBezTo>
                      <a:quadBezTo>
                        <a:pt x="2" y="32"/>
                        <a:pt x="2" y="32"/>
                      </a:quadBezTo>
                      <a:quadBezTo>
                        <a:pt x="2" y="32"/>
                        <a:pt x="2" y="31"/>
                      </a:quadBezTo>
                      <a:quadBezTo>
                        <a:pt x="8" y="1"/>
                        <a:pt x="8" y="1"/>
                      </a:quadBezTo>
                      <a:quadBezTo>
                        <a:pt x="1" y="0"/>
                        <a:pt x="1" y="0"/>
                      </a:quadBezTo>
                    </a:path>
                  </a:pathLst>
                </a:custGeom>
                <a:solidFill>
                  <a:srgbClr val="3C3C3A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60" name="Freeform 123"/>
                <p:cNvSpPr/>
                <p:nvPr/>
              </p:nvSpPr>
              <p:spPr>
                <a:xfrm>
                  <a:off x="1239838" y="1163638"/>
                  <a:ext cx="249238" cy="1101725"/>
                </a:xfrm>
                <a:custGeom>
                  <a:avLst/>
                  <a:gdLst>
                    <a:gd name="T0" fmla="*/ 46 w 59"/>
                    <a:gd name="T1" fmla="*/ 0 h 259"/>
                    <a:gd name="T2" fmla="*/ 1 w 59"/>
                    <a:gd name="T3" fmla="*/ 255 h 259"/>
                    <a:gd name="T4" fmla="*/ 0 w 59"/>
                    <a:gd name="T5" fmla="*/ 256 h 259"/>
                    <a:gd name="T6" fmla="*/ 0 w 59"/>
                    <a:gd name="T7" fmla="*/ 257 h 259"/>
                    <a:gd name="T8" fmla="*/ 0 w 59"/>
                    <a:gd name="T9" fmla="*/ 257 h 259"/>
                    <a:gd name="T10" fmla="*/ 4 w 59"/>
                    <a:gd name="T11" fmla="*/ 258 h 259"/>
                    <a:gd name="T12" fmla="*/ 10 w 59"/>
                    <a:gd name="T13" fmla="*/ 259 h 259"/>
                    <a:gd name="T14" fmla="*/ 12 w 59"/>
                    <a:gd name="T15" fmla="*/ 259 h 259"/>
                    <a:gd name="T16" fmla="*/ 12 w 59"/>
                    <a:gd name="T17" fmla="*/ 259 h 259"/>
                    <a:gd name="T18" fmla="*/ 12 w 59"/>
                    <a:gd name="T19" fmla="*/ 259 h 259"/>
                    <a:gd name="T20" fmla="*/ 12 w 59"/>
                    <a:gd name="T21" fmla="*/ 259 h 259"/>
                    <a:gd name="T22" fmla="*/ 12 w 59"/>
                    <a:gd name="T23" fmla="*/ 259 h 259"/>
                    <a:gd name="T24" fmla="*/ 12 w 59"/>
                    <a:gd name="T25" fmla="*/ 259 h 259"/>
                    <a:gd name="T26" fmla="*/ 12 w 59"/>
                    <a:gd name="T27" fmla="*/ 259 h 259"/>
                    <a:gd name="T28" fmla="*/ 12 w 59"/>
                    <a:gd name="T29" fmla="*/ 259 h 259"/>
                    <a:gd name="T30" fmla="*/ 13 w 59"/>
                    <a:gd name="T31" fmla="*/ 258 h 259"/>
                    <a:gd name="T32" fmla="*/ 59 w 59"/>
                    <a:gd name="T33" fmla="*/ 3 h 259"/>
                    <a:gd name="T34" fmla="*/ 46 w 59"/>
                    <a:gd name="T35" fmla="*/ 0 h 259"/>
                    <a:gd name="T36" fmla="*/ 46 w 59"/>
                    <a:gd name="T37" fmla="*/ 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9" h="259">
                      <a:moveTo>
                        <a:pt x="46" y="0"/>
                      </a:moveTo>
                      <a:quadBezTo>
                        <a:pt x="1" y="255"/>
                        <a:pt x="1" y="255"/>
                      </a:quadBezTo>
                      <a:quadBezTo>
                        <a:pt x="0" y="256"/>
                        <a:pt x="0" y="256"/>
                      </a:quadBezTo>
                      <a:cubicBezTo>
                        <a:pt x="0" y="256"/>
                        <a:pt x="0" y="257"/>
                        <a:pt x="0" y="257"/>
                      </a:cubicBezTo>
                      <a:quadBezTo>
                        <a:pt x="0" y="257"/>
                        <a:pt x="0" y="257"/>
                      </a:quadBezTo>
                      <a:quadBezTo>
                        <a:pt x="4" y="258"/>
                        <a:pt x="4" y="258"/>
                      </a:quadBezTo>
                      <a:quadBezTo>
                        <a:pt x="10" y="259"/>
                        <a:pt x="10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3" y="259"/>
                        <a:pt x="13" y="258"/>
                      </a:quadBezTo>
                      <a:quadBezTo>
                        <a:pt x="59" y="3"/>
                        <a:pt x="59" y="3"/>
                      </a:quadBezTo>
                      <a:quadBezTo>
                        <a:pt x="46" y="0"/>
                        <a:pt x="46" y="0"/>
                      </a:quadBezTo>
                      <a:quadBezTo>
                        <a:pt x="46" y="0"/>
                        <a:pt x="46" y="0"/>
                      </a:quadBezTo>
                    </a:path>
                  </a:pathLst>
                </a:custGeom>
                <a:solidFill>
                  <a:srgbClr val="B7741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61" name="Freeform 124"/>
                <p:cNvSpPr/>
                <p:nvPr/>
              </p:nvSpPr>
              <p:spPr>
                <a:xfrm>
                  <a:off x="1430338" y="1006476"/>
                  <a:ext cx="88900" cy="169863"/>
                </a:xfrm>
                <a:custGeom>
                  <a:avLst/>
                  <a:gdLst>
                    <a:gd name="T0" fmla="*/ 7 w 21"/>
                    <a:gd name="T1" fmla="*/ 0 h 40"/>
                    <a:gd name="T2" fmla="*/ 6 w 21"/>
                    <a:gd name="T3" fmla="*/ 1 h 40"/>
                    <a:gd name="T4" fmla="*/ 6 w 21"/>
                    <a:gd name="T5" fmla="*/ 1 h 40"/>
                    <a:gd name="T6" fmla="*/ 6 w 21"/>
                    <a:gd name="T7" fmla="*/ 1 h 40"/>
                    <a:gd name="T8" fmla="*/ 6 w 21"/>
                    <a:gd name="T9" fmla="*/ 1 h 40"/>
                    <a:gd name="T10" fmla="*/ 6 w 21"/>
                    <a:gd name="T11" fmla="*/ 1 h 40"/>
                    <a:gd name="T12" fmla="*/ 6 w 21"/>
                    <a:gd name="T13" fmla="*/ 1 h 40"/>
                    <a:gd name="T14" fmla="*/ 6 w 21"/>
                    <a:gd name="T15" fmla="*/ 1 h 40"/>
                    <a:gd name="T16" fmla="*/ 6 w 21"/>
                    <a:gd name="T17" fmla="*/ 1 h 40"/>
                    <a:gd name="T18" fmla="*/ 6 w 21"/>
                    <a:gd name="T19" fmla="*/ 1 h 40"/>
                    <a:gd name="T20" fmla="*/ 6 w 21"/>
                    <a:gd name="T21" fmla="*/ 1 h 40"/>
                    <a:gd name="T22" fmla="*/ 6 w 21"/>
                    <a:gd name="T23" fmla="*/ 1 h 40"/>
                    <a:gd name="T24" fmla="*/ 6 w 21"/>
                    <a:gd name="T25" fmla="*/ 1 h 40"/>
                    <a:gd name="T26" fmla="*/ 6 w 21"/>
                    <a:gd name="T27" fmla="*/ 1 h 40"/>
                    <a:gd name="T28" fmla="*/ 6 w 21"/>
                    <a:gd name="T29" fmla="*/ 1 h 40"/>
                    <a:gd name="T30" fmla="*/ 6 w 21"/>
                    <a:gd name="T31" fmla="*/ 1 h 40"/>
                    <a:gd name="T32" fmla="*/ 6 w 21"/>
                    <a:gd name="T33" fmla="*/ 1 h 40"/>
                    <a:gd name="T34" fmla="*/ 6 w 21"/>
                    <a:gd name="T35" fmla="*/ 1 h 40"/>
                    <a:gd name="T36" fmla="*/ 6 w 21"/>
                    <a:gd name="T37" fmla="*/ 1 h 40"/>
                    <a:gd name="T38" fmla="*/ 6 w 21"/>
                    <a:gd name="T39" fmla="*/ 1 h 40"/>
                    <a:gd name="T40" fmla="*/ 6 w 21"/>
                    <a:gd name="T41" fmla="*/ 1 h 40"/>
                    <a:gd name="T42" fmla="*/ 6 w 21"/>
                    <a:gd name="T43" fmla="*/ 1 h 40"/>
                    <a:gd name="T44" fmla="*/ 6 w 21"/>
                    <a:gd name="T45" fmla="*/ 1 h 40"/>
                    <a:gd name="T46" fmla="*/ 6 w 21"/>
                    <a:gd name="T47" fmla="*/ 1 h 40"/>
                    <a:gd name="T48" fmla="*/ 6 w 21"/>
                    <a:gd name="T49" fmla="*/ 1 h 40"/>
                    <a:gd name="T50" fmla="*/ 6 w 21"/>
                    <a:gd name="T51" fmla="*/ 1 h 40"/>
                    <a:gd name="T52" fmla="*/ 6 w 21"/>
                    <a:gd name="T53" fmla="*/ 1 h 40"/>
                    <a:gd name="T54" fmla="*/ 6 w 21"/>
                    <a:gd name="T55" fmla="*/ 1 h 40"/>
                    <a:gd name="T56" fmla="*/ 0 w 21"/>
                    <a:gd name="T57" fmla="*/ 36 h 40"/>
                    <a:gd name="T58" fmla="*/ 0 w 21"/>
                    <a:gd name="T59" fmla="*/ 36 h 40"/>
                    <a:gd name="T60" fmla="*/ 0 w 21"/>
                    <a:gd name="T61" fmla="*/ 36 h 40"/>
                    <a:gd name="T62" fmla="*/ 1 w 21"/>
                    <a:gd name="T63" fmla="*/ 37 h 40"/>
                    <a:gd name="T64" fmla="*/ 1 w 21"/>
                    <a:gd name="T65" fmla="*/ 37 h 40"/>
                    <a:gd name="T66" fmla="*/ 14 w 21"/>
                    <a:gd name="T67" fmla="*/ 40 h 40"/>
                    <a:gd name="T68" fmla="*/ 21 w 21"/>
                    <a:gd name="T69" fmla="*/ 4 h 40"/>
                    <a:gd name="T70" fmla="*/ 20 w 21"/>
                    <a:gd name="T71" fmla="*/ 3 h 40"/>
                    <a:gd name="T72" fmla="*/ 7 w 21"/>
                    <a:gd name="T73" fmla="*/ 0 h 40"/>
                    <a:gd name="T74" fmla="*/ 7 w 21"/>
                    <a:gd name="T7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1" h="40">
                      <a:moveTo>
                        <a:pt x="7" y="0"/>
                      </a:moveTo>
                      <a:cubicBezTo>
                        <a:pt x="7" y="0"/>
                        <a:pt x="7" y="1"/>
                        <a:pt x="6" y="1"/>
                      </a:cubic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0" y="36"/>
                        <a:pt x="0" y="36"/>
                      </a:quadBezTo>
                      <a:quadBezTo>
                        <a:pt x="0" y="36"/>
                        <a:pt x="0" y="36"/>
                      </a:quadBezTo>
                      <a:quadBezTo>
                        <a:pt x="0" y="36"/>
                        <a:pt x="0" y="36"/>
                      </a:quadBezTo>
                      <a:quadBezTo>
                        <a:pt x="0" y="37"/>
                        <a:pt x="1" y="37"/>
                      </a:quadBezTo>
                      <a:quadBezTo>
                        <a:pt x="1" y="37"/>
                        <a:pt x="1" y="37"/>
                      </a:quadBezTo>
                      <a:quadBezTo>
                        <a:pt x="14" y="40"/>
                        <a:pt x="14" y="40"/>
                      </a:quadBezTo>
                      <a:quadBezTo>
                        <a:pt x="21" y="4"/>
                        <a:pt x="21" y="4"/>
                      </a:quadBezTo>
                      <a:cubicBezTo>
                        <a:pt x="21" y="3"/>
                        <a:pt x="20" y="3"/>
                        <a:pt x="20" y="3"/>
                      </a:cubicBezTo>
                      <a:quadBezTo>
                        <a:pt x="7" y="0"/>
                        <a:pt x="7" y="0"/>
                      </a:quadBezTo>
                      <a:quadBezTo>
                        <a:pt x="7" y="0"/>
                        <a:pt x="7" y="0"/>
                      </a:quadBezTo>
                    </a:path>
                  </a:pathLst>
                </a:custGeom>
                <a:solidFill>
                  <a:srgbClr val="234053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2573959" y="1008439"/>
                <a:ext cx="1266731" cy="2222633"/>
                <a:chOff x="2022380" y="1257933"/>
                <a:chExt cx="944563" cy="1657350"/>
              </a:xfrm>
            </p:grpSpPr>
            <p:sp>
              <p:nvSpPr>
                <p:cNvPr id="15" name="Freeform 5"/>
                <p:cNvSpPr/>
                <p:nvPr/>
              </p:nvSpPr>
              <p:spPr>
                <a:xfrm>
                  <a:off x="2306543" y="2516820"/>
                  <a:ext cx="122238" cy="200025"/>
                </a:xfrm>
                <a:custGeom>
                  <a:avLst/>
                  <a:gdLst>
                    <a:gd name="T0" fmla="*/ 69 w 77"/>
                    <a:gd name="T1" fmla="*/ 0 h 126"/>
                    <a:gd name="T2" fmla="*/ 0 w 77"/>
                    <a:gd name="T3" fmla="*/ 16 h 126"/>
                    <a:gd name="T4" fmla="*/ 42 w 77"/>
                    <a:gd name="T5" fmla="*/ 126 h 126"/>
                    <a:gd name="T6" fmla="*/ 77 w 77"/>
                    <a:gd name="T7" fmla="*/ 118 h 126"/>
                    <a:gd name="T8" fmla="*/ 69 w 77"/>
                    <a:gd name="T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126">
                      <a:moveTo>
                        <a:pt x="69" y="0"/>
                      </a:moveTo>
                      <a:lnTo>
                        <a:pt x="0" y="16"/>
                      </a:lnTo>
                      <a:lnTo>
                        <a:pt x="42" y="126"/>
                      </a:lnTo>
                      <a:lnTo>
                        <a:pt x="77" y="118"/>
                      </a:lnTo>
                      <a:lnTo>
                        <a:pt x="69" y="0"/>
                      </a:lnTo>
                      <a:close/>
                    </a:path>
                  </a:pathLst>
                </a:custGeom>
                <a:solidFill>
                  <a:srgbClr val="FF9C8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16" name="Freeform 6"/>
                <p:cNvSpPr/>
                <p:nvPr/>
              </p:nvSpPr>
              <p:spPr>
                <a:xfrm>
                  <a:off x="2306543" y="2516820"/>
                  <a:ext cx="122238" cy="200025"/>
                </a:xfrm>
                <a:custGeom>
                  <a:avLst/>
                  <a:gdLst>
                    <a:gd name="T0" fmla="*/ 69 w 77"/>
                    <a:gd name="T1" fmla="*/ 0 h 126"/>
                    <a:gd name="T2" fmla="*/ 0 w 77"/>
                    <a:gd name="T3" fmla="*/ 16 h 126"/>
                    <a:gd name="T4" fmla="*/ 42 w 77"/>
                    <a:gd name="T5" fmla="*/ 126 h 126"/>
                    <a:gd name="T6" fmla="*/ 77 w 77"/>
                    <a:gd name="T7" fmla="*/ 118 h 126"/>
                    <a:gd name="T8" fmla="*/ 69 w 77"/>
                    <a:gd name="T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126">
                      <a:moveTo>
                        <a:pt x="69" y="0"/>
                      </a:moveTo>
                      <a:lnTo>
                        <a:pt x="0" y="16"/>
                      </a:lnTo>
                      <a:lnTo>
                        <a:pt x="42" y="126"/>
                      </a:lnTo>
                      <a:lnTo>
                        <a:pt x="77" y="118"/>
                      </a:lnTo>
                      <a:lnTo>
                        <a:pt x="69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17" name="Freeform 7"/>
                <p:cNvSpPr/>
                <p:nvPr/>
              </p:nvSpPr>
              <p:spPr>
                <a:xfrm>
                  <a:off x="2373218" y="2704145"/>
                  <a:ext cx="63500" cy="139700"/>
                </a:xfrm>
                <a:custGeom>
                  <a:avLst/>
                  <a:gdLst>
                    <a:gd name="T0" fmla="*/ 0 w 15"/>
                    <a:gd name="T1" fmla="*/ 3 h 33"/>
                    <a:gd name="T2" fmla="*/ 10 w 15"/>
                    <a:gd name="T3" fmla="*/ 27 h 33"/>
                    <a:gd name="T4" fmla="*/ 14 w 15"/>
                    <a:gd name="T5" fmla="*/ 32 h 33"/>
                    <a:gd name="T6" fmla="*/ 15 w 15"/>
                    <a:gd name="T7" fmla="*/ 26 h 33"/>
                    <a:gd name="T8" fmla="*/ 13 w 15"/>
                    <a:gd name="T9" fmla="*/ 0 h 33"/>
                    <a:gd name="T10" fmla="*/ 0 w 15"/>
                    <a:gd name="T11" fmla="*/ 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33">
                      <a:moveTo>
                        <a:pt x="0" y="3"/>
                      </a:moveTo>
                      <a:quadBezTo>
                        <a:pt x="10" y="27"/>
                        <a:pt x="10" y="27"/>
                      </a:quadBezTo>
                      <a:cubicBezTo>
                        <a:pt x="11" y="31"/>
                        <a:pt x="13" y="33"/>
                        <a:pt x="14" y="32"/>
                      </a:cubicBezTo>
                      <a:cubicBezTo>
                        <a:pt x="15" y="32"/>
                        <a:pt x="15" y="30"/>
                        <a:pt x="15" y="26"/>
                      </a:cubicBezTo>
                      <a:quadBezTo>
                        <a:pt x="13" y="0"/>
                        <a:pt x="13" y="0"/>
                      </a:quadBezTo>
                      <a:quadBezTo>
                        <a:pt x="0" y="3"/>
                        <a:pt x="0" y="3"/>
                      </a:quadBezTo>
                    </a:path>
                  </a:pathLst>
                </a:custGeom>
                <a:solidFill>
                  <a:srgbClr val="50504E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18" name="Freeform 8"/>
                <p:cNvSpPr/>
                <p:nvPr/>
              </p:nvSpPr>
              <p:spPr>
                <a:xfrm>
                  <a:off x="2055718" y="1424620"/>
                  <a:ext cx="360363" cy="1117600"/>
                </a:xfrm>
                <a:custGeom>
                  <a:avLst/>
                  <a:gdLst>
                    <a:gd name="T0" fmla="*/ 0 w 227"/>
                    <a:gd name="T1" fmla="*/ 10 h 704"/>
                    <a:gd name="T2" fmla="*/ 158 w 227"/>
                    <a:gd name="T3" fmla="*/ 704 h 704"/>
                    <a:gd name="T4" fmla="*/ 182 w 227"/>
                    <a:gd name="T5" fmla="*/ 699 h 704"/>
                    <a:gd name="T6" fmla="*/ 203 w 227"/>
                    <a:gd name="T7" fmla="*/ 694 h 704"/>
                    <a:gd name="T8" fmla="*/ 227 w 227"/>
                    <a:gd name="T9" fmla="*/ 688 h 704"/>
                    <a:gd name="T10" fmla="*/ 69 w 227"/>
                    <a:gd name="T11" fmla="*/ 0 h 704"/>
                    <a:gd name="T12" fmla="*/ 45 w 227"/>
                    <a:gd name="T13" fmla="*/ 5 h 704"/>
                    <a:gd name="T14" fmla="*/ 24 w 227"/>
                    <a:gd name="T15" fmla="*/ 10 h 704"/>
                    <a:gd name="T16" fmla="*/ 24 w 227"/>
                    <a:gd name="T17" fmla="*/ 5 h 704"/>
                    <a:gd name="T18" fmla="*/ 0 w 227"/>
                    <a:gd name="T19" fmla="*/ 10 h 7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7" h="704">
                      <a:moveTo>
                        <a:pt x="0" y="10"/>
                      </a:moveTo>
                      <a:lnTo>
                        <a:pt x="158" y="704"/>
                      </a:lnTo>
                      <a:lnTo>
                        <a:pt x="182" y="699"/>
                      </a:lnTo>
                      <a:lnTo>
                        <a:pt x="203" y="694"/>
                      </a:lnTo>
                      <a:lnTo>
                        <a:pt x="227" y="688"/>
                      </a:lnTo>
                      <a:lnTo>
                        <a:pt x="69" y="0"/>
                      </a:lnTo>
                      <a:lnTo>
                        <a:pt x="45" y="5"/>
                      </a:lnTo>
                      <a:lnTo>
                        <a:pt x="24" y="10"/>
                      </a:lnTo>
                      <a:lnTo>
                        <a:pt x="24" y="5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F49B17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19" name="Freeform 9"/>
                <p:cNvSpPr/>
                <p:nvPr/>
              </p:nvSpPr>
              <p:spPr>
                <a:xfrm>
                  <a:off x="2055718" y="1424620"/>
                  <a:ext cx="360363" cy="1117600"/>
                </a:xfrm>
                <a:custGeom>
                  <a:avLst/>
                  <a:gdLst>
                    <a:gd name="T0" fmla="*/ 0 w 227"/>
                    <a:gd name="T1" fmla="*/ 10 h 704"/>
                    <a:gd name="T2" fmla="*/ 158 w 227"/>
                    <a:gd name="T3" fmla="*/ 704 h 704"/>
                    <a:gd name="T4" fmla="*/ 182 w 227"/>
                    <a:gd name="T5" fmla="*/ 699 h 704"/>
                    <a:gd name="T6" fmla="*/ 203 w 227"/>
                    <a:gd name="T7" fmla="*/ 694 h 704"/>
                    <a:gd name="T8" fmla="*/ 227 w 227"/>
                    <a:gd name="T9" fmla="*/ 688 h 704"/>
                    <a:gd name="T10" fmla="*/ 69 w 227"/>
                    <a:gd name="T11" fmla="*/ 0 h 704"/>
                    <a:gd name="T12" fmla="*/ 45 w 227"/>
                    <a:gd name="T13" fmla="*/ 5 h 704"/>
                    <a:gd name="T14" fmla="*/ 24 w 227"/>
                    <a:gd name="T15" fmla="*/ 10 h 704"/>
                    <a:gd name="T16" fmla="*/ 24 w 227"/>
                    <a:gd name="T17" fmla="*/ 5 h 704"/>
                    <a:gd name="T18" fmla="*/ 0 w 227"/>
                    <a:gd name="T19" fmla="*/ 10 h 7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7" h="704">
                      <a:moveTo>
                        <a:pt x="0" y="10"/>
                      </a:moveTo>
                      <a:lnTo>
                        <a:pt x="158" y="704"/>
                      </a:lnTo>
                      <a:lnTo>
                        <a:pt x="182" y="699"/>
                      </a:lnTo>
                      <a:lnTo>
                        <a:pt x="203" y="694"/>
                      </a:lnTo>
                      <a:lnTo>
                        <a:pt x="227" y="688"/>
                      </a:lnTo>
                      <a:lnTo>
                        <a:pt x="69" y="0"/>
                      </a:lnTo>
                      <a:lnTo>
                        <a:pt x="45" y="5"/>
                      </a:lnTo>
                      <a:lnTo>
                        <a:pt x="24" y="10"/>
                      </a:lnTo>
                      <a:lnTo>
                        <a:pt x="24" y="5"/>
                      </a:lnTo>
                      <a:lnTo>
                        <a:pt x="0" y="1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0" name="Freeform 10"/>
                <p:cNvSpPr/>
                <p:nvPr/>
              </p:nvSpPr>
              <p:spPr>
                <a:xfrm>
                  <a:off x="2022380" y="1288095"/>
                  <a:ext cx="152400" cy="177800"/>
                </a:xfrm>
                <a:custGeom>
                  <a:avLst/>
                  <a:gdLst>
                    <a:gd name="T0" fmla="*/ 8 w 36"/>
                    <a:gd name="T1" fmla="*/ 41 h 42"/>
                    <a:gd name="T2" fmla="*/ 9 w 36"/>
                    <a:gd name="T3" fmla="*/ 42 h 42"/>
                    <a:gd name="T4" fmla="*/ 35 w 36"/>
                    <a:gd name="T5" fmla="*/ 36 h 42"/>
                    <a:gd name="T6" fmla="*/ 36 w 36"/>
                    <a:gd name="T7" fmla="*/ 35 h 42"/>
                    <a:gd name="T8" fmla="*/ 28 w 36"/>
                    <a:gd name="T9" fmla="*/ 0 h 42"/>
                    <a:gd name="T10" fmla="*/ 27 w 36"/>
                    <a:gd name="T11" fmla="*/ 0 h 42"/>
                    <a:gd name="T12" fmla="*/ 1 w 36"/>
                    <a:gd name="T13" fmla="*/ 5 h 42"/>
                    <a:gd name="T14" fmla="*/ 0 w 36"/>
                    <a:gd name="T15" fmla="*/ 6 h 42"/>
                    <a:gd name="T16" fmla="*/ 8 w 36"/>
                    <a:gd name="T17" fmla="*/ 4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" h="42">
                      <a:moveTo>
                        <a:pt x="8" y="41"/>
                      </a:moveTo>
                      <a:cubicBezTo>
                        <a:pt x="8" y="41"/>
                        <a:pt x="8" y="42"/>
                        <a:pt x="9" y="42"/>
                      </a:cubicBezTo>
                      <a:quadBezTo>
                        <a:pt x="35" y="36"/>
                        <a:pt x="35" y="36"/>
                      </a:quadBezTo>
                      <a:cubicBezTo>
                        <a:pt x="35" y="36"/>
                        <a:pt x="36" y="36"/>
                        <a:pt x="36" y="35"/>
                      </a:cubicBezTo>
                      <a:quadBezTo>
                        <a:pt x="28" y="0"/>
                        <a:pt x="28" y="0"/>
                      </a:quadBezTo>
                      <a:cubicBezTo>
                        <a:pt x="28" y="0"/>
                        <a:pt x="27" y="0"/>
                        <a:pt x="27" y="0"/>
                      </a:cubicBezTo>
                      <a:quadBezTo>
                        <a:pt x="1" y="5"/>
                        <a:pt x="1" y="5"/>
                      </a:quadBezTo>
                      <a:cubicBezTo>
                        <a:pt x="0" y="5"/>
                        <a:pt x="0" y="6"/>
                        <a:pt x="0" y="6"/>
                      </a:cubicBezTo>
                      <a:quadBezTo>
                        <a:pt x="8" y="41"/>
                        <a:pt x="8" y="41"/>
                      </a:quadBezTo>
                    </a:path>
                  </a:pathLst>
                </a:custGeom>
                <a:solidFill>
                  <a:srgbClr val="2F556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1" name="Freeform 11"/>
                <p:cNvSpPr>
                  <a:spLocks noEditPoints="1"/>
                </p:cNvSpPr>
                <p:nvPr/>
              </p:nvSpPr>
              <p:spPr>
                <a:xfrm>
                  <a:off x="2022380" y="1300795"/>
                  <a:ext cx="160338" cy="695325"/>
                </a:xfrm>
                <a:custGeom>
                  <a:avLst/>
                  <a:gdLst>
                    <a:gd name="T0" fmla="*/ 8 w 38"/>
                    <a:gd name="T1" fmla="*/ 38 h 164"/>
                    <a:gd name="T2" fmla="*/ 8 w 38"/>
                    <a:gd name="T3" fmla="*/ 39 h 164"/>
                    <a:gd name="T4" fmla="*/ 8 w 38"/>
                    <a:gd name="T5" fmla="*/ 39 h 164"/>
                    <a:gd name="T6" fmla="*/ 9 w 38"/>
                    <a:gd name="T7" fmla="*/ 39 h 164"/>
                    <a:gd name="T8" fmla="*/ 9 w 38"/>
                    <a:gd name="T9" fmla="*/ 40 h 164"/>
                    <a:gd name="T10" fmla="*/ 38 w 38"/>
                    <a:gd name="T11" fmla="*/ 164 h 164"/>
                    <a:gd name="T12" fmla="*/ 38 w 38"/>
                    <a:gd name="T13" fmla="*/ 164 h 164"/>
                    <a:gd name="T14" fmla="*/ 9 w 38"/>
                    <a:gd name="T15" fmla="*/ 39 h 164"/>
                    <a:gd name="T16" fmla="*/ 9 w 38"/>
                    <a:gd name="T17" fmla="*/ 39 h 164"/>
                    <a:gd name="T18" fmla="*/ 8 w 38"/>
                    <a:gd name="T19" fmla="*/ 38 h 164"/>
                    <a:gd name="T20" fmla="*/ 13 w 38"/>
                    <a:gd name="T21" fmla="*/ 0 h 164"/>
                    <a:gd name="T22" fmla="*/ 13 w 38"/>
                    <a:gd name="T23" fmla="*/ 0 h 164"/>
                    <a:gd name="T24" fmla="*/ 1 w 38"/>
                    <a:gd name="T25" fmla="*/ 2 h 164"/>
                    <a:gd name="T26" fmla="*/ 0 w 38"/>
                    <a:gd name="T27" fmla="*/ 3 h 164"/>
                    <a:gd name="T28" fmla="*/ 0 w 38"/>
                    <a:gd name="T29" fmla="*/ 3 h 164"/>
                    <a:gd name="T30" fmla="*/ 1 w 38"/>
                    <a:gd name="T31" fmla="*/ 2 h 164"/>
                    <a:gd name="T32" fmla="*/ 13 w 38"/>
                    <a:gd name="T33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8" h="164">
                      <a:moveTo>
                        <a:pt x="8" y="38"/>
                      </a:moveTo>
                      <a:cubicBezTo>
                        <a:pt x="8" y="38"/>
                        <a:pt x="8" y="39"/>
                        <a:pt x="8" y="39"/>
                      </a:cubicBezTo>
                      <a:quadBezTo>
                        <a:pt x="8" y="39"/>
                        <a:pt x="8" y="39"/>
                      </a:quadBezTo>
                      <a:quadBezTo>
                        <a:pt x="9" y="39"/>
                        <a:pt x="9" y="39"/>
                      </a:quadBezTo>
                      <a:quadBezTo>
                        <a:pt x="9" y="39"/>
                        <a:pt x="9" y="40"/>
                      </a:quadBezTo>
                      <a:quadBezTo>
                        <a:pt x="38" y="164"/>
                        <a:pt x="38" y="164"/>
                      </a:quadBezTo>
                      <a:quadBezTo>
                        <a:pt x="38" y="164"/>
                        <a:pt x="38" y="164"/>
                      </a:quadBezTo>
                      <a:quadBezTo>
                        <a:pt x="9" y="39"/>
                        <a:pt x="9" y="39"/>
                      </a:quadBezTo>
                      <a:quadBezTo>
                        <a:pt x="9" y="39"/>
                        <a:pt x="9" y="39"/>
                      </a:quadBezTo>
                      <a:cubicBezTo>
                        <a:pt x="8" y="39"/>
                        <a:pt x="8" y="38"/>
                        <a:pt x="8" y="38"/>
                      </a:cubicBezTo>
                      <a:moveTo>
                        <a:pt x="13" y="0"/>
                      </a:moveTo>
                      <a:quadBezTo>
                        <a:pt x="13" y="0"/>
                        <a:pt x="13" y="0"/>
                      </a:quadBezTo>
                      <a:quadBezTo>
                        <a:pt x="1" y="2"/>
                        <a:pt x="1" y="2"/>
                      </a:quadBezTo>
                      <a:cubicBezTo>
                        <a:pt x="0" y="2"/>
                        <a:pt x="0" y="3"/>
                        <a:pt x="0" y="3"/>
                      </a:cubicBezTo>
                      <a:quadBezTo>
                        <a:pt x="0" y="3"/>
                        <a:pt x="0" y="3"/>
                      </a:quadBezTo>
                      <a:cubicBezTo>
                        <a:pt x="0" y="3"/>
                        <a:pt x="0" y="2"/>
                        <a:pt x="1" y="2"/>
                      </a:cubicBezTo>
                      <a:quadBezTo>
                        <a:pt x="13" y="0"/>
                        <a:pt x="13" y="0"/>
                      </a:quad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2" name="Freeform 12"/>
                <p:cNvSpPr/>
                <p:nvPr/>
              </p:nvSpPr>
              <p:spPr>
                <a:xfrm>
                  <a:off x="2060480" y="1453195"/>
                  <a:ext cx="177800" cy="542925"/>
                </a:xfrm>
                <a:custGeom>
                  <a:avLst/>
                  <a:gdLst>
                    <a:gd name="T0" fmla="*/ 13 w 42"/>
                    <a:gd name="T1" fmla="*/ 0 h 128"/>
                    <a:gd name="T2" fmla="*/ 0 w 42"/>
                    <a:gd name="T3" fmla="*/ 3 h 128"/>
                    <a:gd name="T4" fmla="*/ 0 w 42"/>
                    <a:gd name="T5" fmla="*/ 3 h 128"/>
                    <a:gd name="T6" fmla="*/ 29 w 42"/>
                    <a:gd name="T7" fmla="*/ 128 h 128"/>
                    <a:gd name="T8" fmla="*/ 42 w 42"/>
                    <a:gd name="T9" fmla="*/ 128 h 128"/>
                    <a:gd name="T10" fmla="*/ 13 w 42"/>
                    <a:gd name="T11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128">
                      <a:moveTo>
                        <a:pt x="13" y="0"/>
                      </a:moveTo>
                      <a:quadBezTo>
                        <a:pt x="0" y="3"/>
                        <a:pt x="0" y="3"/>
                      </a:quadBezTo>
                      <a:quadBezTo>
                        <a:pt x="0" y="3"/>
                        <a:pt x="0" y="3"/>
                      </a:quadBezTo>
                      <a:quadBezTo>
                        <a:pt x="29" y="128"/>
                        <a:pt x="29" y="128"/>
                      </a:quadBezTo>
                      <a:quadBezTo>
                        <a:pt x="42" y="128"/>
                        <a:pt x="42" y="128"/>
                      </a:quadBezTo>
                      <a:quadBezTo>
                        <a:pt x="13" y="0"/>
                        <a:pt x="13" y="0"/>
                      </a:quadBezTo>
                    </a:path>
                  </a:pathLst>
                </a:custGeom>
                <a:solidFill>
                  <a:srgbClr val="B7741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3" name="Freeform 13"/>
                <p:cNvSpPr/>
                <p:nvPr/>
              </p:nvSpPr>
              <p:spPr>
                <a:xfrm>
                  <a:off x="2022380" y="1300795"/>
                  <a:ext cx="92075" cy="165100"/>
                </a:xfrm>
                <a:custGeom>
                  <a:avLst/>
                  <a:gdLst>
                    <a:gd name="T0" fmla="*/ 13 w 22"/>
                    <a:gd name="T1" fmla="*/ 0 h 39"/>
                    <a:gd name="T2" fmla="*/ 13 w 22"/>
                    <a:gd name="T3" fmla="*/ 0 h 39"/>
                    <a:gd name="T4" fmla="*/ 1 w 22"/>
                    <a:gd name="T5" fmla="*/ 2 h 39"/>
                    <a:gd name="T6" fmla="*/ 0 w 22"/>
                    <a:gd name="T7" fmla="*/ 3 h 39"/>
                    <a:gd name="T8" fmla="*/ 0 w 22"/>
                    <a:gd name="T9" fmla="*/ 3 h 39"/>
                    <a:gd name="T10" fmla="*/ 0 w 22"/>
                    <a:gd name="T11" fmla="*/ 3 h 39"/>
                    <a:gd name="T12" fmla="*/ 8 w 22"/>
                    <a:gd name="T13" fmla="*/ 38 h 39"/>
                    <a:gd name="T14" fmla="*/ 8 w 22"/>
                    <a:gd name="T15" fmla="*/ 38 h 39"/>
                    <a:gd name="T16" fmla="*/ 9 w 22"/>
                    <a:gd name="T17" fmla="*/ 39 h 39"/>
                    <a:gd name="T18" fmla="*/ 9 w 22"/>
                    <a:gd name="T19" fmla="*/ 39 h 39"/>
                    <a:gd name="T20" fmla="*/ 9 w 22"/>
                    <a:gd name="T21" fmla="*/ 39 h 39"/>
                    <a:gd name="T22" fmla="*/ 22 w 22"/>
                    <a:gd name="T23" fmla="*/ 36 h 39"/>
                    <a:gd name="T24" fmla="*/ 14 w 22"/>
                    <a:gd name="T25" fmla="*/ 0 h 39"/>
                    <a:gd name="T26" fmla="*/ 13 w 22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2" h="39">
                      <a:moveTo>
                        <a:pt x="13" y="0"/>
                      </a:moveTo>
                      <a:quadBezTo>
                        <a:pt x="13" y="0"/>
                        <a:pt x="13" y="0"/>
                      </a:quadBezTo>
                      <a:quadBezTo>
                        <a:pt x="1" y="2"/>
                        <a:pt x="1" y="2"/>
                      </a:quadBezTo>
                      <a:cubicBezTo>
                        <a:pt x="0" y="2"/>
                        <a:pt x="0" y="3"/>
                        <a:pt x="0" y="3"/>
                      </a:cubicBezTo>
                      <a:quadBezTo>
                        <a:pt x="0" y="3"/>
                        <a:pt x="0" y="3"/>
                      </a:quadBezTo>
                      <a:quadBezTo>
                        <a:pt x="0" y="3"/>
                        <a:pt x="0" y="3"/>
                      </a:quadBezTo>
                      <a:quadBezTo>
                        <a:pt x="8" y="38"/>
                        <a:pt x="8" y="38"/>
                      </a:quadBezTo>
                      <a:quadBezTo>
                        <a:pt x="8" y="38"/>
                        <a:pt x="8" y="38"/>
                      </a:quadBezTo>
                      <a:cubicBezTo>
                        <a:pt x="8" y="38"/>
                        <a:pt x="8" y="39"/>
                        <a:pt x="9" y="39"/>
                      </a:cubicBezTo>
                      <a:quadBezTo>
                        <a:pt x="9" y="39"/>
                        <a:pt x="9" y="39"/>
                      </a:quadBezTo>
                      <a:quadBezTo>
                        <a:pt x="9" y="39"/>
                        <a:pt x="9" y="39"/>
                      </a:quadBezTo>
                      <a:quadBezTo>
                        <a:pt x="22" y="36"/>
                        <a:pt x="22" y="36"/>
                      </a:quadBezTo>
                      <a:quadBezTo>
                        <a:pt x="14" y="0"/>
                        <a:pt x="14" y="0"/>
                      </a:quadBezTo>
                      <a:quadBezTo>
                        <a:pt x="14" y="0"/>
                        <a:pt x="13" y="0"/>
                      </a:quadBezTo>
                    </a:path>
                  </a:pathLst>
                </a:custGeom>
                <a:solidFill>
                  <a:srgbClr val="234053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4" name="Freeform 14"/>
                <p:cNvSpPr/>
                <p:nvPr/>
              </p:nvSpPr>
              <p:spPr>
                <a:xfrm>
                  <a:off x="2319243" y="1389695"/>
                  <a:ext cx="114300" cy="190500"/>
                </a:xfrm>
                <a:custGeom>
                  <a:avLst/>
                  <a:gdLst>
                    <a:gd name="T0" fmla="*/ 0 w 72"/>
                    <a:gd name="T1" fmla="*/ 120 h 120"/>
                    <a:gd name="T2" fmla="*/ 72 w 72"/>
                    <a:gd name="T3" fmla="*/ 115 h 120"/>
                    <a:gd name="T4" fmla="*/ 45 w 72"/>
                    <a:gd name="T5" fmla="*/ 0 h 120"/>
                    <a:gd name="T6" fmla="*/ 10 w 72"/>
                    <a:gd name="T7" fmla="*/ 3 h 120"/>
                    <a:gd name="T8" fmla="*/ 0 w 72"/>
                    <a:gd name="T9" fmla="*/ 12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20">
                      <a:moveTo>
                        <a:pt x="0" y="120"/>
                      </a:moveTo>
                      <a:lnTo>
                        <a:pt x="72" y="115"/>
                      </a:lnTo>
                      <a:lnTo>
                        <a:pt x="45" y="0"/>
                      </a:lnTo>
                      <a:lnTo>
                        <a:pt x="10" y="3"/>
                      </a:lnTo>
                      <a:lnTo>
                        <a:pt x="0" y="120"/>
                      </a:lnTo>
                      <a:close/>
                    </a:path>
                  </a:pathLst>
                </a:custGeom>
                <a:solidFill>
                  <a:srgbClr val="FF9C8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5" name="Freeform 15"/>
                <p:cNvSpPr/>
                <p:nvPr/>
              </p:nvSpPr>
              <p:spPr>
                <a:xfrm>
                  <a:off x="2319243" y="1389695"/>
                  <a:ext cx="114300" cy="190500"/>
                </a:xfrm>
                <a:custGeom>
                  <a:avLst/>
                  <a:gdLst>
                    <a:gd name="T0" fmla="*/ 0 w 72"/>
                    <a:gd name="T1" fmla="*/ 120 h 120"/>
                    <a:gd name="T2" fmla="*/ 72 w 72"/>
                    <a:gd name="T3" fmla="*/ 115 h 120"/>
                    <a:gd name="T4" fmla="*/ 45 w 72"/>
                    <a:gd name="T5" fmla="*/ 0 h 120"/>
                    <a:gd name="T6" fmla="*/ 10 w 72"/>
                    <a:gd name="T7" fmla="*/ 3 h 120"/>
                    <a:gd name="T8" fmla="*/ 0 w 72"/>
                    <a:gd name="T9" fmla="*/ 12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20">
                      <a:moveTo>
                        <a:pt x="0" y="120"/>
                      </a:moveTo>
                      <a:lnTo>
                        <a:pt x="72" y="115"/>
                      </a:lnTo>
                      <a:lnTo>
                        <a:pt x="45" y="0"/>
                      </a:lnTo>
                      <a:lnTo>
                        <a:pt x="10" y="3"/>
                      </a:lnTo>
                      <a:lnTo>
                        <a:pt x="0" y="12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6" name="Freeform 16"/>
                <p:cNvSpPr/>
                <p:nvPr/>
              </p:nvSpPr>
              <p:spPr>
                <a:xfrm>
                  <a:off x="2335118" y="1257933"/>
                  <a:ext cx="55563" cy="136525"/>
                </a:xfrm>
                <a:custGeom>
                  <a:avLst/>
                  <a:gdLst>
                    <a:gd name="T0" fmla="*/ 13 w 13"/>
                    <a:gd name="T1" fmla="*/ 31 h 32"/>
                    <a:gd name="T2" fmla="*/ 8 w 13"/>
                    <a:gd name="T3" fmla="*/ 6 h 32"/>
                    <a:gd name="T4" fmla="*/ 4 w 13"/>
                    <a:gd name="T5" fmla="*/ 0 h 32"/>
                    <a:gd name="T6" fmla="*/ 2 w 13"/>
                    <a:gd name="T7" fmla="*/ 6 h 32"/>
                    <a:gd name="T8" fmla="*/ 0 w 13"/>
                    <a:gd name="T9" fmla="*/ 32 h 32"/>
                    <a:gd name="T10" fmla="*/ 13 w 13"/>
                    <a:gd name="T11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32">
                      <a:moveTo>
                        <a:pt x="13" y="31"/>
                      </a:moveTo>
                      <a:quadBezTo>
                        <a:pt x="8" y="6"/>
                        <a:pt x="8" y="6"/>
                      </a:quadBezTo>
                      <a:cubicBezTo>
                        <a:pt x="7" y="2"/>
                        <a:pt x="6" y="0"/>
                        <a:pt x="4" y="0"/>
                      </a:cubicBezTo>
                      <a:cubicBezTo>
                        <a:pt x="3" y="0"/>
                        <a:pt x="2" y="2"/>
                        <a:pt x="2" y="6"/>
                      </a:cubicBezTo>
                      <a:quadBezTo>
                        <a:pt x="0" y="32"/>
                        <a:pt x="0" y="32"/>
                      </a:quadBezTo>
                      <a:quadBezTo>
                        <a:pt x="13" y="31"/>
                        <a:pt x="13" y="31"/>
                      </a:quadBezTo>
                    </a:path>
                  </a:pathLst>
                </a:custGeom>
                <a:solidFill>
                  <a:srgbClr val="50504E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7" name="Freeform 17"/>
                <p:cNvSpPr/>
                <p:nvPr/>
              </p:nvSpPr>
              <p:spPr>
                <a:xfrm>
                  <a:off x="2319243" y="1572258"/>
                  <a:ext cx="185738" cy="1131888"/>
                </a:xfrm>
                <a:custGeom>
                  <a:avLst/>
                  <a:gdLst>
                    <a:gd name="T0" fmla="*/ 117 w 117"/>
                    <a:gd name="T1" fmla="*/ 710 h 713"/>
                    <a:gd name="T2" fmla="*/ 72 w 117"/>
                    <a:gd name="T3" fmla="*/ 0 h 713"/>
                    <a:gd name="T4" fmla="*/ 45 w 117"/>
                    <a:gd name="T5" fmla="*/ 3 h 713"/>
                    <a:gd name="T6" fmla="*/ 24 w 117"/>
                    <a:gd name="T7" fmla="*/ 3 h 713"/>
                    <a:gd name="T8" fmla="*/ 0 w 117"/>
                    <a:gd name="T9" fmla="*/ 5 h 713"/>
                    <a:gd name="T10" fmla="*/ 48 w 117"/>
                    <a:gd name="T11" fmla="*/ 710 h 713"/>
                    <a:gd name="T12" fmla="*/ 69 w 117"/>
                    <a:gd name="T13" fmla="*/ 708 h 713"/>
                    <a:gd name="T14" fmla="*/ 90 w 117"/>
                    <a:gd name="T15" fmla="*/ 705 h 713"/>
                    <a:gd name="T16" fmla="*/ 93 w 117"/>
                    <a:gd name="T17" fmla="*/ 713 h 713"/>
                    <a:gd name="T18" fmla="*/ 117 w 117"/>
                    <a:gd name="T19" fmla="*/ 710 h 7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7" h="713">
                      <a:moveTo>
                        <a:pt x="117" y="710"/>
                      </a:moveTo>
                      <a:lnTo>
                        <a:pt x="72" y="0"/>
                      </a:lnTo>
                      <a:lnTo>
                        <a:pt x="45" y="3"/>
                      </a:lnTo>
                      <a:lnTo>
                        <a:pt x="24" y="3"/>
                      </a:lnTo>
                      <a:lnTo>
                        <a:pt x="0" y="5"/>
                      </a:lnTo>
                      <a:lnTo>
                        <a:pt x="48" y="710"/>
                      </a:lnTo>
                      <a:lnTo>
                        <a:pt x="69" y="708"/>
                      </a:lnTo>
                      <a:lnTo>
                        <a:pt x="90" y="705"/>
                      </a:lnTo>
                      <a:lnTo>
                        <a:pt x="93" y="713"/>
                      </a:lnTo>
                      <a:lnTo>
                        <a:pt x="117" y="710"/>
                      </a:lnTo>
                      <a:close/>
                    </a:path>
                  </a:pathLst>
                </a:custGeom>
                <a:solidFill>
                  <a:srgbClr val="F49B17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8" name="Freeform 18"/>
                <p:cNvSpPr/>
                <p:nvPr/>
              </p:nvSpPr>
              <p:spPr>
                <a:xfrm>
                  <a:off x="2319243" y="1572258"/>
                  <a:ext cx="185738" cy="1131888"/>
                </a:xfrm>
                <a:custGeom>
                  <a:avLst/>
                  <a:gdLst>
                    <a:gd name="T0" fmla="*/ 117 w 117"/>
                    <a:gd name="T1" fmla="*/ 710 h 713"/>
                    <a:gd name="T2" fmla="*/ 72 w 117"/>
                    <a:gd name="T3" fmla="*/ 0 h 713"/>
                    <a:gd name="T4" fmla="*/ 45 w 117"/>
                    <a:gd name="T5" fmla="*/ 3 h 713"/>
                    <a:gd name="T6" fmla="*/ 24 w 117"/>
                    <a:gd name="T7" fmla="*/ 3 h 713"/>
                    <a:gd name="T8" fmla="*/ 0 w 117"/>
                    <a:gd name="T9" fmla="*/ 5 h 713"/>
                    <a:gd name="T10" fmla="*/ 48 w 117"/>
                    <a:gd name="T11" fmla="*/ 710 h 713"/>
                    <a:gd name="T12" fmla="*/ 69 w 117"/>
                    <a:gd name="T13" fmla="*/ 708 h 713"/>
                    <a:gd name="T14" fmla="*/ 90 w 117"/>
                    <a:gd name="T15" fmla="*/ 705 h 713"/>
                    <a:gd name="T16" fmla="*/ 93 w 117"/>
                    <a:gd name="T17" fmla="*/ 713 h 713"/>
                    <a:gd name="T18" fmla="*/ 117 w 117"/>
                    <a:gd name="T19" fmla="*/ 710 h 7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7" h="713">
                      <a:moveTo>
                        <a:pt x="117" y="710"/>
                      </a:moveTo>
                      <a:lnTo>
                        <a:pt x="72" y="0"/>
                      </a:lnTo>
                      <a:lnTo>
                        <a:pt x="45" y="3"/>
                      </a:lnTo>
                      <a:lnTo>
                        <a:pt x="24" y="3"/>
                      </a:lnTo>
                      <a:lnTo>
                        <a:pt x="0" y="5"/>
                      </a:lnTo>
                      <a:lnTo>
                        <a:pt x="48" y="710"/>
                      </a:lnTo>
                      <a:lnTo>
                        <a:pt x="69" y="708"/>
                      </a:lnTo>
                      <a:lnTo>
                        <a:pt x="90" y="705"/>
                      </a:lnTo>
                      <a:lnTo>
                        <a:pt x="93" y="713"/>
                      </a:lnTo>
                      <a:lnTo>
                        <a:pt x="117" y="71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9" name="Freeform 19"/>
                <p:cNvSpPr/>
                <p:nvPr/>
              </p:nvSpPr>
              <p:spPr>
                <a:xfrm>
                  <a:off x="2385918" y="2673983"/>
                  <a:ext cx="131763" cy="165100"/>
                </a:xfrm>
                <a:custGeom>
                  <a:avLst/>
                  <a:gdLst>
                    <a:gd name="T0" fmla="*/ 29 w 31"/>
                    <a:gd name="T1" fmla="*/ 1 h 39"/>
                    <a:gd name="T2" fmla="*/ 28 w 31"/>
                    <a:gd name="T3" fmla="*/ 0 h 39"/>
                    <a:gd name="T4" fmla="*/ 1 w 31"/>
                    <a:gd name="T5" fmla="*/ 1 h 39"/>
                    <a:gd name="T6" fmla="*/ 0 w 31"/>
                    <a:gd name="T7" fmla="*/ 2 h 39"/>
                    <a:gd name="T8" fmla="*/ 3 w 31"/>
                    <a:gd name="T9" fmla="*/ 38 h 39"/>
                    <a:gd name="T10" fmla="*/ 4 w 31"/>
                    <a:gd name="T11" fmla="*/ 39 h 39"/>
                    <a:gd name="T12" fmla="*/ 30 w 31"/>
                    <a:gd name="T13" fmla="*/ 38 h 39"/>
                    <a:gd name="T14" fmla="*/ 31 w 31"/>
                    <a:gd name="T15" fmla="*/ 37 h 39"/>
                    <a:gd name="T16" fmla="*/ 29 w 31"/>
                    <a:gd name="T17" fmla="*/ 1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1" h="39">
                      <a:moveTo>
                        <a:pt x="29" y="1"/>
                      </a:moveTo>
                      <a:cubicBezTo>
                        <a:pt x="29" y="1"/>
                        <a:pt x="28" y="0"/>
                        <a:pt x="28" y="0"/>
                      </a:cubicBezTo>
                      <a:quadBezTo>
                        <a:pt x="1" y="1"/>
                        <a:pt x="1" y="1"/>
                      </a:quadBezTo>
                      <a:cubicBezTo>
                        <a:pt x="1" y="2"/>
                        <a:pt x="0" y="2"/>
                        <a:pt x="0" y="2"/>
                      </a:cubicBezTo>
                      <a:quadBezTo>
                        <a:pt x="3" y="38"/>
                        <a:pt x="3" y="38"/>
                      </a:quadBezTo>
                      <a:quadBezTo>
                        <a:pt x="3" y="39"/>
                        <a:pt x="4" y="39"/>
                      </a:quadBezTo>
                      <a:quadBezTo>
                        <a:pt x="30" y="38"/>
                        <a:pt x="30" y="38"/>
                      </a:quadBezTo>
                      <a:cubicBezTo>
                        <a:pt x="31" y="38"/>
                        <a:pt x="31" y="37"/>
                        <a:pt x="31" y="37"/>
                      </a:cubicBezTo>
                      <a:quadBezTo>
                        <a:pt x="29" y="1"/>
                        <a:pt x="29" y="1"/>
                      </a:quadBezTo>
                    </a:path>
                  </a:pathLst>
                </a:custGeom>
                <a:solidFill>
                  <a:srgbClr val="2F556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0" name="Freeform 20"/>
                <p:cNvSpPr>
                  <a:spLocks noEditPoints="1"/>
                </p:cNvSpPr>
                <p:nvPr/>
              </p:nvSpPr>
              <p:spPr>
                <a:xfrm>
                  <a:off x="2365280" y="1338895"/>
                  <a:ext cx="93663" cy="657225"/>
                </a:xfrm>
                <a:custGeom>
                  <a:avLst/>
                  <a:gdLst>
                    <a:gd name="T0" fmla="*/ 17 w 22"/>
                    <a:gd name="T1" fmla="*/ 76 h 155"/>
                    <a:gd name="T2" fmla="*/ 22 w 22"/>
                    <a:gd name="T3" fmla="*/ 155 h 155"/>
                    <a:gd name="T4" fmla="*/ 22 w 22"/>
                    <a:gd name="T5" fmla="*/ 155 h 155"/>
                    <a:gd name="T6" fmla="*/ 17 w 22"/>
                    <a:gd name="T7" fmla="*/ 76 h 155"/>
                    <a:gd name="T8" fmla="*/ 4 w 22"/>
                    <a:gd name="T9" fmla="*/ 56 h 155"/>
                    <a:gd name="T10" fmla="*/ 3 w 22"/>
                    <a:gd name="T11" fmla="*/ 56 h 155"/>
                    <a:gd name="T12" fmla="*/ 3 w 22"/>
                    <a:gd name="T13" fmla="*/ 56 h 155"/>
                    <a:gd name="T14" fmla="*/ 3 w 22"/>
                    <a:gd name="T15" fmla="*/ 56 h 155"/>
                    <a:gd name="T16" fmla="*/ 4 w 22"/>
                    <a:gd name="T17" fmla="*/ 56 h 155"/>
                    <a:gd name="T18" fmla="*/ 16 w 22"/>
                    <a:gd name="T19" fmla="*/ 55 h 155"/>
                    <a:gd name="T20" fmla="*/ 13 w 22"/>
                    <a:gd name="T21" fmla="*/ 55 h 155"/>
                    <a:gd name="T22" fmla="*/ 16 w 22"/>
                    <a:gd name="T23" fmla="*/ 55 h 155"/>
                    <a:gd name="T24" fmla="*/ 16 w 22"/>
                    <a:gd name="T25" fmla="*/ 56 h 155"/>
                    <a:gd name="T26" fmla="*/ 16 w 22"/>
                    <a:gd name="T27" fmla="*/ 55 h 155"/>
                    <a:gd name="T28" fmla="*/ 6 w 22"/>
                    <a:gd name="T29" fmla="*/ 12 h 155"/>
                    <a:gd name="T30" fmla="*/ 0 w 22"/>
                    <a:gd name="T31" fmla="*/ 12 h 155"/>
                    <a:gd name="T32" fmla="*/ 0 w 22"/>
                    <a:gd name="T33" fmla="*/ 12 h 155"/>
                    <a:gd name="T34" fmla="*/ 6 w 22"/>
                    <a:gd name="T35" fmla="*/ 12 h 155"/>
                    <a:gd name="T36" fmla="*/ 6 w 22"/>
                    <a:gd name="T37" fmla="*/ 12 h 155"/>
                    <a:gd name="T38" fmla="*/ 4 w 22"/>
                    <a:gd name="T39" fmla="*/ 0 h 155"/>
                    <a:gd name="T40" fmla="*/ 6 w 22"/>
                    <a:gd name="T41" fmla="*/ 12 h 155"/>
                    <a:gd name="T42" fmla="*/ 6 w 22"/>
                    <a:gd name="T43" fmla="*/ 11 h 155"/>
                    <a:gd name="T44" fmla="*/ 4 w 22"/>
                    <a:gd name="T45" fmla="*/ 0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2" h="155">
                      <a:moveTo>
                        <a:pt x="17" y="76"/>
                      </a:moveTo>
                      <a:quadBezTo>
                        <a:pt x="22" y="155"/>
                        <a:pt x="22" y="155"/>
                      </a:quadBezTo>
                      <a:quadBezTo>
                        <a:pt x="22" y="155"/>
                        <a:pt x="22" y="155"/>
                      </a:quadBezTo>
                      <a:quadBezTo>
                        <a:pt x="17" y="76"/>
                        <a:pt x="17" y="76"/>
                      </a:quadBezTo>
                      <a:moveTo>
                        <a:pt x="4" y="56"/>
                      </a:moveTo>
                      <a:quadBezTo>
                        <a:pt x="3" y="56"/>
                        <a:pt x="3" y="56"/>
                      </a:quadBezTo>
                      <a:quadBezTo>
                        <a:pt x="3" y="56"/>
                        <a:pt x="3" y="56"/>
                      </a:quadBezTo>
                      <a:quadBezTo>
                        <a:pt x="3" y="56"/>
                        <a:pt x="3" y="56"/>
                      </a:quadBezTo>
                      <a:quadBezTo>
                        <a:pt x="4" y="56"/>
                        <a:pt x="4" y="56"/>
                      </a:quadBezTo>
                      <a:moveTo>
                        <a:pt x="16" y="55"/>
                      </a:moveTo>
                      <a:quadBezTo>
                        <a:pt x="13" y="55"/>
                        <a:pt x="13" y="55"/>
                      </a:quadBezTo>
                      <a:quadBezTo>
                        <a:pt x="16" y="55"/>
                        <a:pt x="16" y="55"/>
                      </a:quadBezTo>
                      <a:quadBezTo>
                        <a:pt x="16" y="56"/>
                        <a:pt x="16" y="56"/>
                      </a:quadBezTo>
                      <a:quadBezTo>
                        <a:pt x="16" y="55"/>
                        <a:pt x="16" y="55"/>
                      </a:quadBezTo>
                      <a:moveTo>
                        <a:pt x="6" y="12"/>
                      </a:moveTo>
                      <a:quadBezTo>
                        <a:pt x="0" y="12"/>
                        <a:pt x="0" y="12"/>
                      </a:quadBezTo>
                      <a:quadBezTo>
                        <a:pt x="0" y="12"/>
                        <a:pt x="0" y="12"/>
                      </a:quadBezTo>
                      <a:quadBezTo>
                        <a:pt x="6" y="12"/>
                        <a:pt x="6" y="12"/>
                      </a:quadBezTo>
                      <a:quadBezTo>
                        <a:pt x="6" y="12"/>
                        <a:pt x="6" y="12"/>
                      </a:quadBezTo>
                      <a:moveTo>
                        <a:pt x="4" y="0"/>
                      </a:moveTo>
                      <a:quadBezTo>
                        <a:pt x="6" y="12"/>
                        <a:pt x="6" y="12"/>
                      </a:quadBezTo>
                      <a:quadBezTo>
                        <a:pt x="6" y="11"/>
                        <a:pt x="6" y="11"/>
                      </a:quadBezTo>
                      <a:quadBezTo>
                        <a:pt x="4" y="0"/>
                        <a:pt x="4" y="0"/>
                      </a:quad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1" name="Freeform 21"/>
                <p:cNvSpPr/>
                <p:nvPr/>
              </p:nvSpPr>
              <p:spPr>
                <a:xfrm>
                  <a:off x="2365280" y="1389695"/>
                  <a:ext cx="68263" cy="187325"/>
                </a:xfrm>
                <a:custGeom>
                  <a:avLst/>
                  <a:gdLst>
                    <a:gd name="T0" fmla="*/ 6 w 16"/>
                    <a:gd name="T1" fmla="*/ 0 h 44"/>
                    <a:gd name="T2" fmla="*/ 0 w 16"/>
                    <a:gd name="T3" fmla="*/ 0 h 44"/>
                    <a:gd name="T4" fmla="*/ 2 w 16"/>
                    <a:gd name="T5" fmla="*/ 43 h 44"/>
                    <a:gd name="T6" fmla="*/ 3 w 16"/>
                    <a:gd name="T7" fmla="*/ 44 h 44"/>
                    <a:gd name="T8" fmla="*/ 4 w 16"/>
                    <a:gd name="T9" fmla="*/ 44 h 44"/>
                    <a:gd name="T10" fmla="*/ 6 w 16"/>
                    <a:gd name="T11" fmla="*/ 44 h 44"/>
                    <a:gd name="T12" fmla="*/ 13 w 16"/>
                    <a:gd name="T13" fmla="*/ 43 h 44"/>
                    <a:gd name="T14" fmla="*/ 16 w 16"/>
                    <a:gd name="T15" fmla="*/ 43 h 44"/>
                    <a:gd name="T16" fmla="*/ 16 w 16"/>
                    <a:gd name="T17" fmla="*/ 43 h 44"/>
                    <a:gd name="T18" fmla="*/ 15 w 16"/>
                    <a:gd name="T19" fmla="*/ 42 h 44"/>
                    <a:gd name="T20" fmla="*/ 6 w 16"/>
                    <a:gd name="T21" fmla="*/ 1 h 44"/>
                    <a:gd name="T22" fmla="*/ 6 w 16"/>
                    <a:gd name="T23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" h="44">
                      <a:moveTo>
                        <a:pt x="6" y="0"/>
                      </a:moveTo>
                      <a:quadBezTo>
                        <a:pt x="0" y="0"/>
                        <a:pt x="0" y="0"/>
                      </a:quadBezTo>
                      <a:quadBezTo>
                        <a:pt x="2" y="43"/>
                        <a:pt x="2" y="43"/>
                      </a:quadBezTo>
                      <a:cubicBezTo>
                        <a:pt x="2" y="43"/>
                        <a:pt x="3" y="44"/>
                        <a:pt x="3" y="44"/>
                      </a:cubicBezTo>
                      <a:quadBezTo>
                        <a:pt x="4" y="44"/>
                        <a:pt x="4" y="44"/>
                      </a:quadBezTo>
                      <a:quadBezTo>
                        <a:pt x="6" y="44"/>
                        <a:pt x="6" y="44"/>
                      </a:quadBezTo>
                      <a:quadBezTo>
                        <a:pt x="13" y="43"/>
                        <a:pt x="13" y="43"/>
                      </a:quadBezTo>
                      <a:quadBezTo>
                        <a:pt x="16" y="43"/>
                        <a:pt x="16" y="43"/>
                      </a:quadBezTo>
                      <a:quadBezTo>
                        <a:pt x="16" y="43"/>
                        <a:pt x="16" y="43"/>
                      </a:quadBezTo>
                      <a:cubicBezTo>
                        <a:pt x="16" y="43"/>
                        <a:pt x="15" y="42"/>
                        <a:pt x="15" y="42"/>
                      </a:cubicBezTo>
                      <a:quadBezTo>
                        <a:pt x="6" y="1"/>
                        <a:pt x="6" y="1"/>
                      </a:quadBezTo>
                      <a:quadBezTo>
                        <a:pt x="6" y="0"/>
                        <a:pt x="6" y="0"/>
                      </a:quadBezTo>
                    </a:path>
                  </a:pathLst>
                </a:custGeom>
                <a:solidFill>
                  <a:srgbClr val="BF756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2" name="Freeform 22"/>
                <p:cNvSpPr/>
                <p:nvPr/>
              </p:nvSpPr>
              <p:spPr>
                <a:xfrm>
                  <a:off x="2357343" y="1257933"/>
                  <a:ext cx="33338" cy="131763"/>
                </a:xfrm>
                <a:custGeom>
                  <a:avLst/>
                  <a:gdLst>
                    <a:gd name="T0" fmla="*/ 0 w 8"/>
                    <a:gd name="T1" fmla="*/ 0 h 31"/>
                    <a:gd name="T2" fmla="*/ 0 w 8"/>
                    <a:gd name="T3" fmla="*/ 1 h 31"/>
                    <a:gd name="T4" fmla="*/ 2 w 8"/>
                    <a:gd name="T5" fmla="*/ 31 h 31"/>
                    <a:gd name="T6" fmla="*/ 8 w 8"/>
                    <a:gd name="T7" fmla="*/ 31 h 31"/>
                    <a:gd name="T8" fmla="*/ 8 w 8"/>
                    <a:gd name="T9" fmla="*/ 31 h 31"/>
                    <a:gd name="T10" fmla="*/ 6 w 8"/>
                    <a:gd name="T11" fmla="*/ 19 h 31"/>
                    <a:gd name="T12" fmla="*/ 3 w 8"/>
                    <a:gd name="T13" fmla="*/ 6 h 31"/>
                    <a:gd name="T14" fmla="*/ 2 w 8"/>
                    <a:gd name="T15" fmla="*/ 5 h 31"/>
                    <a:gd name="T16" fmla="*/ 0 w 8"/>
                    <a:gd name="T17" fmla="*/ 1 h 31"/>
                    <a:gd name="T18" fmla="*/ 0 w 8"/>
                    <a:gd name="T19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" h="31">
                      <a:moveTo>
                        <a:pt x="0" y="0"/>
                      </a:moveTo>
                      <a:quadBezTo>
                        <a:pt x="0" y="0"/>
                        <a:pt x="0" y="1"/>
                      </a:quadBezTo>
                      <a:quadBezTo>
                        <a:pt x="2" y="31"/>
                        <a:pt x="2" y="31"/>
                      </a:quadBezTo>
                      <a:quadBezTo>
                        <a:pt x="8" y="31"/>
                        <a:pt x="8" y="31"/>
                      </a:quadBezTo>
                      <a:quadBezTo>
                        <a:pt x="8" y="31"/>
                        <a:pt x="8" y="31"/>
                      </a:quadBezTo>
                      <a:quadBezTo>
                        <a:pt x="6" y="19"/>
                        <a:pt x="6" y="19"/>
                      </a:quadBezTo>
                      <a:quadBezTo>
                        <a:pt x="3" y="6"/>
                        <a:pt x="3" y="6"/>
                      </a:quadBezTo>
                      <a:cubicBezTo>
                        <a:pt x="3" y="6"/>
                        <a:pt x="2" y="5"/>
                        <a:pt x="2" y="5"/>
                      </a:cubicBezTo>
                      <a:quadBezTo>
                        <a:pt x="0" y="1"/>
                        <a:pt x="0" y="1"/>
                      </a:quadBezTo>
                      <a:quadBezTo>
                        <a:pt x="0" y="0"/>
                        <a:pt x="0" y="0"/>
                      </a:quadBezTo>
                    </a:path>
                  </a:pathLst>
                </a:custGeom>
                <a:solidFill>
                  <a:srgbClr val="3C3C3A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3" name="Freeform 23"/>
                <p:cNvSpPr/>
                <p:nvPr/>
              </p:nvSpPr>
              <p:spPr>
                <a:xfrm>
                  <a:off x="2373218" y="1572258"/>
                  <a:ext cx="85725" cy="423863"/>
                </a:xfrm>
                <a:custGeom>
                  <a:avLst/>
                  <a:gdLst>
                    <a:gd name="T0" fmla="*/ 14 w 20"/>
                    <a:gd name="T1" fmla="*/ 0 h 100"/>
                    <a:gd name="T2" fmla="*/ 11 w 20"/>
                    <a:gd name="T3" fmla="*/ 0 h 100"/>
                    <a:gd name="T4" fmla="*/ 4 w 20"/>
                    <a:gd name="T5" fmla="*/ 1 h 100"/>
                    <a:gd name="T6" fmla="*/ 2 w 20"/>
                    <a:gd name="T7" fmla="*/ 1 h 100"/>
                    <a:gd name="T8" fmla="*/ 1 w 20"/>
                    <a:gd name="T9" fmla="*/ 1 h 100"/>
                    <a:gd name="T10" fmla="*/ 1 w 20"/>
                    <a:gd name="T11" fmla="*/ 1 h 100"/>
                    <a:gd name="T12" fmla="*/ 0 w 20"/>
                    <a:gd name="T13" fmla="*/ 2 h 100"/>
                    <a:gd name="T14" fmla="*/ 7 w 20"/>
                    <a:gd name="T15" fmla="*/ 100 h 100"/>
                    <a:gd name="T16" fmla="*/ 20 w 20"/>
                    <a:gd name="T17" fmla="*/ 100 h 100"/>
                    <a:gd name="T18" fmla="*/ 15 w 20"/>
                    <a:gd name="T19" fmla="*/ 21 h 100"/>
                    <a:gd name="T20" fmla="*/ 14 w 20"/>
                    <a:gd name="T21" fmla="*/ 1 h 100"/>
                    <a:gd name="T22" fmla="*/ 14 w 20"/>
                    <a:gd name="T23" fmla="*/ 1 h 100"/>
                    <a:gd name="T24" fmla="*/ 14 w 20"/>
                    <a:gd name="T25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" h="100">
                      <a:moveTo>
                        <a:pt x="14" y="0"/>
                      </a:moveTo>
                      <a:quadBezTo>
                        <a:pt x="11" y="0"/>
                        <a:pt x="11" y="0"/>
                      </a:quadBezTo>
                      <a:quadBezTo>
                        <a:pt x="4" y="1"/>
                        <a:pt x="4" y="1"/>
                      </a:quadBezTo>
                      <a:quadBezTo>
                        <a:pt x="2" y="1"/>
                        <a:pt x="2" y="1"/>
                      </a:quadBezTo>
                      <a:quadBezTo>
                        <a:pt x="1" y="1"/>
                        <a:pt x="1" y="1"/>
                      </a:quadBezTo>
                      <a:quadBezTo>
                        <a:pt x="1" y="1"/>
                        <a:pt x="1" y="1"/>
                      </a:quadBezTo>
                      <a:cubicBezTo>
                        <a:pt x="1" y="1"/>
                        <a:pt x="0" y="1"/>
                        <a:pt x="0" y="2"/>
                      </a:cubicBezTo>
                      <a:quadBezTo>
                        <a:pt x="7" y="100"/>
                        <a:pt x="7" y="100"/>
                      </a:quadBezTo>
                      <a:quadBezTo>
                        <a:pt x="20" y="100"/>
                        <a:pt x="20" y="100"/>
                      </a:quadBezTo>
                      <a:quadBezTo>
                        <a:pt x="15" y="21"/>
                        <a:pt x="15" y="21"/>
                      </a:quadBezTo>
                      <a:quadBezTo>
                        <a:pt x="14" y="1"/>
                        <a:pt x="14" y="1"/>
                      </a:quadBezTo>
                      <a:quadBezTo>
                        <a:pt x="14" y="1"/>
                        <a:pt x="14" y="1"/>
                      </a:quadBezTo>
                      <a:quadBezTo>
                        <a:pt x="14" y="0"/>
                        <a:pt x="14" y="0"/>
                      </a:quadBezTo>
                    </a:path>
                  </a:pathLst>
                </a:custGeom>
                <a:solidFill>
                  <a:srgbClr val="B7741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4" name="Freeform 24"/>
                <p:cNvSpPr/>
                <p:nvPr/>
              </p:nvSpPr>
              <p:spPr>
                <a:xfrm>
                  <a:off x="2535143" y="1529395"/>
                  <a:ext cx="215900" cy="923925"/>
                </a:xfrm>
                <a:custGeom>
                  <a:avLst/>
                  <a:gdLst>
                    <a:gd name="T0" fmla="*/ 35 w 51"/>
                    <a:gd name="T1" fmla="*/ 174 h 218"/>
                    <a:gd name="T2" fmla="*/ 50 w 51"/>
                    <a:gd name="T3" fmla="*/ 11 h 218"/>
                    <a:gd name="T4" fmla="*/ 22 w 51"/>
                    <a:gd name="T5" fmla="*/ 8 h 218"/>
                    <a:gd name="T6" fmla="*/ 0 w 51"/>
                    <a:gd name="T7" fmla="*/ 170 h 218"/>
                    <a:gd name="T8" fmla="*/ 35 w 51"/>
                    <a:gd name="T9" fmla="*/ 174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218">
                      <a:moveTo>
                        <a:pt x="35" y="174"/>
                      </a:moveTo>
                      <a:cubicBezTo>
                        <a:pt x="48" y="104"/>
                        <a:pt x="47" y="90"/>
                        <a:pt x="50" y="11"/>
                      </a:cubicBezTo>
                      <a:cubicBezTo>
                        <a:pt x="51" y="3"/>
                        <a:pt x="24" y="0"/>
                        <a:pt x="22" y="8"/>
                      </a:cubicBezTo>
                      <a:cubicBezTo>
                        <a:pt x="8" y="85"/>
                        <a:pt x="4" y="99"/>
                        <a:pt x="0" y="170"/>
                      </a:cubicBezTo>
                      <a:cubicBezTo>
                        <a:pt x="6" y="217"/>
                        <a:pt x="18" y="218"/>
                        <a:pt x="35" y="174"/>
                      </a:cubicBezTo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5" name="Freeform 25"/>
                <p:cNvSpPr/>
                <p:nvPr/>
              </p:nvSpPr>
              <p:spPr>
                <a:xfrm>
                  <a:off x="2497043" y="1983420"/>
                  <a:ext cx="236538" cy="520700"/>
                </a:xfrm>
                <a:custGeom>
                  <a:avLst/>
                  <a:gdLst>
                    <a:gd name="T0" fmla="*/ 42 w 56"/>
                    <a:gd name="T1" fmla="*/ 114 h 123"/>
                    <a:gd name="T2" fmla="*/ 56 w 56"/>
                    <a:gd name="T3" fmla="*/ 10 h 123"/>
                    <a:gd name="T4" fmla="*/ 52 w 56"/>
                    <a:gd name="T5" fmla="*/ 7 h 123"/>
                    <a:gd name="T6" fmla="*/ 32 w 56"/>
                    <a:gd name="T7" fmla="*/ 14 h 123"/>
                    <a:gd name="T8" fmla="*/ 15 w 56"/>
                    <a:gd name="T9" fmla="*/ 3 h 123"/>
                    <a:gd name="T10" fmla="*/ 11 w 56"/>
                    <a:gd name="T11" fmla="*/ 5 h 123"/>
                    <a:gd name="T12" fmla="*/ 0 w 56"/>
                    <a:gd name="T13" fmla="*/ 110 h 123"/>
                    <a:gd name="T14" fmla="*/ 5 w 56"/>
                    <a:gd name="T15" fmla="*/ 118 h 123"/>
                    <a:gd name="T16" fmla="*/ 35 w 56"/>
                    <a:gd name="T17" fmla="*/ 123 h 123"/>
                    <a:gd name="T18" fmla="*/ 42 w 56"/>
                    <a:gd name="T19" fmla="*/ 114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123">
                      <a:moveTo>
                        <a:pt x="42" y="114"/>
                      </a:moveTo>
                      <a:quadBezTo>
                        <a:pt x="56" y="10"/>
                        <a:pt x="56" y="10"/>
                      </a:quadBezTo>
                      <a:cubicBezTo>
                        <a:pt x="56" y="6"/>
                        <a:pt x="54" y="5"/>
                        <a:pt x="52" y="7"/>
                      </a:cubicBezTo>
                      <a:cubicBezTo>
                        <a:pt x="52" y="7"/>
                        <a:pt x="42" y="15"/>
                        <a:pt x="32" y="14"/>
                      </a:cubicBezTo>
                      <a:cubicBezTo>
                        <a:pt x="23" y="13"/>
                        <a:pt x="15" y="3"/>
                        <a:pt x="15" y="3"/>
                      </a:cubicBezTo>
                      <a:cubicBezTo>
                        <a:pt x="13" y="0"/>
                        <a:pt x="11" y="1"/>
                        <a:pt x="11" y="5"/>
                      </a:cubicBezTo>
                      <a:quadBezTo>
                        <a:pt x="0" y="110"/>
                        <a:pt x="0" y="110"/>
                      </a:quadBezTo>
                      <a:cubicBezTo>
                        <a:pt x="0" y="113"/>
                        <a:pt x="2" y="117"/>
                        <a:pt x="5" y="118"/>
                      </a:cubicBezTo>
                      <a:quadBezTo>
                        <a:pt x="35" y="123"/>
                        <a:pt x="35" y="123"/>
                      </a:quadBezTo>
                      <a:cubicBezTo>
                        <a:pt x="38" y="122"/>
                        <a:pt x="41" y="118"/>
                        <a:pt x="42" y="114"/>
                      </a:cubicBezTo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6" name="Freeform 26"/>
                <p:cNvSpPr/>
                <p:nvPr/>
              </p:nvSpPr>
              <p:spPr>
                <a:xfrm>
                  <a:off x="2543080" y="1983420"/>
                  <a:ext cx="190500" cy="80963"/>
                </a:xfrm>
                <a:custGeom>
                  <a:avLst/>
                  <a:gdLst>
                    <a:gd name="T0" fmla="*/ 43 w 45"/>
                    <a:gd name="T1" fmla="*/ 10 h 19"/>
                    <a:gd name="T2" fmla="*/ 45 w 45"/>
                    <a:gd name="T3" fmla="*/ 9 h 19"/>
                    <a:gd name="T4" fmla="*/ 41 w 45"/>
                    <a:gd name="T5" fmla="*/ 7 h 19"/>
                    <a:gd name="T6" fmla="*/ 21 w 45"/>
                    <a:gd name="T7" fmla="*/ 14 h 19"/>
                    <a:gd name="T8" fmla="*/ 4 w 45"/>
                    <a:gd name="T9" fmla="*/ 3 h 19"/>
                    <a:gd name="T10" fmla="*/ 0 w 45"/>
                    <a:gd name="T11" fmla="*/ 4 h 19"/>
                    <a:gd name="T12" fmla="*/ 2 w 45"/>
                    <a:gd name="T13" fmla="*/ 6 h 19"/>
                    <a:gd name="T14" fmla="*/ 21 w 45"/>
                    <a:gd name="T15" fmla="*/ 18 h 19"/>
                    <a:gd name="T16" fmla="*/ 43 w 45"/>
                    <a:gd name="T17" fmla="*/ 1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19">
                      <a:moveTo>
                        <a:pt x="43" y="10"/>
                      </a:moveTo>
                      <a:cubicBezTo>
                        <a:pt x="43" y="10"/>
                        <a:pt x="44" y="9"/>
                        <a:pt x="45" y="9"/>
                      </a:cubicBezTo>
                      <a:cubicBezTo>
                        <a:pt x="45" y="6"/>
                        <a:pt x="43" y="5"/>
                        <a:pt x="41" y="7"/>
                      </a:cubicBezTo>
                      <a:cubicBezTo>
                        <a:pt x="41" y="7"/>
                        <a:pt x="31" y="15"/>
                        <a:pt x="21" y="14"/>
                      </a:cubicBezTo>
                      <a:cubicBezTo>
                        <a:pt x="12" y="13"/>
                        <a:pt x="4" y="3"/>
                        <a:pt x="4" y="3"/>
                      </a:cubicBez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0" y="4"/>
                        <a:pt x="1" y="5"/>
                        <a:pt x="2" y="6"/>
                      </a:cubicBezTo>
                      <a:cubicBezTo>
                        <a:pt x="2" y="6"/>
                        <a:pt x="11" y="17"/>
                        <a:pt x="21" y="18"/>
                      </a:cubicBezTo>
                      <a:cubicBezTo>
                        <a:pt x="31" y="19"/>
                        <a:pt x="43" y="10"/>
                        <a:pt x="43" y="10"/>
                      </a:cubic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7" name="Freeform 27"/>
                <p:cNvSpPr/>
                <p:nvPr/>
              </p:nvSpPr>
              <p:spPr>
                <a:xfrm>
                  <a:off x="2509743" y="2483483"/>
                  <a:ext cx="147638" cy="169863"/>
                </a:xfrm>
                <a:custGeom>
                  <a:avLst/>
                  <a:gdLst>
                    <a:gd name="T0" fmla="*/ 35 w 35"/>
                    <a:gd name="T1" fmla="*/ 4 h 40"/>
                    <a:gd name="T2" fmla="*/ 16 w 35"/>
                    <a:gd name="T3" fmla="*/ 9 h 40"/>
                    <a:gd name="T4" fmla="*/ 0 w 35"/>
                    <a:gd name="T5" fmla="*/ 0 h 40"/>
                    <a:gd name="T6" fmla="*/ 35 w 35"/>
                    <a:gd name="T7" fmla="*/ 4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40">
                      <a:moveTo>
                        <a:pt x="35" y="4"/>
                      </a:moveTo>
                      <a:cubicBezTo>
                        <a:pt x="29" y="8"/>
                        <a:pt x="23" y="10"/>
                        <a:pt x="16" y="9"/>
                      </a:cubicBezTo>
                      <a:cubicBezTo>
                        <a:pt x="10" y="8"/>
                        <a:pt x="4" y="5"/>
                        <a:pt x="0" y="0"/>
                      </a:cubicBezTo>
                      <a:cubicBezTo>
                        <a:pt x="3" y="39"/>
                        <a:pt x="23" y="40"/>
                        <a:pt x="35" y="4"/>
                      </a:cubicBezTo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8" name="Freeform 28"/>
                <p:cNvSpPr/>
                <p:nvPr/>
              </p:nvSpPr>
              <p:spPr>
                <a:xfrm>
                  <a:off x="2492280" y="2437445"/>
                  <a:ext cx="185738" cy="92075"/>
                </a:xfrm>
                <a:custGeom>
                  <a:avLst/>
                  <a:gdLst>
                    <a:gd name="T0" fmla="*/ 39 w 44"/>
                    <a:gd name="T1" fmla="*/ 16 h 22"/>
                    <a:gd name="T2" fmla="*/ 44 w 44"/>
                    <a:gd name="T3" fmla="*/ 10 h 22"/>
                    <a:gd name="T4" fmla="*/ 40 w 44"/>
                    <a:gd name="T5" fmla="*/ 7 h 22"/>
                    <a:gd name="T6" fmla="*/ 21 w 44"/>
                    <a:gd name="T7" fmla="*/ 13 h 22"/>
                    <a:gd name="T8" fmla="*/ 4 w 44"/>
                    <a:gd name="T9" fmla="*/ 3 h 22"/>
                    <a:gd name="T10" fmla="*/ 0 w 44"/>
                    <a:gd name="T11" fmla="*/ 2 h 22"/>
                    <a:gd name="T12" fmla="*/ 3 w 44"/>
                    <a:gd name="T13" fmla="*/ 12 h 22"/>
                    <a:gd name="T14" fmla="*/ 20 w 44"/>
                    <a:gd name="T15" fmla="*/ 21 h 22"/>
                    <a:gd name="T16" fmla="*/ 39 w 44"/>
                    <a:gd name="T17" fmla="*/ 16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4" h="22">
                      <a:moveTo>
                        <a:pt x="39" y="16"/>
                      </a:moveTo>
                      <a:cubicBezTo>
                        <a:pt x="42" y="14"/>
                        <a:pt x="44" y="11"/>
                        <a:pt x="44" y="10"/>
                      </a:cubicBezTo>
                      <a:cubicBezTo>
                        <a:pt x="44" y="8"/>
                        <a:pt x="43" y="5"/>
                        <a:pt x="40" y="7"/>
                      </a:cubicBezTo>
                      <a:cubicBezTo>
                        <a:pt x="40" y="7"/>
                        <a:pt x="30" y="14"/>
                        <a:pt x="21" y="13"/>
                      </a:cubicBezTo>
                      <a:cubicBezTo>
                        <a:pt x="12" y="12"/>
                        <a:pt x="4" y="3"/>
                        <a:pt x="4" y="3"/>
                      </a:cubicBezTo>
                      <a:cubicBezTo>
                        <a:pt x="2" y="1"/>
                        <a:pt x="0" y="0"/>
                        <a:pt x="0" y="2"/>
                      </a:cubicBezTo>
                      <a:cubicBezTo>
                        <a:pt x="0" y="4"/>
                        <a:pt x="1" y="10"/>
                        <a:pt x="3" y="12"/>
                      </a:cubicBezTo>
                      <a:cubicBezTo>
                        <a:pt x="3" y="12"/>
                        <a:pt x="12" y="20"/>
                        <a:pt x="20" y="21"/>
                      </a:cubicBezTo>
                      <a:cubicBezTo>
                        <a:pt x="29" y="22"/>
                        <a:pt x="39" y="16"/>
                        <a:pt x="39" y="16"/>
                      </a:cubic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9" name="Freeform 30"/>
                <p:cNvSpPr/>
                <p:nvPr/>
              </p:nvSpPr>
              <p:spPr>
                <a:xfrm>
                  <a:off x="2624043" y="1508758"/>
                  <a:ext cx="122238" cy="114300"/>
                </a:xfrm>
                <a:custGeom>
                  <a:avLst/>
                  <a:gdLst>
                    <a:gd name="T0" fmla="*/ 1 w 29"/>
                    <a:gd name="T1" fmla="*/ 17 h 27"/>
                    <a:gd name="T2" fmla="*/ 13 w 29"/>
                    <a:gd name="T3" fmla="*/ 1 h 27"/>
                    <a:gd name="T4" fmla="*/ 29 w 29"/>
                    <a:gd name="T5" fmla="*/ 15 h 27"/>
                    <a:gd name="T6" fmla="*/ 29 w 29"/>
                    <a:gd name="T7" fmla="*/ 20 h 27"/>
                    <a:gd name="T8" fmla="*/ 14 w 29"/>
                    <a:gd name="T9" fmla="*/ 26 h 27"/>
                    <a:gd name="T10" fmla="*/ 1 w 29"/>
                    <a:gd name="T11" fmla="*/ 1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7">
                      <a:moveTo>
                        <a:pt x="1" y="17"/>
                      </a:moveTo>
                      <a:cubicBezTo>
                        <a:pt x="1" y="12"/>
                        <a:pt x="5" y="0"/>
                        <a:pt x="13" y="1"/>
                      </a:cubicBezTo>
                      <a:cubicBezTo>
                        <a:pt x="20" y="2"/>
                        <a:pt x="28" y="11"/>
                        <a:pt x="29" y="15"/>
                      </a:cubicBezTo>
                      <a:cubicBezTo>
                        <a:pt x="29" y="16"/>
                        <a:pt x="29" y="19"/>
                        <a:pt x="29" y="20"/>
                      </a:cubicBezTo>
                      <a:cubicBezTo>
                        <a:pt x="29" y="24"/>
                        <a:pt x="22" y="27"/>
                        <a:pt x="14" y="26"/>
                      </a:cubicBezTo>
                      <a:cubicBezTo>
                        <a:pt x="6" y="25"/>
                        <a:pt x="0" y="21"/>
                        <a:pt x="1" y="17"/>
                      </a:cubicBezTo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0" name="Freeform 32"/>
                <p:cNvSpPr/>
                <p:nvPr/>
              </p:nvSpPr>
              <p:spPr>
                <a:xfrm>
                  <a:off x="2627218" y="1369058"/>
                  <a:ext cx="123825" cy="236538"/>
                </a:xfrm>
                <a:custGeom>
                  <a:avLst/>
                  <a:gdLst>
                    <a:gd name="T0" fmla="*/ 1 w 29"/>
                    <a:gd name="T1" fmla="*/ 43 h 56"/>
                    <a:gd name="T2" fmla="*/ 0 w 29"/>
                    <a:gd name="T3" fmla="*/ 46 h 56"/>
                    <a:gd name="T4" fmla="*/ 13 w 29"/>
                    <a:gd name="T5" fmla="*/ 55 h 56"/>
                    <a:gd name="T6" fmla="*/ 28 w 29"/>
                    <a:gd name="T7" fmla="*/ 49 h 56"/>
                    <a:gd name="T8" fmla="*/ 28 w 29"/>
                    <a:gd name="T9" fmla="*/ 46 h 56"/>
                    <a:gd name="T10" fmla="*/ 20 w 29"/>
                    <a:gd name="T11" fmla="*/ 0 h 56"/>
                    <a:gd name="T12" fmla="*/ 1 w 29"/>
                    <a:gd name="T13" fmla="*/ 4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56">
                      <a:moveTo>
                        <a:pt x="1" y="43"/>
                      </a:moveTo>
                      <a:cubicBezTo>
                        <a:pt x="1" y="44"/>
                        <a:pt x="0" y="45"/>
                        <a:pt x="0" y="46"/>
                      </a:cubicBezTo>
                      <a:cubicBezTo>
                        <a:pt x="0" y="50"/>
                        <a:pt x="6" y="54"/>
                        <a:pt x="13" y="55"/>
                      </a:cubicBezTo>
                      <a:cubicBezTo>
                        <a:pt x="21" y="56"/>
                        <a:pt x="28" y="53"/>
                        <a:pt x="28" y="49"/>
                      </a:cubicBezTo>
                      <a:cubicBezTo>
                        <a:pt x="29" y="48"/>
                        <a:pt x="28" y="47"/>
                        <a:pt x="28" y="46"/>
                      </a:cubicBezTo>
                      <a:quadBezTo>
                        <a:pt x="20" y="0"/>
                        <a:pt x="20" y="0"/>
                      </a:quadBezTo>
                      <a:lnTo>
                        <a:pt x="1" y="43"/>
                      </a:lnTo>
                      <a:close/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1" name="Freeform 33"/>
                <p:cNvSpPr/>
                <p:nvPr/>
              </p:nvSpPr>
              <p:spPr>
                <a:xfrm>
                  <a:off x="2695480" y="1364295"/>
                  <a:ext cx="25400" cy="50800"/>
                </a:xfrm>
                <a:custGeom>
                  <a:avLst/>
                  <a:gdLst>
                    <a:gd name="T0" fmla="*/ 3 w 6"/>
                    <a:gd name="T1" fmla="*/ 12 h 12"/>
                    <a:gd name="T2" fmla="*/ 6 w 6"/>
                    <a:gd name="T3" fmla="*/ 11 h 12"/>
                    <a:gd name="T4" fmla="*/ 4 w 6"/>
                    <a:gd name="T5" fmla="*/ 1 h 12"/>
                    <a:gd name="T6" fmla="*/ 0 w 6"/>
                    <a:gd name="T7" fmla="*/ 11 h 12"/>
                    <a:gd name="T8" fmla="*/ 3 w 6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2">
                      <a:moveTo>
                        <a:pt x="3" y="12"/>
                      </a:moveTo>
                      <a:cubicBezTo>
                        <a:pt x="4" y="12"/>
                        <a:pt x="5" y="12"/>
                        <a:pt x="6" y="11"/>
                      </a:cubicBezTo>
                      <a:cubicBezTo>
                        <a:pt x="6" y="11"/>
                        <a:pt x="6" y="1"/>
                        <a:pt x="4" y="1"/>
                      </a:cubicBezTo>
                      <a:cubicBezTo>
                        <a:pt x="2" y="0"/>
                        <a:pt x="0" y="11"/>
                        <a:pt x="0" y="11"/>
                      </a:cubicBezTo>
                      <a:quadBezTo>
                        <a:pt x="1" y="11"/>
                        <a:pt x="3" y="12"/>
                      </a:quadBezTo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2" name="Freeform 34"/>
                <p:cNvSpPr/>
                <p:nvPr/>
              </p:nvSpPr>
              <p:spPr>
                <a:xfrm>
                  <a:off x="2165255" y="2016758"/>
                  <a:ext cx="781050" cy="877888"/>
                </a:xfrm>
                <a:custGeom>
                  <a:avLst/>
                  <a:gdLst>
                    <a:gd name="T0" fmla="*/ 123 w 492"/>
                    <a:gd name="T1" fmla="*/ 553 h 553"/>
                    <a:gd name="T2" fmla="*/ 0 w 492"/>
                    <a:gd name="T3" fmla="*/ 0 h 553"/>
                    <a:gd name="T4" fmla="*/ 492 w 492"/>
                    <a:gd name="T5" fmla="*/ 0 h 553"/>
                    <a:gd name="T6" fmla="*/ 377 w 492"/>
                    <a:gd name="T7" fmla="*/ 550 h 553"/>
                    <a:gd name="T8" fmla="*/ 123 w 492"/>
                    <a:gd name="T9" fmla="*/ 553 h 5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2" h="553">
                      <a:moveTo>
                        <a:pt x="123" y="553"/>
                      </a:moveTo>
                      <a:lnTo>
                        <a:pt x="0" y="0"/>
                      </a:lnTo>
                      <a:lnTo>
                        <a:pt x="492" y="0"/>
                      </a:lnTo>
                      <a:lnTo>
                        <a:pt x="377" y="550"/>
                      </a:lnTo>
                      <a:lnTo>
                        <a:pt x="123" y="553"/>
                      </a:lnTo>
                      <a:close/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3" name="Freeform 36"/>
                <p:cNvSpPr/>
                <p:nvPr/>
              </p:nvSpPr>
              <p:spPr>
                <a:xfrm>
                  <a:off x="2144618" y="1996120"/>
                  <a:ext cx="822325" cy="919163"/>
                </a:xfrm>
                <a:custGeom>
                  <a:avLst/>
                  <a:gdLst>
                    <a:gd name="T0" fmla="*/ 51 w 194"/>
                    <a:gd name="T1" fmla="*/ 212 h 217"/>
                    <a:gd name="T2" fmla="*/ 55 w 194"/>
                    <a:gd name="T3" fmla="*/ 211 h 217"/>
                    <a:gd name="T4" fmla="*/ 11 w 194"/>
                    <a:gd name="T5" fmla="*/ 9 h 217"/>
                    <a:gd name="T6" fmla="*/ 183 w 194"/>
                    <a:gd name="T7" fmla="*/ 9 h 217"/>
                    <a:gd name="T8" fmla="*/ 143 w 194"/>
                    <a:gd name="T9" fmla="*/ 206 h 217"/>
                    <a:gd name="T10" fmla="*/ 51 w 194"/>
                    <a:gd name="T11" fmla="*/ 207 h 217"/>
                    <a:gd name="T12" fmla="*/ 51 w 194"/>
                    <a:gd name="T13" fmla="*/ 212 h 217"/>
                    <a:gd name="T14" fmla="*/ 55 w 194"/>
                    <a:gd name="T15" fmla="*/ 211 h 217"/>
                    <a:gd name="T16" fmla="*/ 51 w 194"/>
                    <a:gd name="T17" fmla="*/ 212 h 217"/>
                    <a:gd name="T18" fmla="*/ 51 w 194"/>
                    <a:gd name="T19" fmla="*/ 217 h 217"/>
                    <a:gd name="T20" fmla="*/ 147 w 194"/>
                    <a:gd name="T21" fmla="*/ 216 h 217"/>
                    <a:gd name="T22" fmla="*/ 151 w 194"/>
                    <a:gd name="T23" fmla="*/ 212 h 217"/>
                    <a:gd name="T24" fmla="*/ 193 w 194"/>
                    <a:gd name="T25" fmla="*/ 6 h 217"/>
                    <a:gd name="T26" fmla="*/ 192 w 194"/>
                    <a:gd name="T27" fmla="*/ 2 h 217"/>
                    <a:gd name="T28" fmla="*/ 189 w 194"/>
                    <a:gd name="T29" fmla="*/ 0 h 217"/>
                    <a:gd name="T30" fmla="*/ 5 w 194"/>
                    <a:gd name="T31" fmla="*/ 0 h 217"/>
                    <a:gd name="T32" fmla="*/ 1 w 194"/>
                    <a:gd name="T33" fmla="*/ 2 h 217"/>
                    <a:gd name="T34" fmla="*/ 0 w 194"/>
                    <a:gd name="T35" fmla="*/ 6 h 217"/>
                    <a:gd name="T36" fmla="*/ 46 w 194"/>
                    <a:gd name="T37" fmla="*/ 213 h 217"/>
                    <a:gd name="T38" fmla="*/ 51 w 194"/>
                    <a:gd name="T39" fmla="*/ 217 h 217"/>
                    <a:gd name="T40" fmla="*/ 51 w 194"/>
                    <a:gd name="T41" fmla="*/ 212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94" h="217">
                      <a:moveTo>
                        <a:pt x="51" y="212"/>
                      </a:moveTo>
                      <a:quadBezTo>
                        <a:pt x="55" y="211"/>
                        <a:pt x="55" y="211"/>
                      </a:quadBezTo>
                      <a:quadBezTo>
                        <a:pt x="11" y="9"/>
                        <a:pt x="11" y="9"/>
                      </a:quadBezTo>
                      <a:quadBezTo>
                        <a:pt x="183" y="9"/>
                        <a:pt x="183" y="9"/>
                      </a:quadBezTo>
                      <a:quadBezTo>
                        <a:pt x="143" y="206"/>
                        <a:pt x="143" y="206"/>
                      </a:quadBezTo>
                      <a:quadBezTo>
                        <a:pt x="51" y="207"/>
                        <a:pt x="51" y="207"/>
                      </a:quadBezTo>
                      <a:quadBezTo>
                        <a:pt x="51" y="212"/>
                        <a:pt x="51" y="212"/>
                      </a:quadBezTo>
                      <a:quadBezTo>
                        <a:pt x="55" y="211"/>
                        <a:pt x="55" y="211"/>
                      </a:quadBezTo>
                      <a:quadBezTo>
                        <a:pt x="51" y="212"/>
                        <a:pt x="51" y="212"/>
                      </a:quadBezTo>
                      <a:quadBezTo>
                        <a:pt x="51" y="217"/>
                        <a:pt x="51" y="217"/>
                      </a:quadBezTo>
                      <a:quadBezTo>
                        <a:pt x="147" y="216"/>
                        <a:pt x="147" y="216"/>
                      </a:quadBezTo>
                      <a:cubicBezTo>
                        <a:pt x="149" y="216"/>
                        <a:pt x="151" y="214"/>
                        <a:pt x="151" y="212"/>
                      </a:cubicBezTo>
                      <a:quadBezTo>
                        <a:pt x="193" y="6"/>
                        <a:pt x="193" y="6"/>
                      </a:quadBezTo>
                      <a:cubicBezTo>
                        <a:pt x="194" y="4"/>
                        <a:pt x="193" y="3"/>
                        <a:pt x="192" y="2"/>
                      </a:cubicBezTo>
                      <a:cubicBezTo>
                        <a:pt x="191" y="0"/>
                        <a:pt x="190" y="0"/>
                        <a:pt x="189" y="0"/>
                      </a:cubicBezTo>
                      <a:quadBezTo>
                        <a:pt x="5" y="0"/>
                        <a:pt x="5" y="0"/>
                      </a:quadBezTo>
                      <a:cubicBezTo>
                        <a:pt x="4" y="0"/>
                        <a:pt x="2" y="0"/>
                        <a:pt x="1" y="2"/>
                      </a:cubicBezTo>
                      <a:cubicBezTo>
                        <a:pt x="1" y="3"/>
                        <a:pt x="0" y="4"/>
                        <a:pt x="0" y="6"/>
                      </a:cubicBezTo>
                      <a:quadBezTo>
                        <a:pt x="46" y="213"/>
                        <a:pt x="46" y="213"/>
                      </a:quadBezTo>
                      <a:cubicBezTo>
                        <a:pt x="47" y="215"/>
                        <a:pt x="48" y="217"/>
                        <a:pt x="51" y="217"/>
                      </a:cubicBezTo>
                      <a:quadBezTo>
                        <a:pt x="51" y="212"/>
                        <a:pt x="51" y="212"/>
                      </a:quad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4" name="Freeform 37"/>
                <p:cNvSpPr>
                  <a:spLocks noEditPoints="1"/>
                </p:cNvSpPr>
                <p:nvPr/>
              </p:nvSpPr>
              <p:spPr>
                <a:xfrm>
                  <a:off x="2144618" y="2000883"/>
                  <a:ext cx="411163" cy="911225"/>
                </a:xfrm>
                <a:custGeom>
                  <a:avLst/>
                  <a:gdLst>
                    <a:gd name="T0" fmla="*/ 97 w 97"/>
                    <a:gd name="T1" fmla="*/ 215 h 215"/>
                    <a:gd name="T2" fmla="*/ 70 w 97"/>
                    <a:gd name="T3" fmla="*/ 215 h 215"/>
                    <a:gd name="T4" fmla="*/ 97 w 97"/>
                    <a:gd name="T5" fmla="*/ 215 h 215"/>
                    <a:gd name="T6" fmla="*/ 97 w 97"/>
                    <a:gd name="T7" fmla="*/ 215 h 215"/>
                    <a:gd name="T8" fmla="*/ 0 w 97"/>
                    <a:gd name="T9" fmla="*/ 3 h 215"/>
                    <a:gd name="T10" fmla="*/ 0 w 97"/>
                    <a:gd name="T11" fmla="*/ 5 h 215"/>
                    <a:gd name="T12" fmla="*/ 46 w 97"/>
                    <a:gd name="T13" fmla="*/ 212 h 215"/>
                    <a:gd name="T14" fmla="*/ 46 w 97"/>
                    <a:gd name="T15" fmla="*/ 213 h 215"/>
                    <a:gd name="T16" fmla="*/ 46 w 97"/>
                    <a:gd name="T17" fmla="*/ 212 h 215"/>
                    <a:gd name="T18" fmla="*/ 0 w 97"/>
                    <a:gd name="T19" fmla="*/ 5 h 215"/>
                    <a:gd name="T20" fmla="*/ 0 w 97"/>
                    <a:gd name="T21" fmla="*/ 3 h 215"/>
                    <a:gd name="T22" fmla="*/ 2 w 97"/>
                    <a:gd name="T23" fmla="*/ 0 h 215"/>
                    <a:gd name="T24" fmla="*/ 1 w 97"/>
                    <a:gd name="T25" fmla="*/ 1 h 215"/>
                    <a:gd name="T26" fmla="*/ 1 w 97"/>
                    <a:gd name="T27" fmla="*/ 1 h 215"/>
                    <a:gd name="T28" fmla="*/ 1 w 97"/>
                    <a:gd name="T29" fmla="*/ 1 h 215"/>
                    <a:gd name="T30" fmla="*/ 2 w 97"/>
                    <a:gd name="T31" fmla="*/ 0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7" h="215">
                      <a:moveTo>
                        <a:pt x="97" y="215"/>
                      </a:moveTo>
                      <a:quadBezTo>
                        <a:pt x="70" y="215"/>
                        <a:pt x="70" y="215"/>
                      </a:quadBezTo>
                      <a:quadBezTo>
                        <a:pt x="97" y="215"/>
                        <a:pt x="97" y="215"/>
                      </a:quadBezTo>
                      <a:quadBezTo>
                        <a:pt x="97" y="215"/>
                        <a:pt x="97" y="215"/>
                      </a:quadBezTo>
                      <a:moveTo>
                        <a:pt x="0" y="3"/>
                      </a:moveTo>
                      <a:quadBezTo>
                        <a:pt x="0" y="4"/>
                        <a:pt x="0" y="5"/>
                      </a:quadBezTo>
                      <a:quadBezTo>
                        <a:pt x="46" y="212"/>
                        <a:pt x="46" y="212"/>
                      </a:quadBezTo>
                      <a:quadBezTo>
                        <a:pt x="46" y="212"/>
                        <a:pt x="46" y="213"/>
                      </a:quadBezTo>
                      <a:quadBezTo>
                        <a:pt x="46" y="212"/>
                        <a:pt x="46" y="212"/>
                      </a:quadBezTo>
                      <a:quadBezTo>
                        <a:pt x="0" y="5"/>
                        <a:pt x="0" y="5"/>
                      </a:quadBezTo>
                      <a:quadBezTo>
                        <a:pt x="0" y="4"/>
                        <a:pt x="0" y="3"/>
                      </a:quadBezTo>
                      <a:moveTo>
                        <a:pt x="2" y="0"/>
                      </a:moveTo>
                      <a:quadBezTo>
                        <a:pt x="1" y="1"/>
                        <a:pt x="1" y="1"/>
                      </a:quadBezTo>
                      <a:quadBezTo>
                        <a:pt x="1" y="1"/>
                        <a:pt x="1" y="1"/>
                      </a:quadBezTo>
                      <a:quadBezTo>
                        <a:pt x="1" y="1"/>
                        <a:pt x="1" y="1"/>
                      </a:quadBezTo>
                      <a:quadBezTo>
                        <a:pt x="1" y="1"/>
                        <a:pt x="2" y="0"/>
                      </a:quad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5" name="Freeform 38"/>
                <p:cNvSpPr/>
                <p:nvPr/>
              </p:nvSpPr>
              <p:spPr>
                <a:xfrm>
                  <a:off x="2190655" y="2034220"/>
                  <a:ext cx="365125" cy="839788"/>
                </a:xfrm>
                <a:custGeom>
                  <a:avLst/>
                  <a:gdLst>
                    <a:gd name="T0" fmla="*/ 230 w 230"/>
                    <a:gd name="T1" fmla="*/ 0 h 529"/>
                    <a:gd name="T2" fmla="*/ 0 w 230"/>
                    <a:gd name="T3" fmla="*/ 0 h 529"/>
                    <a:gd name="T4" fmla="*/ 118 w 230"/>
                    <a:gd name="T5" fmla="*/ 529 h 529"/>
                    <a:gd name="T6" fmla="*/ 230 w 230"/>
                    <a:gd name="T7" fmla="*/ 529 h 529"/>
                    <a:gd name="T8" fmla="*/ 230 w 230"/>
                    <a:gd name="T9" fmla="*/ 0 h 5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0" h="529">
                      <a:moveTo>
                        <a:pt x="230" y="0"/>
                      </a:moveTo>
                      <a:lnTo>
                        <a:pt x="0" y="0"/>
                      </a:lnTo>
                      <a:lnTo>
                        <a:pt x="118" y="529"/>
                      </a:lnTo>
                      <a:lnTo>
                        <a:pt x="230" y="529"/>
                      </a:lnTo>
                      <a:lnTo>
                        <a:pt x="230" y="0"/>
                      </a:lnTo>
                      <a:close/>
                    </a:path>
                  </a:pathLst>
                </a:custGeom>
                <a:solidFill>
                  <a:srgbClr val="D0CFD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6" name="Freeform 39"/>
                <p:cNvSpPr/>
                <p:nvPr/>
              </p:nvSpPr>
              <p:spPr>
                <a:xfrm>
                  <a:off x="2190655" y="2034220"/>
                  <a:ext cx="365125" cy="839788"/>
                </a:xfrm>
                <a:custGeom>
                  <a:avLst/>
                  <a:gdLst>
                    <a:gd name="T0" fmla="*/ 230 w 230"/>
                    <a:gd name="T1" fmla="*/ 0 h 529"/>
                    <a:gd name="T2" fmla="*/ 0 w 230"/>
                    <a:gd name="T3" fmla="*/ 0 h 529"/>
                    <a:gd name="T4" fmla="*/ 118 w 230"/>
                    <a:gd name="T5" fmla="*/ 529 h 529"/>
                    <a:gd name="T6" fmla="*/ 230 w 230"/>
                    <a:gd name="T7" fmla="*/ 529 h 529"/>
                    <a:gd name="T8" fmla="*/ 230 w 230"/>
                    <a:gd name="T9" fmla="*/ 0 h 5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0" h="529">
                      <a:moveTo>
                        <a:pt x="230" y="0"/>
                      </a:moveTo>
                      <a:lnTo>
                        <a:pt x="0" y="0"/>
                      </a:lnTo>
                      <a:lnTo>
                        <a:pt x="118" y="529"/>
                      </a:lnTo>
                      <a:lnTo>
                        <a:pt x="230" y="529"/>
                      </a:lnTo>
                      <a:lnTo>
                        <a:pt x="23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7" name="Freeform 40"/>
                <p:cNvSpPr/>
                <p:nvPr/>
              </p:nvSpPr>
              <p:spPr>
                <a:xfrm>
                  <a:off x="2144618" y="1996120"/>
                  <a:ext cx="411163" cy="919163"/>
                </a:xfrm>
                <a:custGeom>
                  <a:avLst/>
                  <a:gdLst>
                    <a:gd name="T0" fmla="*/ 97 w 97"/>
                    <a:gd name="T1" fmla="*/ 0 h 217"/>
                    <a:gd name="T2" fmla="*/ 5 w 97"/>
                    <a:gd name="T3" fmla="*/ 0 h 217"/>
                    <a:gd name="T4" fmla="*/ 2 w 97"/>
                    <a:gd name="T5" fmla="*/ 1 h 217"/>
                    <a:gd name="T6" fmla="*/ 1 w 97"/>
                    <a:gd name="T7" fmla="*/ 2 h 217"/>
                    <a:gd name="T8" fmla="*/ 1 w 97"/>
                    <a:gd name="T9" fmla="*/ 2 h 217"/>
                    <a:gd name="T10" fmla="*/ 0 w 97"/>
                    <a:gd name="T11" fmla="*/ 4 h 217"/>
                    <a:gd name="T12" fmla="*/ 0 w 97"/>
                    <a:gd name="T13" fmla="*/ 6 h 217"/>
                    <a:gd name="T14" fmla="*/ 46 w 97"/>
                    <a:gd name="T15" fmla="*/ 213 h 217"/>
                    <a:gd name="T16" fmla="*/ 46 w 97"/>
                    <a:gd name="T17" fmla="*/ 214 h 217"/>
                    <a:gd name="T18" fmla="*/ 51 w 97"/>
                    <a:gd name="T19" fmla="*/ 217 h 217"/>
                    <a:gd name="T20" fmla="*/ 51 w 97"/>
                    <a:gd name="T21" fmla="*/ 217 h 217"/>
                    <a:gd name="T22" fmla="*/ 70 w 97"/>
                    <a:gd name="T23" fmla="*/ 216 h 217"/>
                    <a:gd name="T24" fmla="*/ 97 w 97"/>
                    <a:gd name="T25" fmla="*/ 216 h 217"/>
                    <a:gd name="T26" fmla="*/ 97 w 97"/>
                    <a:gd name="T27" fmla="*/ 207 h 217"/>
                    <a:gd name="T28" fmla="*/ 55 w 97"/>
                    <a:gd name="T29" fmla="*/ 207 h 217"/>
                    <a:gd name="T30" fmla="*/ 11 w 97"/>
                    <a:gd name="T31" fmla="*/ 9 h 217"/>
                    <a:gd name="T32" fmla="*/ 97 w 97"/>
                    <a:gd name="T33" fmla="*/ 9 h 217"/>
                    <a:gd name="T34" fmla="*/ 97 w 97"/>
                    <a:gd name="T35" fmla="*/ 0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7" h="217">
                      <a:moveTo>
                        <a:pt x="97" y="0"/>
                      </a:moveTo>
                      <a:quadBezTo>
                        <a:pt x="5" y="0"/>
                        <a:pt x="5" y="0"/>
                      </a:quadBezTo>
                      <a:cubicBezTo>
                        <a:pt x="4" y="0"/>
                        <a:pt x="2" y="0"/>
                        <a:pt x="2" y="1"/>
                      </a:cubicBezTo>
                      <a:quadBezTo>
                        <a:pt x="1" y="2"/>
                        <a:pt x="1" y="2"/>
                      </a:quadBezTo>
                      <a:quadBezTo>
                        <a:pt x="1" y="2"/>
                        <a:pt x="1" y="2"/>
                      </a:quadBezTo>
                      <a:cubicBezTo>
                        <a:pt x="1" y="2"/>
                        <a:pt x="0" y="3"/>
                        <a:pt x="0" y="4"/>
                      </a:cubicBezTo>
                      <a:quadBezTo>
                        <a:pt x="0" y="5"/>
                        <a:pt x="0" y="6"/>
                      </a:quadBezTo>
                      <a:quadBezTo>
                        <a:pt x="46" y="213"/>
                        <a:pt x="46" y="213"/>
                      </a:quadBezTo>
                      <a:quadBezTo>
                        <a:pt x="46" y="213"/>
                        <a:pt x="46" y="214"/>
                      </a:quadBezTo>
                      <a:cubicBezTo>
                        <a:pt x="47" y="215"/>
                        <a:pt x="49" y="217"/>
                        <a:pt x="51" y="217"/>
                      </a:cubicBezTo>
                      <a:quadBezTo>
                        <a:pt x="51" y="217"/>
                        <a:pt x="51" y="217"/>
                      </a:quadBezTo>
                      <a:quadBezTo>
                        <a:pt x="70" y="216"/>
                        <a:pt x="70" y="216"/>
                      </a:quadBezTo>
                      <a:quadBezTo>
                        <a:pt x="97" y="216"/>
                        <a:pt x="97" y="216"/>
                      </a:quadBezTo>
                      <a:quadBezTo>
                        <a:pt x="97" y="207"/>
                        <a:pt x="97" y="207"/>
                      </a:quadBezTo>
                      <a:quadBezTo>
                        <a:pt x="55" y="207"/>
                        <a:pt x="55" y="207"/>
                      </a:quadBezTo>
                      <a:quadBezTo>
                        <a:pt x="11" y="9"/>
                        <a:pt x="11" y="9"/>
                      </a:quadBezTo>
                      <a:quadBezTo>
                        <a:pt x="97" y="9"/>
                        <a:pt x="97" y="9"/>
                      </a:quadBezTo>
                      <a:quadBezTo>
                        <a:pt x="97" y="0"/>
                        <a:pt x="97" y="0"/>
                      </a:quadBezTo>
                    </a:path>
                  </a:pathLst>
                </a:custGeom>
                <a:solidFill>
                  <a:srgbClr val="D0CFD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10212743" y="0"/>
            <a:ext cx="1533833" cy="1253724"/>
            <a:chOff x="7061527" y="1250214"/>
            <a:chExt cx="3136462" cy="2563681"/>
          </a:xfrm>
        </p:grpSpPr>
        <p:grpSp>
          <p:nvGrpSpPr>
            <p:cNvPr id="62" name="组合 61"/>
            <p:cNvGrpSpPr/>
            <p:nvPr/>
          </p:nvGrpSpPr>
          <p:grpSpPr>
            <a:xfrm>
              <a:off x="7103695" y="3022397"/>
              <a:ext cx="2870657" cy="791498"/>
              <a:chOff x="4938713" y="3109913"/>
              <a:chExt cx="2314575" cy="638175"/>
            </a:xfrm>
          </p:grpSpPr>
          <p:sp>
            <p:nvSpPr>
              <p:cNvPr id="63" name="Freeform 13"/>
              <p:cNvSpPr/>
              <p:nvPr/>
            </p:nvSpPr>
            <p:spPr>
              <a:xfrm>
                <a:off x="4972050" y="3144838"/>
                <a:ext cx="2230438" cy="569913"/>
              </a:xfrm>
              <a:custGeom>
                <a:avLst/>
                <a:gdLst>
                  <a:gd name="T0" fmla="*/ 524 w 524"/>
                  <a:gd name="T1" fmla="*/ 132 h 132"/>
                  <a:gd name="T2" fmla="*/ 64 w 524"/>
                  <a:gd name="T3" fmla="*/ 132 h 132"/>
                  <a:gd name="T4" fmla="*/ 0 w 524"/>
                  <a:gd name="T5" fmla="*/ 67 h 132"/>
                  <a:gd name="T6" fmla="*/ 0 w 524"/>
                  <a:gd name="T7" fmla="*/ 57 h 132"/>
                  <a:gd name="T8" fmla="*/ 64 w 524"/>
                  <a:gd name="T9" fmla="*/ 0 h 132"/>
                  <a:gd name="T10" fmla="*/ 524 w 524"/>
                  <a:gd name="T11" fmla="*/ 0 h 132"/>
                  <a:gd name="T12" fmla="*/ 509 w 524"/>
                  <a:gd name="T13" fmla="*/ 63 h 132"/>
                  <a:gd name="T14" fmla="*/ 524 w 524"/>
                  <a:gd name="T15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4" h="132">
                    <a:moveTo>
                      <a:pt x="524" y="132"/>
                    </a:moveTo>
                    <a:quadBezTo>
                      <a:pt x="64" y="132"/>
                      <a:pt x="64" y="132"/>
                    </a:quadBezTo>
                    <a:cubicBezTo>
                      <a:pt x="29" y="132"/>
                      <a:pt x="0" y="101"/>
                      <a:pt x="0" y="67"/>
                    </a:cubicBezTo>
                    <a:quadBezTo>
                      <a:pt x="0" y="57"/>
                      <a:pt x="0" y="57"/>
                    </a:quadBezTo>
                    <a:cubicBezTo>
                      <a:pt x="0" y="23"/>
                      <a:pt x="29" y="0"/>
                      <a:pt x="64" y="0"/>
                    </a:cubicBezTo>
                    <a:quadBezTo>
                      <a:pt x="524" y="0"/>
                      <a:pt x="524" y="0"/>
                    </a:quadBezTo>
                    <a:cubicBezTo>
                      <a:pt x="524" y="0"/>
                      <a:pt x="509" y="21"/>
                      <a:pt x="509" y="63"/>
                    </a:cubicBezTo>
                    <a:cubicBezTo>
                      <a:pt x="509" y="111"/>
                      <a:pt x="524" y="132"/>
                      <a:pt x="524" y="132"/>
                    </a:cubicBezTo>
                  </a:path>
                </a:pathLst>
              </a:custGeom>
              <a:solidFill>
                <a:srgbClr val="FCF6EA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4" name="Freeform 14"/>
              <p:cNvSpPr/>
              <p:nvPr/>
            </p:nvSpPr>
            <p:spPr>
              <a:xfrm>
                <a:off x="4989513" y="3109913"/>
                <a:ext cx="319088" cy="630238"/>
              </a:xfrm>
              <a:custGeom>
                <a:avLst/>
                <a:gdLst>
                  <a:gd name="T0" fmla="*/ 67 w 75"/>
                  <a:gd name="T1" fmla="*/ 146 h 146"/>
                  <a:gd name="T2" fmla="*/ 0 w 75"/>
                  <a:gd name="T3" fmla="*/ 76 h 146"/>
                  <a:gd name="T4" fmla="*/ 0 w 75"/>
                  <a:gd name="T5" fmla="*/ 67 h 146"/>
                  <a:gd name="T6" fmla="*/ 69 w 75"/>
                  <a:gd name="T7" fmla="*/ 0 h 146"/>
                  <a:gd name="T8" fmla="*/ 75 w 75"/>
                  <a:gd name="T9" fmla="*/ 6 h 146"/>
                  <a:gd name="T10" fmla="*/ 69 w 75"/>
                  <a:gd name="T11" fmla="*/ 12 h 146"/>
                  <a:gd name="T12" fmla="*/ 12 w 75"/>
                  <a:gd name="T13" fmla="*/ 67 h 146"/>
                  <a:gd name="T14" fmla="*/ 12 w 75"/>
                  <a:gd name="T15" fmla="*/ 76 h 146"/>
                  <a:gd name="T16" fmla="*/ 67 w 75"/>
                  <a:gd name="T17" fmla="*/ 133 h 146"/>
                  <a:gd name="T18" fmla="*/ 73 w 75"/>
                  <a:gd name="T19" fmla="*/ 140 h 146"/>
                  <a:gd name="T20" fmla="*/ 67 w 75"/>
                  <a:gd name="T21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146">
                    <a:moveTo>
                      <a:pt x="67" y="146"/>
                    </a:moveTo>
                    <a:cubicBezTo>
                      <a:pt x="30" y="146"/>
                      <a:pt x="0" y="115"/>
                      <a:pt x="0" y="76"/>
                    </a:cubicBezTo>
                    <a:quadBezTo>
                      <a:pt x="0" y="67"/>
                      <a:pt x="0" y="67"/>
                    </a:quadBezTo>
                    <a:cubicBezTo>
                      <a:pt x="0" y="30"/>
                      <a:pt x="31" y="0"/>
                      <a:pt x="69" y="0"/>
                    </a:cubicBezTo>
                    <a:cubicBezTo>
                      <a:pt x="72" y="0"/>
                      <a:pt x="75" y="2"/>
                      <a:pt x="75" y="6"/>
                    </a:cubicBezTo>
                    <a:cubicBezTo>
                      <a:pt x="75" y="9"/>
                      <a:pt x="72" y="12"/>
                      <a:pt x="69" y="12"/>
                    </a:cubicBezTo>
                    <a:cubicBezTo>
                      <a:pt x="37" y="12"/>
                      <a:pt x="12" y="36"/>
                      <a:pt x="12" y="67"/>
                    </a:cubicBezTo>
                    <a:quadBezTo>
                      <a:pt x="12" y="76"/>
                      <a:pt x="12" y="76"/>
                    </a:quadBezTo>
                    <a:cubicBezTo>
                      <a:pt x="12" y="108"/>
                      <a:pt x="37" y="133"/>
                      <a:pt x="67" y="133"/>
                    </a:cubicBezTo>
                    <a:cubicBezTo>
                      <a:pt x="70" y="133"/>
                      <a:pt x="73" y="136"/>
                      <a:pt x="73" y="140"/>
                    </a:cubicBezTo>
                    <a:cubicBezTo>
                      <a:pt x="73" y="143"/>
                      <a:pt x="70" y="146"/>
                      <a:pt x="67" y="146"/>
                    </a:cubicBezTo>
                  </a:path>
                </a:pathLst>
              </a:custGeom>
              <a:solidFill>
                <a:srgbClr val="8C8C8C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5" name="Freeform 15"/>
              <p:cNvSpPr/>
              <p:nvPr/>
            </p:nvSpPr>
            <p:spPr>
              <a:xfrm>
                <a:off x="4938713" y="3109913"/>
                <a:ext cx="2314575" cy="638175"/>
              </a:xfrm>
              <a:custGeom>
                <a:avLst/>
                <a:gdLst>
                  <a:gd name="T0" fmla="*/ 544 w 544"/>
                  <a:gd name="T1" fmla="*/ 148 h 148"/>
                  <a:gd name="T2" fmla="*/ 70 w 544"/>
                  <a:gd name="T3" fmla="*/ 148 h 148"/>
                  <a:gd name="T4" fmla="*/ 0 w 544"/>
                  <a:gd name="T5" fmla="*/ 75 h 148"/>
                  <a:gd name="T6" fmla="*/ 0 w 544"/>
                  <a:gd name="T7" fmla="*/ 65 h 148"/>
                  <a:gd name="T8" fmla="*/ 70 w 544"/>
                  <a:gd name="T9" fmla="*/ 0 h 148"/>
                  <a:gd name="T10" fmla="*/ 544 w 544"/>
                  <a:gd name="T11" fmla="*/ 0 h 148"/>
                  <a:gd name="T12" fmla="*/ 544 w 544"/>
                  <a:gd name="T13" fmla="*/ 12 h 148"/>
                  <a:gd name="T14" fmla="*/ 70 w 544"/>
                  <a:gd name="T15" fmla="*/ 12 h 148"/>
                  <a:gd name="T16" fmla="*/ 12 w 544"/>
                  <a:gd name="T17" fmla="*/ 65 h 148"/>
                  <a:gd name="T18" fmla="*/ 12 w 544"/>
                  <a:gd name="T19" fmla="*/ 75 h 148"/>
                  <a:gd name="T20" fmla="*/ 70 w 544"/>
                  <a:gd name="T21" fmla="*/ 132 h 148"/>
                  <a:gd name="T22" fmla="*/ 544 w 544"/>
                  <a:gd name="T23" fmla="*/ 132 h 148"/>
                  <a:gd name="T24" fmla="*/ 544 w 544"/>
                  <a:gd name="T25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4" h="148">
                    <a:moveTo>
                      <a:pt x="544" y="148"/>
                    </a:moveTo>
                    <a:quadBezTo>
                      <a:pt x="70" y="148"/>
                      <a:pt x="70" y="148"/>
                    </a:quadBezTo>
                    <a:cubicBezTo>
                      <a:pt x="33" y="148"/>
                      <a:pt x="0" y="114"/>
                      <a:pt x="0" y="75"/>
                    </a:cubicBezTo>
                    <a:quadBezTo>
                      <a:pt x="0" y="65"/>
                      <a:pt x="0" y="65"/>
                    </a:quadBezTo>
                    <a:cubicBezTo>
                      <a:pt x="0" y="28"/>
                      <a:pt x="31" y="0"/>
                      <a:pt x="70" y="0"/>
                    </a:cubicBezTo>
                    <a:quadBezTo>
                      <a:pt x="544" y="0"/>
                      <a:pt x="544" y="0"/>
                    </a:quadBezTo>
                    <a:quadBezTo>
                      <a:pt x="544" y="12"/>
                      <a:pt x="544" y="12"/>
                    </a:quadBezTo>
                    <a:quadBezTo>
                      <a:pt x="70" y="12"/>
                      <a:pt x="70" y="12"/>
                    </a:quadBezTo>
                    <a:cubicBezTo>
                      <a:pt x="38" y="12"/>
                      <a:pt x="12" y="36"/>
                      <a:pt x="12" y="65"/>
                    </a:cubicBezTo>
                    <a:quadBezTo>
                      <a:pt x="12" y="75"/>
                      <a:pt x="12" y="75"/>
                    </a:quadBezTo>
                    <a:cubicBezTo>
                      <a:pt x="12" y="106"/>
                      <a:pt x="40" y="132"/>
                      <a:pt x="70" y="132"/>
                    </a:cubicBezTo>
                    <a:quadBezTo>
                      <a:pt x="544" y="132"/>
                      <a:pt x="544" y="132"/>
                    </a:quadBezTo>
                    <a:lnTo>
                      <a:pt x="544" y="148"/>
                    </a:lnTo>
                    <a:close/>
                  </a:path>
                </a:pathLst>
              </a:custGeom>
              <a:solidFill>
                <a:srgbClr val="F1654C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6" name="Line 16"/>
              <p:cNvSpPr>
                <a:spLocks noChangeShapeType="1"/>
              </p:cNvSpPr>
              <p:nvPr/>
            </p:nvSpPr>
            <p:spPr>
              <a:xfrm>
                <a:off x="5270500" y="3562350"/>
                <a:ext cx="1830388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7" name="Line 17"/>
              <p:cNvSpPr>
                <a:spLocks noChangeShapeType="1"/>
              </p:cNvSpPr>
              <p:nvPr/>
            </p:nvSpPr>
            <p:spPr>
              <a:xfrm>
                <a:off x="5245100" y="3614738"/>
                <a:ext cx="1739900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8" name="Line 18"/>
              <p:cNvSpPr>
                <a:spLocks noChangeShapeType="1"/>
              </p:cNvSpPr>
              <p:nvPr/>
            </p:nvSpPr>
            <p:spPr>
              <a:xfrm>
                <a:off x="5440363" y="3498850"/>
                <a:ext cx="1638300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9" name="Line 19"/>
              <p:cNvSpPr>
                <a:spLocks noChangeShapeType="1"/>
              </p:cNvSpPr>
              <p:nvPr/>
            </p:nvSpPr>
            <p:spPr>
              <a:xfrm>
                <a:off x="5381625" y="3363913"/>
                <a:ext cx="1322388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70" name="Line 20"/>
              <p:cNvSpPr>
                <a:spLocks noChangeShapeType="1"/>
              </p:cNvSpPr>
              <p:nvPr/>
            </p:nvSpPr>
            <p:spPr>
              <a:xfrm>
                <a:off x="5184775" y="3286125"/>
                <a:ext cx="1893888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71" name="Line 21"/>
              <p:cNvSpPr>
                <a:spLocks noChangeShapeType="1"/>
              </p:cNvSpPr>
              <p:nvPr/>
            </p:nvSpPr>
            <p:spPr>
              <a:xfrm>
                <a:off x="5354638" y="3225800"/>
                <a:ext cx="1724025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7061527" y="2558004"/>
              <a:ext cx="3136462" cy="480110"/>
              <a:chOff x="7061527" y="2558004"/>
              <a:chExt cx="3136462" cy="480110"/>
            </a:xfrm>
          </p:grpSpPr>
          <p:sp>
            <p:nvSpPr>
              <p:cNvPr id="73" name="Rectangle 112"/>
              <p:cNvSpPr>
                <a:spLocks noChangeArrowheads="1"/>
              </p:cNvSpPr>
              <p:nvPr/>
            </p:nvSpPr>
            <p:spPr>
              <a:xfrm>
                <a:off x="7061527" y="2558671"/>
                <a:ext cx="3136462" cy="464661"/>
              </a:xfrm>
              <a:prstGeom prst="rect">
                <a:avLst/>
              </a:prstGeom>
              <a:solidFill>
                <a:srgbClr val="F5D983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74" name="Rectangle 113"/>
              <p:cNvSpPr>
                <a:spLocks noChangeArrowheads="1"/>
              </p:cNvSpPr>
              <p:nvPr/>
            </p:nvSpPr>
            <p:spPr>
              <a:xfrm>
                <a:off x="7238024" y="2558004"/>
                <a:ext cx="145699" cy="464661"/>
              </a:xfrm>
              <a:prstGeom prst="rect">
                <a:avLst/>
              </a:prstGeom>
              <a:solidFill>
                <a:srgbClr val="FBB03B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75" name="Rectangle 33"/>
              <p:cNvSpPr>
                <a:spLocks noChangeArrowheads="1"/>
              </p:cNvSpPr>
              <p:nvPr/>
            </p:nvSpPr>
            <p:spPr>
              <a:xfrm>
                <a:off x="9892642" y="2559671"/>
                <a:ext cx="163419" cy="478443"/>
              </a:xfrm>
              <a:prstGeom prst="rect">
                <a:avLst/>
              </a:prstGeom>
              <a:solidFill>
                <a:srgbClr val="FBB03B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8613367" y="1250214"/>
              <a:ext cx="1135916" cy="1341139"/>
              <a:chOff x="7698578" y="210044"/>
              <a:chExt cx="1135916" cy="1341139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7698578" y="210044"/>
                <a:ext cx="1135916" cy="1332246"/>
                <a:chOff x="5419725" y="908051"/>
                <a:chExt cx="900113" cy="1055687"/>
              </a:xfrm>
            </p:grpSpPr>
            <p:sp>
              <p:nvSpPr>
                <p:cNvPr id="79" name="Freeform 125"/>
                <p:cNvSpPr/>
                <p:nvPr/>
              </p:nvSpPr>
              <p:spPr>
                <a:xfrm>
                  <a:off x="5419725" y="1325563"/>
                  <a:ext cx="628650" cy="638175"/>
                </a:xfrm>
                <a:custGeom>
                  <a:avLst/>
                  <a:gdLst>
                    <a:gd name="T0" fmla="*/ 9 w 148"/>
                    <a:gd name="T1" fmla="*/ 0 h 150"/>
                    <a:gd name="T2" fmla="*/ 0 w 148"/>
                    <a:gd name="T3" fmla="*/ 13 h 150"/>
                    <a:gd name="T4" fmla="*/ 0 w 148"/>
                    <a:gd name="T5" fmla="*/ 117 h 150"/>
                    <a:gd name="T6" fmla="*/ 30 w 148"/>
                    <a:gd name="T7" fmla="*/ 150 h 150"/>
                    <a:gd name="T8" fmla="*/ 123 w 148"/>
                    <a:gd name="T9" fmla="*/ 150 h 150"/>
                    <a:gd name="T10" fmla="*/ 148 w 148"/>
                    <a:gd name="T11" fmla="*/ 114 h 150"/>
                    <a:gd name="T12" fmla="*/ 148 w 148"/>
                    <a:gd name="T13" fmla="*/ 11 h 150"/>
                    <a:gd name="T14" fmla="*/ 140 w 148"/>
                    <a:gd name="T15" fmla="*/ 0 h 150"/>
                    <a:gd name="T16" fmla="*/ 9 w 148"/>
                    <a:gd name="T17" fmla="*/ 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8" h="150">
                      <a:moveTo>
                        <a:pt x="9" y="0"/>
                      </a:moveTo>
                      <a:cubicBezTo>
                        <a:pt x="9" y="0"/>
                        <a:pt x="2" y="2"/>
                        <a:pt x="0" y="13"/>
                      </a:cubicBezTo>
                      <a:quadBezTo>
                        <a:pt x="0" y="117"/>
                        <a:pt x="0" y="117"/>
                      </a:quadBezTo>
                      <a:cubicBezTo>
                        <a:pt x="0" y="117"/>
                        <a:pt x="12" y="143"/>
                        <a:pt x="30" y="150"/>
                      </a:cubicBezTo>
                      <a:quadBezTo>
                        <a:pt x="123" y="150"/>
                        <a:pt x="123" y="150"/>
                      </a:quadBezTo>
                      <a:cubicBezTo>
                        <a:pt x="123" y="150"/>
                        <a:pt x="141" y="140"/>
                        <a:pt x="148" y="114"/>
                      </a:cubicBezTo>
                      <a:quadBezTo>
                        <a:pt x="148" y="11"/>
                        <a:pt x="148" y="11"/>
                      </a:quadBezTo>
                      <a:cubicBezTo>
                        <a:pt x="148" y="11"/>
                        <a:pt x="146" y="5"/>
                        <a:pt x="140" y="0"/>
                      </a:cubicBez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3E465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80" name="Freeform 126"/>
                <p:cNvSpPr/>
                <p:nvPr/>
              </p:nvSpPr>
              <p:spPr>
                <a:xfrm>
                  <a:off x="5419725" y="1325563"/>
                  <a:ext cx="628650" cy="638175"/>
                </a:xfrm>
                <a:custGeom>
                  <a:avLst/>
                  <a:gdLst>
                    <a:gd name="T0" fmla="*/ 9 w 148"/>
                    <a:gd name="T1" fmla="*/ 0 h 150"/>
                    <a:gd name="T2" fmla="*/ 0 w 148"/>
                    <a:gd name="T3" fmla="*/ 13 h 150"/>
                    <a:gd name="T4" fmla="*/ 0 w 148"/>
                    <a:gd name="T5" fmla="*/ 117 h 150"/>
                    <a:gd name="T6" fmla="*/ 30 w 148"/>
                    <a:gd name="T7" fmla="*/ 150 h 150"/>
                    <a:gd name="T8" fmla="*/ 123 w 148"/>
                    <a:gd name="T9" fmla="*/ 150 h 150"/>
                    <a:gd name="T10" fmla="*/ 148 w 148"/>
                    <a:gd name="T11" fmla="*/ 114 h 150"/>
                    <a:gd name="T12" fmla="*/ 148 w 148"/>
                    <a:gd name="T13" fmla="*/ 11 h 150"/>
                    <a:gd name="T14" fmla="*/ 140 w 148"/>
                    <a:gd name="T15" fmla="*/ 0 h 150"/>
                    <a:gd name="T16" fmla="*/ 9 w 148"/>
                    <a:gd name="T17" fmla="*/ 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8" h="150">
                      <a:moveTo>
                        <a:pt x="9" y="0"/>
                      </a:moveTo>
                      <a:cubicBezTo>
                        <a:pt x="9" y="0"/>
                        <a:pt x="2" y="2"/>
                        <a:pt x="0" y="13"/>
                      </a:cubicBezTo>
                      <a:quadBezTo>
                        <a:pt x="0" y="117"/>
                        <a:pt x="0" y="117"/>
                      </a:quadBezTo>
                      <a:cubicBezTo>
                        <a:pt x="0" y="117"/>
                        <a:pt x="12" y="143"/>
                        <a:pt x="30" y="150"/>
                      </a:cubicBezTo>
                      <a:quadBezTo>
                        <a:pt x="123" y="150"/>
                        <a:pt x="123" y="150"/>
                      </a:quadBezTo>
                      <a:cubicBezTo>
                        <a:pt x="123" y="150"/>
                        <a:pt x="141" y="140"/>
                        <a:pt x="148" y="114"/>
                      </a:cubicBezTo>
                      <a:quadBezTo>
                        <a:pt x="148" y="11"/>
                        <a:pt x="148" y="11"/>
                      </a:quadBezTo>
                      <a:cubicBezTo>
                        <a:pt x="148" y="11"/>
                        <a:pt x="146" y="5"/>
                        <a:pt x="140" y="0"/>
                      </a:cubicBezTo>
                      <a:lnTo>
                        <a:pt x="9" y="0"/>
                      </a:lnTo>
                      <a:close/>
                    </a:path>
                  </a:pathLst>
                </a:custGeom>
                <a:noFill/>
                <a:ln w="33338" cap="rnd">
                  <a:solidFill>
                    <a:srgbClr val="3E465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81" name="Freeform 127"/>
                <p:cNvSpPr/>
                <p:nvPr/>
              </p:nvSpPr>
              <p:spPr>
                <a:xfrm>
                  <a:off x="5992813" y="1312863"/>
                  <a:ext cx="327025" cy="514350"/>
                </a:xfrm>
                <a:custGeom>
                  <a:avLst/>
                  <a:gdLst>
                    <a:gd name="T0" fmla="*/ 6 w 77"/>
                    <a:gd name="T1" fmla="*/ 29 h 121"/>
                    <a:gd name="T2" fmla="*/ 60 w 77"/>
                    <a:gd name="T3" fmla="*/ 27 h 121"/>
                    <a:gd name="T4" fmla="*/ 57 w 77"/>
                    <a:gd name="T5" fmla="*/ 93 h 121"/>
                    <a:gd name="T6" fmla="*/ 0 w 77"/>
                    <a:gd name="T7" fmla="*/ 95 h 121"/>
                    <a:gd name="T8" fmla="*/ 9 w 77"/>
                    <a:gd name="T9" fmla="*/ 91 h 121"/>
                    <a:gd name="T10" fmla="*/ 59 w 77"/>
                    <a:gd name="T11" fmla="*/ 56 h 121"/>
                    <a:gd name="T12" fmla="*/ 36 w 77"/>
                    <a:gd name="T13" fmla="*/ 31 h 121"/>
                    <a:gd name="T14" fmla="*/ 5 w 77"/>
                    <a:gd name="T15" fmla="*/ 51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7" h="121">
                      <a:moveTo>
                        <a:pt x="6" y="29"/>
                      </a:moveTo>
                      <a:cubicBezTo>
                        <a:pt x="33" y="0"/>
                        <a:pt x="60" y="27"/>
                        <a:pt x="60" y="27"/>
                      </a:cubicBezTo>
                      <a:cubicBezTo>
                        <a:pt x="77" y="43"/>
                        <a:pt x="71" y="77"/>
                        <a:pt x="57" y="93"/>
                      </a:cubicBezTo>
                      <a:cubicBezTo>
                        <a:pt x="47" y="109"/>
                        <a:pt x="5" y="121"/>
                        <a:pt x="0" y="95"/>
                      </a:cubicBezTo>
                      <a:cubicBezTo>
                        <a:pt x="4" y="94"/>
                        <a:pt x="6" y="92"/>
                        <a:pt x="9" y="91"/>
                      </a:cubicBezTo>
                      <a:cubicBezTo>
                        <a:pt x="50" y="105"/>
                        <a:pt x="58" y="67"/>
                        <a:pt x="59" y="56"/>
                      </a:cubicBezTo>
                      <a:cubicBezTo>
                        <a:pt x="59" y="43"/>
                        <a:pt x="49" y="30"/>
                        <a:pt x="36" y="31"/>
                      </a:cubicBezTo>
                      <a:cubicBezTo>
                        <a:pt x="36" y="31"/>
                        <a:pt x="11" y="27"/>
                        <a:pt x="5" y="51"/>
                      </a:cubicBezTo>
                    </a:path>
                  </a:pathLst>
                </a:custGeom>
                <a:solidFill>
                  <a:srgbClr val="3E465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82" name="Freeform 128"/>
                <p:cNvSpPr/>
                <p:nvPr/>
              </p:nvSpPr>
              <p:spPr>
                <a:xfrm>
                  <a:off x="5508625" y="908051"/>
                  <a:ext cx="123825" cy="344488"/>
                </a:xfrm>
                <a:custGeom>
                  <a:avLst/>
                  <a:gdLst>
                    <a:gd name="T0" fmla="*/ 12 w 29"/>
                    <a:gd name="T1" fmla="*/ 81 h 81"/>
                    <a:gd name="T2" fmla="*/ 9 w 29"/>
                    <a:gd name="T3" fmla="*/ 79 h 81"/>
                    <a:gd name="T4" fmla="*/ 2 w 29"/>
                    <a:gd name="T5" fmla="*/ 70 h 81"/>
                    <a:gd name="T6" fmla="*/ 0 w 29"/>
                    <a:gd name="T7" fmla="*/ 63 h 81"/>
                    <a:gd name="T8" fmla="*/ 0 w 29"/>
                    <a:gd name="T9" fmla="*/ 55 h 81"/>
                    <a:gd name="T10" fmla="*/ 3 w 29"/>
                    <a:gd name="T11" fmla="*/ 47 h 81"/>
                    <a:gd name="T12" fmla="*/ 5 w 29"/>
                    <a:gd name="T13" fmla="*/ 43 h 81"/>
                    <a:gd name="T14" fmla="*/ 7 w 29"/>
                    <a:gd name="T15" fmla="*/ 39 h 81"/>
                    <a:gd name="T16" fmla="*/ 17 w 29"/>
                    <a:gd name="T17" fmla="*/ 25 h 81"/>
                    <a:gd name="T18" fmla="*/ 22 w 29"/>
                    <a:gd name="T19" fmla="*/ 19 h 81"/>
                    <a:gd name="T20" fmla="*/ 24 w 29"/>
                    <a:gd name="T21" fmla="*/ 16 h 81"/>
                    <a:gd name="T22" fmla="*/ 25 w 29"/>
                    <a:gd name="T23" fmla="*/ 13 h 81"/>
                    <a:gd name="T24" fmla="*/ 26 w 29"/>
                    <a:gd name="T25" fmla="*/ 11 h 81"/>
                    <a:gd name="T26" fmla="*/ 27 w 29"/>
                    <a:gd name="T27" fmla="*/ 8 h 81"/>
                    <a:gd name="T28" fmla="*/ 28 w 29"/>
                    <a:gd name="T29" fmla="*/ 4 h 81"/>
                    <a:gd name="T30" fmla="*/ 29 w 29"/>
                    <a:gd name="T31" fmla="*/ 0 h 81"/>
                    <a:gd name="T32" fmla="*/ 29 w 29"/>
                    <a:gd name="T33" fmla="*/ 4 h 81"/>
                    <a:gd name="T34" fmla="*/ 29 w 29"/>
                    <a:gd name="T35" fmla="*/ 8 h 81"/>
                    <a:gd name="T36" fmla="*/ 28 w 29"/>
                    <a:gd name="T37" fmla="*/ 11 h 81"/>
                    <a:gd name="T38" fmla="*/ 27 w 29"/>
                    <a:gd name="T39" fmla="*/ 14 h 81"/>
                    <a:gd name="T40" fmla="*/ 26 w 29"/>
                    <a:gd name="T41" fmla="*/ 17 h 81"/>
                    <a:gd name="T42" fmla="*/ 24 w 29"/>
                    <a:gd name="T43" fmla="*/ 21 h 81"/>
                    <a:gd name="T44" fmla="*/ 20 w 29"/>
                    <a:gd name="T45" fmla="*/ 27 h 81"/>
                    <a:gd name="T46" fmla="*/ 15 w 29"/>
                    <a:gd name="T47" fmla="*/ 34 h 81"/>
                    <a:gd name="T48" fmla="*/ 10 w 29"/>
                    <a:gd name="T49" fmla="*/ 41 h 81"/>
                    <a:gd name="T50" fmla="*/ 8 w 29"/>
                    <a:gd name="T51" fmla="*/ 45 h 81"/>
                    <a:gd name="T52" fmla="*/ 6 w 29"/>
                    <a:gd name="T53" fmla="*/ 48 h 81"/>
                    <a:gd name="T54" fmla="*/ 4 w 29"/>
                    <a:gd name="T55" fmla="*/ 56 h 81"/>
                    <a:gd name="T56" fmla="*/ 3 w 29"/>
                    <a:gd name="T57" fmla="*/ 63 h 81"/>
                    <a:gd name="T58" fmla="*/ 4 w 29"/>
                    <a:gd name="T59" fmla="*/ 66 h 81"/>
                    <a:gd name="T60" fmla="*/ 4 w 29"/>
                    <a:gd name="T61" fmla="*/ 69 h 81"/>
                    <a:gd name="T62" fmla="*/ 9 w 29"/>
                    <a:gd name="T63" fmla="*/ 78 h 81"/>
                    <a:gd name="T64" fmla="*/ 12 w 29"/>
                    <a:gd name="T65" fmla="*/ 8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9" h="81">
                      <a:moveTo>
                        <a:pt x="12" y="81"/>
                      </a:moveTo>
                      <a:cubicBezTo>
                        <a:pt x="12" y="81"/>
                        <a:pt x="11" y="81"/>
                        <a:pt x="9" y="79"/>
                      </a:cubicBezTo>
                      <a:cubicBezTo>
                        <a:pt x="7" y="77"/>
                        <a:pt x="4" y="74"/>
                        <a:pt x="2" y="70"/>
                      </a:cubicBezTo>
                      <a:cubicBezTo>
                        <a:pt x="1" y="68"/>
                        <a:pt x="1" y="66"/>
                        <a:pt x="0" y="63"/>
                      </a:cubicBezTo>
                      <a:cubicBezTo>
                        <a:pt x="0" y="61"/>
                        <a:pt x="0" y="58"/>
                        <a:pt x="0" y="55"/>
                      </a:cubicBezTo>
                      <a:cubicBezTo>
                        <a:pt x="1" y="52"/>
                        <a:pt x="1" y="49"/>
                        <a:pt x="3" y="47"/>
                      </a:cubicBezTo>
                      <a:cubicBezTo>
                        <a:pt x="3" y="45"/>
                        <a:pt x="4" y="44"/>
                        <a:pt x="5" y="43"/>
                      </a:cubicBezTo>
                      <a:cubicBezTo>
                        <a:pt x="5" y="41"/>
                        <a:pt x="6" y="40"/>
                        <a:pt x="7" y="39"/>
                      </a:cubicBezTo>
                      <a:cubicBezTo>
                        <a:pt x="10" y="34"/>
                        <a:pt x="14" y="29"/>
                        <a:pt x="17" y="25"/>
                      </a:cubicBezTo>
                      <a:cubicBezTo>
                        <a:pt x="19" y="23"/>
                        <a:pt x="20" y="21"/>
                        <a:pt x="22" y="19"/>
                      </a:cubicBezTo>
                      <a:cubicBezTo>
                        <a:pt x="22" y="18"/>
                        <a:pt x="23" y="17"/>
                        <a:pt x="24" y="16"/>
                      </a:cubicBezTo>
                      <a:cubicBezTo>
                        <a:pt x="24" y="15"/>
                        <a:pt x="25" y="14"/>
                        <a:pt x="25" y="13"/>
                      </a:cubicBezTo>
                      <a:quadBezTo>
                        <a:pt x="26" y="12"/>
                        <a:pt x="26" y="11"/>
                      </a:quadBezTo>
                      <a:cubicBezTo>
                        <a:pt x="27" y="10"/>
                        <a:pt x="27" y="9"/>
                        <a:pt x="27" y="8"/>
                      </a:cubicBezTo>
                      <a:cubicBezTo>
                        <a:pt x="28" y="6"/>
                        <a:pt x="28" y="5"/>
                        <a:pt x="28" y="4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1"/>
                        <a:pt x="29" y="4"/>
                      </a:cubicBezTo>
                      <a:cubicBezTo>
                        <a:pt x="29" y="5"/>
                        <a:pt x="29" y="6"/>
                        <a:pt x="29" y="8"/>
                      </a:cubicBezTo>
                      <a:cubicBezTo>
                        <a:pt x="28" y="9"/>
                        <a:pt x="28" y="10"/>
                        <a:pt x="28" y="11"/>
                      </a:cubicBezTo>
                      <a:cubicBezTo>
                        <a:pt x="28" y="12"/>
                        <a:pt x="28" y="13"/>
                        <a:pt x="27" y="14"/>
                      </a:cubicBezTo>
                      <a:cubicBezTo>
                        <a:pt x="27" y="15"/>
                        <a:pt x="27" y="16"/>
                        <a:pt x="26" y="17"/>
                      </a:cubicBezTo>
                      <a:cubicBezTo>
                        <a:pt x="25" y="19"/>
                        <a:pt x="25" y="20"/>
                        <a:pt x="24" y="21"/>
                      </a:cubicBezTo>
                      <a:cubicBezTo>
                        <a:pt x="23" y="23"/>
                        <a:pt x="21" y="25"/>
                        <a:pt x="20" y="27"/>
                      </a:cubicBezTo>
                      <a:cubicBezTo>
                        <a:pt x="18" y="29"/>
                        <a:pt x="17" y="32"/>
                        <a:pt x="15" y="34"/>
                      </a:cubicBezTo>
                      <a:cubicBezTo>
                        <a:pt x="13" y="36"/>
                        <a:pt x="12" y="39"/>
                        <a:pt x="10" y="41"/>
                      </a:cubicBezTo>
                      <a:cubicBezTo>
                        <a:pt x="9" y="42"/>
                        <a:pt x="9" y="43"/>
                        <a:pt x="8" y="45"/>
                      </a:cubicBezTo>
                      <a:cubicBezTo>
                        <a:pt x="7" y="46"/>
                        <a:pt x="7" y="47"/>
                        <a:pt x="6" y="48"/>
                      </a:cubicBezTo>
                      <a:cubicBezTo>
                        <a:pt x="5" y="51"/>
                        <a:pt x="4" y="53"/>
                        <a:pt x="4" y="56"/>
                      </a:cubicBezTo>
                      <a:cubicBezTo>
                        <a:pt x="3" y="58"/>
                        <a:pt x="3" y="61"/>
                        <a:pt x="3" y="63"/>
                      </a:cubicBezTo>
                      <a:cubicBezTo>
                        <a:pt x="3" y="64"/>
                        <a:pt x="3" y="65"/>
                        <a:pt x="4" y="66"/>
                      </a:cubicBezTo>
                      <a:cubicBezTo>
                        <a:pt x="4" y="67"/>
                        <a:pt x="4" y="68"/>
                        <a:pt x="4" y="69"/>
                      </a:cubicBezTo>
                      <a:cubicBezTo>
                        <a:pt x="6" y="73"/>
                        <a:pt x="8" y="76"/>
                        <a:pt x="9" y="78"/>
                      </a:cubicBezTo>
                      <a:cubicBezTo>
                        <a:pt x="11" y="80"/>
                        <a:pt x="12" y="81"/>
                        <a:pt x="12" y="81"/>
                      </a:cubic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83" name="Freeform 129"/>
                <p:cNvSpPr/>
                <p:nvPr/>
              </p:nvSpPr>
              <p:spPr>
                <a:xfrm>
                  <a:off x="5670550" y="908051"/>
                  <a:ext cx="122238" cy="344488"/>
                </a:xfrm>
                <a:custGeom>
                  <a:avLst/>
                  <a:gdLst>
                    <a:gd name="T0" fmla="*/ 12 w 29"/>
                    <a:gd name="T1" fmla="*/ 81 h 81"/>
                    <a:gd name="T2" fmla="*/ 9 w 29"/>
                    <a:gd name="T3" fmla="*/ 79 h 81"/>
                    <a:gd name="T4" fmla="*/ 2 w 29"/>
                    <a:gd name="T5" fmla="*/ 70 h 81"/>
                    <a:gd name="T6" fmla="*/ 0 w 29"/>
                    <a:gd name="T7" fmla="*/ 63 h 81"/>
                    <a:gd name="T8" fmla="*/ 0 w 29"/>
                    <a:gd name="T9" fmla="*/ 55 h 81"/>
                    <a:gd name="T10" fmla="*/ 3 w 29"/>
                    <a:gd name="T11" fmla="*/ 47 h 81"/>
                    <a:gd name="T12" fmla="*/ 5 w 29"/>
                    <a:gd name="T13" fmla="*/ 43 h 81"/>
                    <a:gd name="T14" fmla="*/ 7 w 29"/>
                    <a:gd name="T15" fmla="*/ 39 h 81"/>
                    <a:gd name="T16" fmla="*/ 17 w 29"/>
                    <a:gd name="T17" fmla="*/ 25 h 81"/>
                    <a:gd name="T18" fmla="*/ 22 w 29"/>
                    <a:gd name="T19" fmla="*/ 19 h 81"/>
                    <a:gd name="T20" fmla="*/ 24 w 29"/>
                    <a:gd name="T21" fmla="*/ 16 h 81"/>
                    <a:gd name="T22" fmla="*/ 25 w 29"/>
                    <a:gd name="T23" fmla="*/ 13 h 81"/>
                    <a:gd name="T24" fmla="*/ 26 w 29"/>
                    <a:gd name="T25" fmla="*/ 11 h 81"/>
                    <a:gd name="T26" fmla="*/ 27 w 29"/>
                    <a:gd name="T27" fmla="*/ 8 h 81"/>
                    <a:gd name="T28" fmla="*/ 28 w 29"/>
                    <a:gd name="T29" fmla="*/ 4 h 81"/>
                    <a:gd name="T30" fmla="*/ 29 w 29"/>
                    <a:gd name="T31" fmla="*/ 0 h 81"/>
                    <a:gd name="T32" fmla="*/ 29 w 29"/>
                    <a:gd name="T33" fmla="*/ 4 h 81"/>
                    <a:gd name="T34" fmla="*/ 29 w 29"/>
                    <a:gd name="T35" fmla="*/ 8 h 81"/>
                    <a:gd name="T36" fmla="*/ 28 w 29"/>
                    <a:gd name="T37" fmla="*/ 11 h 81"/>
                    <a:gd name="T38" fmla="*/ 27 w 29"/>
                    <a:gd name="T39" fmla="*/ 14 h 81"/>
                    <a:gd name="T40" fmla="*/ 26 w 29"/>
                    <a:gd name="T41" fmla="*/ 17 h 81"/>
                    <a:gd name="T42" fmla="*/ 24 w 29"/>
                    <a:gd name="T43" fmla="*/ 21 h 81"/>
                    <a:gd name="T44" fmla="*/ 20 w 29"/>
                    <a:gd name="T45" fmla="*/ 27 h 81"/>
                    <a:gd name="T46" fmla="*/ 15 w 29"/>
                    <a:gd name="T47" fmla="*/ 34 h 81"/>
                    <a:gd name="T48" fmla="*/ 10 w 29"/>
                    <a:gd name="T49" fmla="*/ 41 h 81"/>
                    <a:gd name="T50" fmla="*/ 8 w 29"/>
                    <a:gd name="T51" fmla="*/ 45 h 81"/>
                    <a:gd name="T52" fmla="*/ 6 w 29"/>
                    <a:gd name="T53" fmla="*/ 48 h 81"/>
                    <a:gd name="T54" fmla="*/ 4 w 29"/>
                    <a:gd name="T55" fmla="*/ 56 h 81"/>
                    <a:gd name="T56" fmla="*/ 3 w 29"/>
                    <a:gd name="T57" fmla="*/ 63 h 81"/>
                    <a:gd name="T58" fmla="*/ 4 w 29"/>
                    <a:gd name="T59" fmla="*/ 66 h 81"/>
                    <a:gd name="T60" fmla="*/ 4 w 29"/>
                    <a:gd name="T61" fmla="*/ 69 h 81"/>
                    <a:gd name="T62" fmla="*/ 9 w 29"/>
                    <a:gd name="T63" fmla="*/ 78 h 81"/>
                    <a:gd name="T64" fmla="*/ 12 w 29"/>
                    <a:gd name="T65" fmla="*/ 8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9" h="81">
                      <a:moveTo>
                        <a:pt x="12" y="81"/>
                      </a:moveTo>
                      <a:cubicBezTo>
                        <a:pt x="12" y="81"/>
                        <a:pt x="11" y="81"/>
                        <a:pt x="9" y="79"/>
                      </a:cubicBezTo>
                      <a:cubicBezTo>
                        <a:pt x="7" y="77"/>
                        <a:pt x="4" y="74"/>
                        <a:pt x="2" y="70"/>
                      </a:cubicBezTo>
                      <a:cubicBezTo>
                        <a:pt x="1" y="68"/>
                        <a:pt x="1" y="66"/>
                        <a:pt x="0" y="63"/>
                      </a:cubicBezTo>
                      <a:cubicBezTo>
                        <a:pt x="0" y="61"/>
                        <a:pt x="0" y="58"/>
                        <a:pt x="0" y="55"/>
                      </a:cubicBezTo>
                      <a:cubicBezTo>
                        <a:pt x="1" y="52"/>
                        <a:pt x="1" y="49"/>
                        <a:pt x="3" y="47"/>
                      </a:cubicBezTo>
                      <a:cubicBezTo>
                        <a:pt x="3" y="45"/>
                        <a:pt x="4" y="44"/>
                        <a:pt x="5" y="43"/>
                      </a:cubicBezTo>
                      <a:cubicBezTo>
                        <a:pt x="5" y="41"/>
                        <a:pt x="6" y="40"/>
                        <a:pt x="7" y="39"/>
                      </a:cubicBezTo>
                      <a:cubicBezTo>
                        <a:pt x="10" y="34"/>
                        <a:pt x="14" y="29"/>
                        <a:pt x="17" y="25"/>
                      </a:cubicBezTo>
                      <a:cubicBezTo>
                        <a:pt x="19" y="23"/>
                        <a:pt x="20" y="21"/>
                        <a:pt x="22" y="19"/>
                      </a:cubicBezTo>
                      <a:cubicBezTo>
                        <a:pt x="23" y="18"/>
                        <a:pt x="23" y="17"/>
                        <a:pt x="24" y="16"/>
                      </a:cubicBezTo>
                      <a:cubicBezTo>
                        <a:pt x="24" y="15"/>
                        <a:pt x="25" y="14"/>
                        <a:pt x="25" y="13"/>
                      </a:cubicBezTo>
                      <a:quadBezTo>
                        <a:pt x="26" y="12"/>
                        <a:pt x="26" y="11"/>
                      </a:quadBezTo>
                      <a:cubicBezTo>
                        <a:pt x="27" y="10"/>
                        <a:pt x="27" y="9"/>
                        <a:pt x="27" y="8"/>
                      </a:cubicBezTo>
                      <a:cubicBezTo>
                        <a:pt x="28" y="6"/>
                        <a:pt x="28" y="5"/>
                        <a:pt x="28" y="4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1"/>
                        <a:pt x="29" y="4"/>
                      </a:cubicBezTo>
                      <a:cubicBezTo>
                        <a:pt x="29" y="5"/>
                        <a:pt x="29" y="6"/>
                        <a:pt x="29" y="8"/>
                      </a:cubicBezTo>
                      <a:cubicBezTo>
                        <a:pt x="29" y="9"/>
                        <a:pt x="28" y="10"/>
                        <a:pt x="28" y="11"/>
                      </a:cubicBezTo>
                      <a:cubicBezTo>
                        <a:pt x="28" y="12"/>
                        <a:pt x="28" y="13"/>
                        <a:pt x="27" y="14"/>
                      </a:cubicBezTo>
                      <a:cubicBezTo>
                        <a:pt x="27" y="15"/>
                        <a:pt x="27" y="16"/>
                        <a:pt x="26" y="17"/>
                      </a:cubicBezTo>
                      <a:cubicBezTo>
                        <a:pt x="25" y="19"/>
                        <a:pt x="25" y="20"/>
                        <a:pt x="24" y="21"/>
                      </a:cubicBezTo>
                      <a:cubicBezTo>
                        <a:pt x="23" y="23"/>
                        <a:pt x="21" y="25"/>
                        <a:pt x="20" y="27"/>
                      </a:cubicBezTo>
                      <a:cubicBezTo>
                        <a:pt x="18" y="29"/>
                        <a:pt x="17" y="32"/>
                        <a:pt x="15" y="34"/>
                      </a:cubicBezTo>
                      <a:cubicBezTo>
                        <a:pt x="13" y="36"/>
                        <a:pt x="12" y="39"/>
                        <a:pt x="10" y="41"/>
                      </a:cubicBezTo>
                      <a:cubicBezTo>
                        <a:pt x="9" y="42"/>
                        <a:pt x="9" y="43"/>
                        <a:pt x="8" y="45"/>
                      </a:cubicBezTo>
                      <a:cubicBezTo>
                        <a:pt x="7" y="46"/>
                        <a:pt x="7" y="47"/>
                        <a:pt x="6" y="48"/>
                      </a:cubicBezTo>
                      <a:cubicBezTo>
                        <a:pt x="5" y="51"/>
                        <a:pt x="4" y="53"/>
                        <a:pt x="4" y="56"/>
                      </a:cubicBezTo>
                      <a:cubicBezTo>
                        <a:pt x="3" y="58"/>
                        <a:pt x="3" y="61"/>
                        <a:pt x="3" y="63"/>
                      </a:cubicBezTo>
                      <a:cubicBezTo>
                        <a:pt x="3" y="64"/>
                        <a:pt x="3" y="65"/>
                        <a:pt x="4" y="66"/>
                      </a:cubicBezTo>
                      <a:cubicBezTo>
                        <a:pt x="4" y="67"/>
                        <a:pt x="4" y="68"/>
                        <a:pt x="4" y="69"/>
                      </a:cubicBezTo>
                      <a:cubicBezTo>
                        <a:pt x="6" y="73"/>
                        <a:pt x="8" y="76"/>
                        <a:pt x="9" y="78"/>
                      </a:cubicBezTo>
                      <a:cubicBezTo>
                        <a:pt x="11" y="80"/>
                        <a:pt x="12" y="81"/>
                        <a:pt x="12" y="81"/>
                      </a:cubic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84" name="Freeform 130"/>
                <p:cNvSpPr/>
                <p:nvPr/>
              </p:nvSpPr>
              <p:spPr>
                <a:xfrm>
                  <a:off x="5830888" y="908051"/>
                  <a:ext cx="123825" cy="344488"/>
                </a:xfrm>
                <a:custGeom>
                  <a:avLst/>
                  <a:gdLst>
                    <a:gd name="T0" fmla="*/ 12 w 29"/>
                    <a:gd name="T1" fmla="*/ 81 h 81"/>
                    <a:gd name="T2" fmla="*/ 9 w 29"/>
                    <a:gd name="T3" fmla="*/ 79 h 81"/>
                    <a:gd name="T4" fmla="*/ 2 w 29"/>
                    <a:gd name="T5" fmla="*/ 70 h 81"/>
                    <a:gd name="T6" fmla="*/ 0 w 29"/>
                    <a:gd name="T7" fmla="*/ 63 h 81"/>
                    <a:gd name="T8" fmla="*/ 0 w 29"/>
                    <a:gd name="T9" fmla="*/ 55 h 81"/>
                    <a:gd name="T10" fmla="*/ 3 w 29"/>
                    <a:gd name="T11" fmla="*/ 47 h 81"/>
                    <a:gd name="T12" fmla="*/ 5 w 29"/>
                    <a:gd name="T13" fmla="*/ 43 h 81"/>
                    <a:gd name="T14" fmla="*/ 7 w 29"/>
                    <a:gd name="T15" fmla="*/ 39 h 81"/>
                    <a:gd name="T16" fmla="*/ 17 w 29"/>
                    <a:gd name="T17" fmla="*/ 25 h 81"/>
                    <a:gd name="T18" fmla="*/ 22 w 29"/>
                    <a:gd name="T19" fmla="*/ 19 h 81"/>
                    <a:gd name="T20" fmla="*/ 24 w 29"/>
                    <a:gd name="T21" fmla="*/ 16 h 81"/>
                    <a:gd name="T22" fmla="*/ 25 w 29"/>
                    <a:gd name="T23" fmla="*/ 13 h 81"/>
                    <a:gd name="T24" fmla="*/ 26 w 29"/>
                    <a:gd name="T25" fmla="*/ 11 h 81"/>
                    <a:gd name="T26" fmla="*/ 27 w 29"/>
                    <a:gd name="T27" fmla="*/ 8 h 81"/>
                    <a:gd name="T28" fmla="*/ 28 w 29"/>
                    <a:gd name="T29" fmla="*/ 4 h 81"/>
                    <a:gd name="T30" fmla="*/ 29 w 29"/>
                    <a:gd name="T31" fmla="*/ 0 h 81"/>
                    <a:gd name="T32" fmla="*/ 29 w 29"/>
                    <a:gd name="T33" fmla="*/ 4 h 81"/>
                    <a:gd name="T34" fmla="*/ 29 w 29"/>
                    <a:gd name="T35" fmla="*/ 8 h 81"/>
                    <a:gd name="T36" fmla="*/ 28 w 29"/>
                    <a:gd name="T37" fmla="*/ 11 h 81"/>
                    <a:gd name="T38" fmla="*/ 27 w 29"/>
                    <a:gd name="T39" fmla="*/ 14 h 81"/>
                    <a:gd name="T40" fmla="*/ 26 w 29"/>
                    <a:gd name="T41" fmla="*/ 17 h 81"/>
                    <a:gd name="T42" fmla="*/ 24 w 29"/>
                    <a:gd name="T43" fmla="*/ 21 h 81"/>
                    <a:gd name="T44" fmla="*/ 20 w 29"/>
                    <a:gd name="T45" fmla="*/ 27 h 81"/>
                    <a:gd name="T46" fmla="*/ 15 w 29"/>
                    <a:gd name="T47" fmla="*/ 34 h 81"/>
                    <a:gd name="T48" fmla="*/ 10 w 29"/>
                    <a:gd name="T49" fmla="*/ 41 h 81"/>
                    <a:gd name="T50" fmla="*/ 8 w 29"/>
                    <a:gd name="T51" fmla="*/ 45 h 81"/>
                    <a:gd name="T52" fmla="*/ 6 w 29"/>
                    <a:gd name="T53" fmla="*/ 48 h 81"/>
                    <a:gd name="T54" fmla="*/ 4 w 29"/>
                    <a:gd name="T55" fmla="*/ 56 h 81"/>
                    <a:gd name="T56" fmla="*/ 3 w 29"/>
                    <a:gd name="T57" fmla="*/ 63 h 81"/>
                    <a:gd name="T58" fmla="*/ 4 w 29"/>
                    <a:gd name="T59" fmla="*/ 66 h 81"/>
                    <a:gd name="T60" fmla="*/ 5 w 29"/>
                    <a:gd name="T61" fmla="*/ 69 h 81"/>
                    <a:gd name="T62" fmla="*/ 9 w 29"/>
                    <a:gd name="T63" fmla="*/ 78 h 81"/>
                    <a:gd name="T64" fmla="*/ 12 w 29"/>
                    <a:gd name="T65" fmla="*/ 8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9" h="81">
                      <a:moveTo>
                        <a:pt x="12" y="81"/>
                      </a:moveTo>
                      <a:cubicBezTo>
                        <a:pt x="12" y="81"/>
                        <a:pt x="11" y="81"/>
                        <a:pt x="9" y="79"/>
                      </a:cubicBezTo>
                      <a:cubicBezTo>
                        <a:pt x="7" y="77"/>
                        <a:pt x="4" y="74"/>
                        <a:pt x="2" y="70"/>
                      </a:cubicBezTo>
                      <a:cubicBezTo>
                        <a:pt x="1" y="68"/>
                        <a:pt x="1" y="66"/>
                        <a:pt x="0" y="63"/>
                      </a:cubicBezTo>
                      <a:cubicBezTo>
                        <a:pt x="0" y="61"/>
                        <a:pt x="0" y="58"/>
                        <a:pt x="0" y="55"/>
                      </a:cubicBezTo>
                      <a:cubicBezTo>
                        <a:pt x="1" y="52"/>
                        <a:pt x="1" y="49"/>
                        <a:pt x="3" y="47"/>
                      </a:cubicBezTo>
                      <a:cubicBezTo>
                        <a:pt x="3" y="45"/>
                        <a:pt x="4" y="44"/>
                        <a:pt x="5" y="43"/>
                      </a:cubicBezTo>
                      <a:cubicBezTo>
                        <a:pt x="5" y="41"/>
                        <a:pt x="6" y="40"/>
                        <a:pt x="7" y="39"/>
                      </a:cubicBezTo>
                      <a:cubicBezTo>
                        <a:pt x="10" y="34"/>
                        <a:pt x="14" y="29"/>
                        <a:pt x="17" y="25"/>
                      </a:cubicBezTo>
                      <a:cubicBezTo>
                        <a:pt x="19" y="23"/>
                        <a:pt x="20" y="21"/>
                        <a:pt x="22" y="19"/>
                      </a:cubicBezTo>
                      <a:cubicBezTo>
                        <a:pt x="23" y="18"/>
                        <a:pt x="23" y="17"/>
                        <a:pt x="24" y="16"/>
                      </a:cubicBezTo>
                      <a:cubicBezTo>
                        <a:pt x="24" y="15"/>
                        <a:pt x="25" y="14"/>
                        <a:pt x="25" y="13"/>
                      </a:cubicBezTo>
                      <a:quadBezTo>
                        <a:pt x="26" y="12"/>
                        <a:pt x="26" y="11"/>
                      </a:quadBezTo>
                      <a:cubicBezTo>
                        <a:pt x="27" y="10"/>
                        <a:pt x="27" y="9"/>
                        <a:pt x="27" y="8"/>
                      </a:cubicBezTo>
                      <a:cubicBezTo>
                        <a:pt x="28" y="6"/>
                        <a:pt x="28" y="5"/>
                        <a:pt x="28" y="4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1"/>
                        <a:pt x="29" y="4"/>
                      </a:cubicBezTo>
                      <a:cubicBezTo>
                        <a:pt x="29" y="5"/>
                        <a:pt x="29" y="6"/>
                        <a:pt x="29" y="8"/>
                      </a:cubicBezTo>
                      <a:cubicBezTo>
                        <a:pt x="29" y="9"/>
                        <a:pt x="28" y="10"/>
                        <a:pt x="28" y="11"/>
                      </a:cubicBezTo>
                      <a:cubicBezTo>
                        <a:pt x="28" y="12"/>
                        <a:pt x="28" y="13"/>
                        <a:pt x="27" y="14"/>
                      </a:cubicBezTo>
                      <a:cubicBezTo>
                        <a:pt x="27" y="15"/>
                        <a:pt x="27" y="16"/>
                        <a:pt x="26" y="17"/>
                      </a:cubicBezTo>
                      <a:cubicBezTo>
                        <a:pt x="26" y="19"/>
                        <a:pt x="25" y="20"/>
                        <a:pt x="24" y="21"/>
                      </a:cubicBezTo>
                      <a:cubicBezTo>
                        <a:pt x="23" y="23"/>
                        <a:pt x="21" y="25"/>
                        <a:pt x="20" y="27"/>
                      </a:cubicBezTo>
                      <a:cubicBezTo>
                        <a:pt x="18" y="29"/>
                        <a:pt x="17" y="32"/>
                        <a:pt x="15" y="34"/>
                      </a:cubicBezTo>
                      <a:cubicBezTo>
                        <a:pt x="13" y="36"/>
                        <a:pt x="12" y="39"/>
                        <a:pt x="10" y="41"/>
                      </a:cubicBezTo>
                      <a:cubicBezTo>
                        <a:pt x="9" y="42"/>
                        <a:pt x="9" y="43"/>
                        <a:pt x="8" y="45"/>
                      </a:cubicBezTo>
                      <a:cubicBezTo>
                        <a:pt x="7" y="46"/>
                        <a:pt x="7" y="47"/>
                        <a:pt x="6" y="48"/>
                      </a:cubicBezTo>
                      <a:cubicBezTo>
                        <a:pt x="5" y="51"/>
                        <a:pt x="4" y="53"/>
                        <a:pt x="4" y="56"/>
                      </a:cubicBezTo>
                      <a:cubicBezTo>
                        <a:pt x="3" y="58"/>
                        <a:pt x="3" y="61"/>
                        <a:pt x="3" y="63"/>
                      </a:cubicBezTo>
                      <a:cubicBezTo>
                        <a:pt x="3" y="64"/>
                        <a:pt x="3" y="65"/>
                        <a:pt x="4" y="66"/>
                      </a:cubicBezTo>
                      <a:cubicBezTo>
                        <a:pt x="4" y="67"/>
                        <a:pt x="4" y="68"/>
                        <a:pt x="5" y="69"/>
                      </a:cubicBezTo>
                      <a:cubicBezTo>
                        <a:pt x="6" y="73"/>
                        <a:pt x="8" y="76"/>
                        <a:pt x="9" y="78"/>
                      </a:cubicBezTo>
                      <a:cubicBezTo>
                        <a:pt x="11" y="80"/>
                        <a:pt x="12" y="81"/>
                        <a:pt x="12" y="81"/>
                      </a:cubic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78" name="Freeform 9"/>
              <p:cNvSpPr/>
              <p:nvPr/>
            </p:nvSpPr>
            <p:spPr>
              <a:xfrm flipH="1">
                <a:off x="8093519" y="717064"/>
                <a:ext cx="419018" cy="834119"/>
              </a:xfrm>
              <a:custGeom>
                <a:avLst/>
                <a:gdLst>
                  <a:gd name="T0" fmla="*/ 79 w 79"/>
                  <a:gd name="T1" fmla="*/ 0 h 158"/>
                  <a:gd name="T2" fmla="*/ 13 w 79"/>
                  <a:gd name="T3" fmla="*/ 0 h 158"/>
                  <a:gd name="T4" fmla="*/ 12 w 79"/>
                  <a:gd name="T5" fmla="*/ 0 h 158"/>
                  <a:gd name="T6" fmla="*/ 0 w 79"/>
                  <a:gd name="T7" fmla="*/ 17 h 158"/>
                  <a:gd name="T8" fmla="*/ 0 w 79"/>
                  <a:gd name="T9" fmla="*/ 17 h 158"/>
                  <a:gd name="T10" fmla="*/ 0 w 79"/>
                  <a:gd name="T11" fmla="*/ 121 h 158"/>
                  <a:gd name="T12" fmla="*/ 1 w 79"/>
                  <a:gd name="T13" fmla="*/ 123 h 158"/>
                  <a:gd name="T14" fmla="*/ 32 w 79"/>
                  <a:gd name="T15" fmla="*/ 157 h 158"/>
                  <a:gd name="T16" fmla="*/ 34 w 79"/>
                  <a:gd name="T17" fmla="*/ 158 h 158"/>
                  <a:gd name="T18" fmla="*/ 79 w 79"/>
                  <a:gd name="T19" fmla="*/ 158 h 158"/>
                  <a:gd name="T20" fmla="*/ 79 w 79"/>
                  <a:gd name="T21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158">
                    <a:moveTo>
                      <a:pt x="79" y="0"/>
                    </a:moveTo>
                    <a:quadBezTo>
                      <a:pt x="13" y="0"/>
                      <a:pt x="13" y="0"/>
                    </a:quadBezTo>
                    <a:quadBezTo>
                      <a:pt x="12" y="0"/>
                      <a:pt x="12" y="0"/>
                    </a:quadBezTo>
                    <a:cubicBezTo>
                      <a:pt x="12" y="1"/>
                      <a:pt x="2" y="3"/>
                      <a:pt x="0" y="17"/>
                    </a:cubicBezTo>
                    <a:quadBezTo>
                      <a:pt x="0" y="17"/>
                      <a:pt x="0" y="17"/>
                    </a:quadBezTo>
                    <a:quadBezTo>
                      <a:pt x="0" y="121"/>
                      <a:pt x="0" y="121"/>
                    </a:quadBezTo>
                    <a:quadBezTo>
                      <a:pt x="0" y="122"/>
                      <a:pt x="1" y="123"/>
                    </a:quadBezTo>
                    <a:cubicBezTo>
                      <a:pt x="1" y="124"/>
                      <a:pt x="13" y="150"/>
                      <a:pt x="32" y="157"/>
                    </a:cubicBezTo>
                    <a:quadBezTo>
                      <a:pt x="33" y="158"/>
                      <a:pt x="34" y="158"/>
                    </a:quadBezTo>
                    <a:quadBezTo>
                      <a:pt x="79" y="158"/>
                      <a:pt x="79" y="158"/>
                    </a:quadBezTo>
                    <a:quadBezTo>
                      <a:pt x="79" y="0"/>
                      <a:pt x="79" y="0"/>
                    </a:quadBezTo>
                  </a:path>
                </a:pathLst>
              </a:custGeom>
              <a:solidFill>
                <a:srgbClr val="E5E5E5">
                  <a:alpha val="1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</p:grpSp>
      </p:grpSp>
      <p:sp>
        <p:nvSpPr>
          <p:cNvPr id="101" name="矩形 100"/>
          <p:cNvSpPr/>
          <p:nvPr/>
        </p:nvSpPr>
        <p:spPr>
          <a:xfrm>
            <a:off x="-805368" y="3765441"/>
            <a:ext cx="622490" cy="1112062"/>
          </a:xfrm>
          <a:prstGeom prst="rect">
            <a:avLst/>
          </a:prstGeom>
          <a:solidFill>
            <a:srgbClr val="12B1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-805368" y="4877503"/>
            <a:ext cx="622490" cy="1112062"/>
          </a:xfrm>
          <a:prstGeom prst="rect">
            <a:avLst/>
          </a:prstGeom>
          <a:solidFill>
            <a:srgbClr val="288D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sp>
        <p:nvSpPr>
          <p:cNvPr id="103" name="矩形 102"/>
          <p:cNvSpPr/>
          <p:nvPr/>
        </p:nvSpPr>
        <p:spPr>
          <a:xfrm>
            <a:off x="-805368" y="2698237"/>
            <a:ext cx="622490" cy="1112062"/>
          </a:xfrm>
          <a:prstGeom prst="rect">
            <a:avLst/>
          </a:prstGeom>
          <a:solidFill>
            <a:srgbClr val="E04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-805368" y="1753357"/>
            <a:ext cx="622490" cy="1112062"/>
          </a:xfrm>
          <a:prstGeom prst="rect">
            <a:avLst/>
          </a:prstGeom>
          <a:solidFill>
            <a:srgbClr val="FDB5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4103303" y="3807029"/>
            <a:ext cx="3660775" cy="3050972"/>
            <a:chOff x="4103303" y="3807029"/>
            <a:chExt cx="3660775" cy="3050972"/>
          </a:xfrm>
        </p:grpSpPr>
        <p:sp>
          <p:nvSpPr>
            <p:cNvPr id="87" name="Freeform 5"/>
            <p:cNvSpPr/>
            <p:nvPr/>
          </p:nvSpPr>
          <p:spPr>
            <a:xfrm>
              <a:off x="4103303" y="5413579"/>
              <a:ext cx="3657600" cy="889000"/>
            </a:xfrm>
            <a:custGeom>
              <a:avLst/>
              <a:gdLst>
                <a:gd name="T0" fmla="*/ 1843 w 2304"/>
                <a:gd name="T1" fmla="*/ 4 h 560"/>
                <a:gd name="T2" fmla="*/ 2304 w 2304"/>
                <a:gd name="T3" fmla="*/ 560 h 560"/>
                <a:gd name="T4" fmla="*/ 0 w 2304"/>
                <a:gd name="T5" fmla="*/ 547 h 560"/>
                <a:gd name="T6" fmla="*/ 507 w 2304"/>
                <a:gd name="T7" fmla="*/ 0 h 560"/>
                <a:gd name="T8" fmla="*/ 1843 w 2304"/>
                <a:gd name="T9" fmla="*/ 4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4" h="560">
                  <a:moveTo>
                    <a:pt x="1843" y="4"/>
                  </a:moveTo>
                  <a:lnTo>
                    <a:pt x="2304" y="560"/>
                  </a:lnTo>
                  <a:lnTo>
                    <a:pt x="0" y="547"/>
                  </a:lnTo>
                  <a:lnTo>
                    <a:pt x="507" y="0"/>
                  </a:lnTo>
                  <a:lnTo>
                    <a:pt x="1843" y="4"/>
                  </a:lnTo>
                  <a:close/>
                </a:path>
              </a:pathLst>
            </a:custGeom>
            <a:solidFill>
              <a:srgbClr val="288D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Freeform 6"/>
            <p:cNvSpPr/>
            <p:nvPr/>
          </p:nvSpPr>
          <p:spPr>
            <a:xfrm>
              <a:off x="4598603" y="5570741"/>
              <a:ext cx="2689225" cy="738188"/>
            </a:xfrm>
            <a:custGeom>
              <a:avLst/>
              <a:gdLst>
                <a:gd name="T0" fmla="*/ 0 w 1694"/>
                <a:gd name="T1" fmla="*/ 455 h 465"/>
                <a:gd name="T2" fmla="*/ 296 w 1694"/>
                <a:gd name="T3" fmla="*/ 0 h 465"/>
                <a:gd name="T4" fmla="*/ 1424 w 1694"/>
                <a:gd name="T5" fmla="*/ 2 h 465"/>
                <a:gd name="T6" fmla="*/ 1694 w 1694"/>
                <a:gd name="T7" fmla="*/ 465 h 465"/>
                <a:gd name="T8" fmla="*/ 0 w 1694"/>
                <a:gd name="T9" fmla="*/ 455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4" h="465">
                  <a:moveTo>
                    <a:pt x="0" y="455"/>
                  </a:moveTo>
                  <a:lnTo>
                    <a:pt x="296" y="0"/>
                  </a:lnTo>
                  <a:lnTo>
                    <a:pt x="1424" y="2"/>
                  </a:lnTo>
                  <a:lnTo>
                    <a:pt x="1694" y="465"/>
                  </a:lnTo>
                  <a:lnTo>
                    <a:pt x="0" y="4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7"/>
            <p:cNvSpPr/>
            <p:nvPr/>
          </p:nvSpPr>
          <p:spPr>
            <a:xfrm>
              <a:off x="4544628" y="5386388"/>
              <a:ext cx="2774950" cy="444500"/>
            </a:xfrm>
            <a:custGeom>
              <a:avLst/>
              <a:gdLst>
                <a:gd name="T0" fmla="*/ 1747 w 1748"/>
                <a:gd name="T1" fmla="*/ 9 h 280"/>
                <a:gd name="T2" fmla="*/ 1748 w 1748"/>
                <a:gd name="T3" fmla="*/ 280 h 280"/>
                <a:gd name="T4" fmla="*/ 4 w 1748"/>
                <a:gd name="T5" fmla="*/ 267 h 280"/>
                <a:gd name="T6" fmla="*/ 0 w 1748"/>
                <a:gd name="T7" fmla="*/ 0 h 280"/>
                <a:gd name="T8" fmla="*/ 1747 w 1748"/>
                <a:gd name="T9" fmla="*/ 9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8" h="280">
                  <a:moveTo>
                    <a:pt x="1747" y="9"/>
                  </a:moveTo>
                  <a:lnTo>
                    <a:pt x="1748" y="280"/>
                  </a:lnTo>
                  <a:lnTo>
                    <a:pt x="4" y="267"/>
                  </a:lnTo>
                  <a:lnTo>
                    <a:pt x="0" y="0"/>
                  </a:lnTo>
                  <a:lnTo>
                    <a:pt x="1747" y="9"/>
                  </a:lnTo>
                  <a:close/>
                </a:path>
              </a:pathLst>
            </a:custGeom>
            <a:solidFill>
              <a:srgbClr val="0F93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0" name="Freeform 8"/>
            <p:cNvSpPr/>
            <p:nvPr/>
          </p:nvSpPr>
          <p:spPr>
            <a:xfrm>
              <a:off x="4544628" y="4737304"/>
              <a:ext cx="2773363" cy="673100"/>
            </a:xfrm>
            <a:custGeom>
              <a:avLst/>
              <a:gdLst>
                <a:gd name="T0" fmla="*/ 1397 w 1747"/>
                <a:gd name="T1" fmla="*/ 2 h 424"/>
                <a:gd name="T2" fmla="*/ 1747 w 1747"/>
                <a:gd name="T3" fmla="*/ 424 h 424"/>
                <a:gd name="T4" fmla="*/ 0 w 1747"/>
                <a:gd name="T5" fmla="*/ 415 h 424"/>
                <a:gd name="T6" fmla="*/ 385 w 1747"/>
                <a:gd name="T7" fmla="*/ 0 h 424"/>
                <a:gd name="T8" fmla="*/ 1397 w 1747"/>
                <a:gd name="T9" fmla="*/ 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7" h="424">
                  <a:moveTo>
                    <a:pt x="1397" y="2"/>
                  </a:moveTo>
                  <a:lnTo>
                    <a:pt x="1747" y="424"/>
                  </a:lnTo>
                  <a:lnTo>
                    <a:pt x="0" y="415"/>
                  </a:lnTo>
                  <a:lnTo>
                    <a:pt x="385" y="0"/>
                  </a:lnTo>
                  <a:lnTo>
                    <a:pt x="1397" y="2"/>
                  </a:lnTo>
                  <a:close/>
                </a:path>
              </a:pathLst>
            </a:custGeom>
            <a:solidFill>
              <a:srgbClr val="12B1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Freeform 9"/>
            <p:cNvSpPr/>
            <p:nvPr/>
          </p:nvSpPr>
          <p:spPr>
            <a:xfrm>
              <a:off x="4997066" y="4892879"/>
              <a:ext cx="1892300" cy="519113"/>
            </a:xfrm>
            <a:custGeom>
              <a:avLst/>
              <a:gdLst>
                <a:gd name="T0" fmla="*/ 0 w 1192"/>
                <a:gd name="T1" fmla="*/ 321 h 327"/>
                <a:gd name="T2" fmla="*/ 186 w 1192"/>
                <a:gd name="T3" fmla="*/ 0 h 327"/>
                <a:gd name="T4" fmla="*/ 1021 w 1192"/>
                <a:gd name="T5" fmla="*/ 2 h 327"/>
                <a:gd name="T6" fmla="*/ 1192 w 1192"/>
                <a:gd name="T7" fmla="*/ 327 h 327"/>
                <a:gd name="T8" fmla="*/ 0 w 1192"/>
                <a:gd name="T9" fmla="*/ 321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2" h="327">
                  <a:moveTo>
                    <a:pt x="0" y="321"/>
                  </a:moveTo>
                  <a:lnTo>
                    <a:pt x="186" y="0"/>
                  </a:lnTo>
                  <a:lnTo>
                    <a:pt x="1021" y="2"/>
                  </a:lnTo>
                  <a:lnTo>
                    <a:pt x="1192" y="327"/>
                  </a:lnTo>
                  <a:lnTo>
                    <a:pt x="0" y="3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10"/>
            <p:cNvSpPr/>
            <p:nvPr/>
          </p:nvSpPr>
          <p:spPr>
            <a:xfrm>
              <a:off x="4812916" y="4757384"/>
              <a:ext cx="2238375" cy="358775"/>
            </a:xfrm>
            <a:custGeom>
              <a:avLst/>
              <a:gdLst>
                <a:gd name="T0" fmla="*/ 1409 w 1410"/>
                <a:gd name="T1" fmla="*/ 8 h 226"/>
                <a:gd name="T2" fmla="*/ 1410 w 1410"/>
                <a:gd name="T3" fmla="*/ 226 h 226"/>
                <a:gd name="T4" fmla="*/ 4 w 1410"/>
                <a:gd name="T5" fmla="*/ 216 h 226"/>
                <a:gd name="T6" fmla="*/ 0 w 1410"/>
                <a:gd name="T7" fmla="*/ 0 h 226"/>
                <a:gd name="T8" fmla="*/ 1409 w 1410"/>
                <a:gd name="T9" fmla="*/ 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0" h="226">
                  <a:moveTo>
                    <a:pt x="1409" y="8"/>
                  </a:moveTo>
                  <a:lnTo>
                    <a:pt x="1410" y="226"/>
                  </a:lnTo>
                  <a:lnTo>
                    <a:pt x="4" y="216"/>
                  </a:lnTo>
                  <a:lnTo>
                    <a:pt x="0" y="0"/>
                  </a:lnTo>
                  <a:lnTo>
                    <a:pt x="1409" y="8"/>
                  </a:lnTo>
                  <a:close/>
                </a:path>
              </a:pathLst>
            </a:custGeom>
            <a:solidFill>
              <a:srgbClr val="DA24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Freeform 11"/>
            <p:cNvSpPr/>
            <p:nvPr/>
          </p:nvSpPr>
          <p:spPr>
            <a:xfrm>
              <a:off x="4812916" y="4227716"/>
              <a:ext cx="2236788" cy="541338"/>
            </a:xfrm>
            <a:custGeom>
              <a:avLst/>
              <a:gdLst>
                <a:gd name="T0" fmla="*/ 1127 w 1409"/>
                <a:gd name="T1" fmla="*/ 1 h 341"/>
                <a:gd name="T2" fmla="*/ 1409 w 1409"/>
                <a:gd name="T3" fmla="*/ 341 h 341"/>
                <a:gd name="T4" fmla="*/ 0 w 1409"/>
                <a:gd name="T5" fmla="*/ 333 h 341"/>
                <a:gd name="T6" fmla="*/ 311 w 1409"/>
                <a:gd name="T7" fmla="*/ 0 h 341"/>
                <a:gd name="T8" fmla="*/ 1127 w 1409"/>
                <a:gd name="T9" fmla="*/ 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9" h="341">
                  <a:moveTo>
                    <a:pt x="1127" y="1"/>
                  </a:moveTo>
                  <a:lnTo>
                    <a:pt x="1409" y="341"/>
                  </a:lnTo>
                  <a:lnTo>
                    <a:pt x="0" y="333"/>
                  </a:lnTo>
                  <a:lnTo>
                    <a:pt x="311" y="0"/>
                  </a:lnTo>
                  <a:lnTo>
                    <a:pt x="1127" y="1"/>
                  </a:lnTo>
                  <a:close/>
                </a:path>
              </a:pathLst>
            </a:custGeom>
            <a:solidFill>
              <a:srgbClr val="E045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4" name="Freeform 12"/>
            <p:cNvSpPr/>
            <p:nvPr/>
          </p:nvSpPr>
          <p:spPr>
            <a:xfrm>
              <a:off x="5224078" y="4381704"/>
              <a:ext cx="1420813" cy="387350"/>
            </a:xfrm>
            <a:custGeom>
              <a:avLst/>
              <a:gdLst>
                <a:gd name="T0" fmla="*/ 0 w 895"/>
                <a:gd name="T1" fmla="*/ 237 h 239"/>
                <a:gd name="T2" fmla="*/ 129 w 895"/>
                <a:gd name="T3" fmla="*/ 0 h 239"/>
                <a:gd name="T4" fmla="*/ 787 w 895"/>
                <a:gd name="T5" fmla="*/ 1 h 239"/>
                <a:gd name="T6" fmla="*/ 895 w 895"/>
                <a:gd name="T7" fmla="*/ 239 h 239"/>
                <a:gd name="T8" fmla="*/ 0 w 895"/>
                <a:gd name="T9" fmla="*/ 237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5" h="239">
                  <a:moveTo>
                    <a:pt x="0" y="237"/>
                  </a:moveTo>
                  <a:lnTo>
                    <a:pt x="129" y="0"/>
                  </a:lnTo>
                  <a:lnTo>
                    <a:pt x="787" y="1"/>
                  </a:lnTo>
                  <a:lnTo>
                    <a:pt x="895" y="239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13"/>
            <p:cNvSpPr/>
            <p:nvPr/>
          </p:nvSpPr>
          <p:spPr>
            <a:xfrm>
              <a:off x="5106603" y="4210254"/>
              <a:ext cx="1701800" cy="271463"/>
            </a:xfrm>
            <a:custGeom>
              <a:avLst/>
              <a:gdLst>
                <a:gd name="T0" fmla="*/ 1071 w 1072"/>
                <a:gd name="T1" fmla="*/ 5 h 171"/>
                <a:gd name="T2" fmla="*/ 1072 w 1072"/>
                <a:gd name="T3" fmla="*/ 171 h 171"/>
                <a:gd name="T4" fmla="*/ 2 w 1072"/>
                <a:gd name="T5" fmla="*/ 163 h 171"/>
                <a:gd name="T6" fmla="*/ 0 w 1072"/>
                <a:gd name="T7" fmla="*/ 0 h 171"/>
                <a:gd name="T8" fmla="*/ 1071 w 1072"/>
                <a:gd name="T9" fmla="*/ 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2" h="171">
                  <a:moveTo>
                    <a:pt x="1071" y="5"/>
                  </a:moveTo>
                  <a:lnTo>
                    <a:pt x="1072" y="171"/>
                  </a:lnTo>
                  <a:lnTo>
                    <a:pt x="2" y="163"/>
                  </a:lnTo>
                  <a:lnTo>
                    <a:pt x="0" y="0"/>
                  </a:lnTo>
                  <a:lnTo>
                    <a:pt x="1071" y="5"/>
                  </a:lnTo>
                  <a:close/>
                </a:path>
              </a:pathLst>
            </a:custGeom>
            <a:solidFill>
              <a:srgbClr val="FDA5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6" name="Freeform 14"/>
            <p:cNvSpPr/>
            <p:nvPr/>
          </p:nvSpPr>
          <p:spPr>
            <a:xfrm>
              <a:off x="5106603" y="3807029"/>
              <a:ext cx="1700213" cy="411163"/>
            </a:xfrm>
            <a:custGeom>
              <a:avLst/>
              <a:gdLst>
                <a:gd name="T0" fmla="*/ 630 w 1071"/>
                <a:gd name="T1" fmla="*/ 1 h 259"/>
                <a:gd name="T2" fmla="*/ 1071 w 1071"/>
                <a:gd name="T3" fmla="*/ 259 h 259"/>
                <a:gd name="T4" fmla="*/ 0 w 1071"/>
                <a:gd name="T5" fmla="*/ 254 h 259"/>
                <a:gd name="T6" fmla="*/ 508 w 1071"/>
                <a:gd name="T7" fmla="*/ 0 h 259"/>
                <a:gd name="T8" fmla="*/ 630 w 1071"/>
                <a:gd name="T9" fmla="*/ 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1" h="259">
                  <a:moveTo>
                    <a:pt x="630" y="1"/>
                  </a:moveTo>
                  <a:lnTo>
                    <a:pt x="1071" y="259"/>
                  </a:lnTo>
                  <a:lnTo>
                    <a:pt x="0" y="254"/>
                  </a:lnTo>
                  <a:lnTo>
                    <a:pt x="508" y="0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FDB5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Freeform 15"/>
            <p:cNvSpPr/>
            <p:nvPr/>
          </p:nvSpPr>
          <p:spPr>
            <a:xfrm>
              <a:off x="5106603" y="3807029"/>
              <a:ext cx="1700213" cy="411163"/>
            </a:xfrm>
            <a:custGeom>
              <a:avLst/>
              <a:gdLst>
                <a:gd name="T0" fmla="*/ 630 w 1071"/>
                <a:gd name="T1" fmla="*/ 1 h 259"/>
                <a:gd name="T2" fmla="*/ 1071 w 1071"/>
                <a:gd name="T3" fmla="*/ 259 h 259"/>
                <a:gd name="T4" fmla="*/ 0 w 1071"/>
                <a:gd name="T5" fmla="*/ 254 h 259"/>
                <a:gd name="T6" fmla="*/ 508 w 1071"/>
                <a:gd name="T7" fmla="*/ 0 h 259"/>
                <a:gd name="T8" fmla="*/ 630 w 1071"/>
                <a:gd name="T9" fmla="*/ 1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1" h="259">
                  <a:moveTo>
                    <a:pt x="630" y="1"/>
                  </a:moveTo>
                  <a:lnTo>
                    <a:pt x="1071" y="259"/>
                  </a:lnTo>
                  <a:lnTo>
                    <a:pt x="0" y="254"/>
                  </a:lnTo>
                  <a:lnTo>
                    <a:pt x="508" y="0"/>
                  </a:lnTo>
                  <a:lnTo>
                    <a:pt x="630" y="1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16"/>
            <p:cNvSpPr/>
            <p:nvPr/>
          </p:nvSpPr>
          <p:spPr>
            <a:xfrm>
              <a:off x="5506653" y="3810204"/>
              <a:ext cx="919163" cy="414338"/>
            </a:xfrm>
            <a:custGeom>
              <a:avLst/>
              <a:gdLst>
                <a:gd name="T0" fmla="*/ 0 w 579"/>
                <a:gd name="T1" fmla="*/ 257 h 261"/>
                <a:gd name="T2" fmla="*/ 253 w 579"/>
                <a:gd name="T3" fmla="*/ 3 h 261"/>
                <a:gd name="T4" fmla="*/ 378 w 579"/>
                <a:gd name="T5" fmla="*/ 0 h 261"/>
                <a:gd name="T6" fmla="*/ 579 w 579"/>
                <a:gd name="T7" fmla="*/ 261 h 261"/>
                <a:gd name="T8" fmla="*/ 0 w 579"/>
                <a:gd name="T9" fmla="*/ 257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9" h="261">
                  <a:moveTo>
                    <a:pt x="0" y="257"/>
                  </a:moveTo>
                  <a:lnTo>
                    <a:pt x="253" y="3"/>
                  </a:lnTo>
                  <a:lnTo>
                    <a:pt x="378" y="0"/>
                  </a:lnTo>
                  <a:lnTo>
                    <a:pt x="579" y="261"/>
                  </a:lnTo>
                  <a:lnTo>
                    <a:pt x="0" y="2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17"/>
            <p:cNvSpPr/>
            <p:nvPr/>
          </p:nvSpPr>
          <p:spPr>
            <a:xfrm>
              <a:off x="5506653" y="3810204"/>
              <a:ext cx="919163" cy="414338"/>
            </a:xfrm>
            <a:custGeom>
              <a:avLst/>
              <a:gdLst>
                <a:gd name="T0" fmla="*/ 0 w 579"/>
                <a:gd name="T1" fmla="*/ 257 h 261"/>
                <a:gd name="T2" fmla="*/ 253 w 579"/>
                <a:gd name="T3" fmla="*/ 3 h 261"/>
                <a:gd name="T4" fmla="*/ 378 w 579"/>
                <a:gd name="T5" fmla="*/ 0 h 261"/>
                <a:gd name="T6" fmla="*/ 579 w 579"/>
                <a:gd name="T7" fmla="*/ 261 h 261"/>
                <a:gd name="T8" fmla="*/ 0 w 579"/>
                <a:gd name="T9" fmla="*/ 257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9" h="261">
                  <a:moveTo>
                    <a:pt x="0" y="257"/>
                  </a:moveTo>
                  <a:lnTo>
                    <a:pt x="253" y="3"/>
                  </a:lnTo>
                  <a:lnTo>
                    <a:pt x="378" y="0"/>
                  </a:lnTo>
                  <a:lnTo>
                    <a:pt x="579" y="261"/>
                  </a:lnTo>
                  <a:lnTo>
                    <a:pt x="0" y="257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Rectangle 18"/>
            <p:cNvSpPr>
              <a:spLocks noChangeArrowheads="1"/>
            </p:cNvSpPr>
            <p:nvPr/>
          </p:nvSpPr>
          <p:spPr>
            <a:xfrm>
              <a:off x="5503478" y="4213429"/>
              <a:ext cx="919163" cy="27305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9"/>
            <p:cNvSpPr/>
            <p:nvPr/>
          </p:nvSpPr>
          <p:spPr>
            <a:xfrm>
              <a:off x="5222491" y="4762146"/>
              <a:ext cx="1417638" cy="352425"/>
            </a:xfrm>
            <a:custGeom>
              <a:avLst/>
              <a:gdLst>
                <a:gd name="T0" fmla="*/ 893 w 893"/>
                <a:gd name="T1" fmla="*/ 222 h 222"/>
                <a:gd name="T2" fmla="*/ 0 w 893"/>
                <a:gd name="T3" fmla="*/ 217 h 222"/>
                <a:gd name="T4" fmla="*/ 0 w 893"/>
                <a:gd name="T5" fmla="*/ 0 h 222"/>
                <a:gd name="T6" fmla="*/ 893 w 893"/>
                <a:gd name="T7" fmla="*/ 0 h 222"/>
                <a:gd name="T8" fmla="*/ 893 w 893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3" h="222">
                  <a:moveTo>
                    <a:pt x="893" y="222"/>
                  </a:moveTo>
                  <a:lnTo>
                    <a:pt x="0" y="217"/>
                  </a:lnTo>
                  <a:lnTo>
                    <a:pt x="0" y="0"/>
                  </a:lnTo>
                  <a:lnTo>
                    <a:pt x="893" y="0"/>
                  </a:lnTo>
                  <a:lnTo>
                    <a:pt x="893" y="2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20"/>
            <p:cNvSpPr/>
            <p:nvPr/>
          </p:nvSpPr>
          <p:spPr>
            <a:xfrm>
              <a:off x="5003416" y="5394326"/>
              <a:ext cx="1895475" cy="434975"/>
            </a:xfrm>
            <a:custGeom>
              <a:avLst/>
              <a:gdLst>
                <a:gd name="T0" fmla="*/ 1194 w 1194"/>
                <a:gd name="T1" fmla="*/ 274 h 274"/>
                <a:gd name="T2" fmla="*/ 0 w 1194"/>
                <a:gd name="T3" fmla="*/ 266 h 274"/>
                <a:gd name="T4" fmla="*/ 2 w 1194"/>
                <a:gd name="T5" fmla="*/ 0 h 274"/>
                <a:gd name="T6" fmla="*/ 1194 w 1194"/>
                <a:gd name="T7" fmla="*/ 2 h 274"/>
                <a:gd name="T8" fmla="*/ 1194 w 1194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4" h="274">
                  <a:moveTo>
                    <a:pt x="1194" y="274"/>
                  </a:moveTo>
                  <a:lnTo>
                    <a:pt x="0" y="266"/>
                  </a:lnTo>
                  <a:lnTo>
                    <a:pt x="2" y="0"/>
                  </a:lnTo>
                  <a:lnTo>
                    <a:pt x="1194" y="2"/>
                  </a:lnTo>
                  <a:lnTo>
                    <a:pt x="1194" y="27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21"/>
            <p:cNvSpPr/>
            <p:nvPr/>
          </p:nvSpPr>
          <p:spPr>
            <a:xfrm>
              <a:off x="4103303" y="6272213"/>
              <a:ext cx="3660775" cy="585788"/>
            </a:xfrm>
            <a:custGeom>
              <a:avLst/>
              <a:gdLst>
                <a:gd name="T0" fmla="*/ 2304 w 2306"/>
                <a:gd name="T1" fmla="*/ 13 h 369"/>
                <a:gd name="T2" fmla="*/ 2306 w 2306"/>
                <a:gd name="T3" fmla="*/ 369 h 369"/>
                <a:gd name="T4" fmla="*/ 4 w 2306"/>
                <a:gd name="T5" fmla="*/ 352 h 369"/>
                <a:gd name="T6" fmla="*/ 0 w 2306"/>
                <a:gd name="T7" fmla="*/ 0 h 369"/>
                <a:gd name="T8" fmla="*/ 2304 w 2306"/>
                <a:gd name="T9" fmla="*/ 13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6" h="369">
                  <a:moveTo>
                    <a:pt x="2304" y="13"/>
                  </a:moveTo>
                  <a:lnTo>
                    <a:pt x="2306" y="369"/>
                  </a:lnTo>
                  <a:lnTo>
                    <a:pt x="4" y="352"/>
                  </a:lnTo>
                  <a:lnTo>
                    <a:pt x="0" y="0"/>
                  </a:lnTo>
                  <a:lnTo>
                    <a:pt x="2304" y="13"/>
                  </a:lnTo>
                  <a:close/>
                </a:path>
              </a:pathLst>
            </a:custGeom>
            <a:solidFill>
              <a:srgbClr val="2278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8" name="Freeform 22"/>
            <p:cNvSpPr/>
            <p:nvPr/>
          </p:nvSpPr>
          <p:spPr>
            <a:xfrm>
              <a:off x="4595428" y="6275388"/>
              <a:ext cx="2676526" cy="579438"/>
            </a:xfrm>
            <a:custGeom>
              <a:avLst/>
              <a:gdLst>
                <a:gd name="T0" fmla="*/ 1680 w 1689"/>
                <a:gd name="T1" fmla="*/ 365 h 365"/>
                <a:gd name="T2" fmla="*/ 0 w 1689"/>
                <a:gd name="T3" fmla="*/ 356 h 365"/>
                <a:gd name="T4" fmla="*/ 0 w 1689"/>
                <a:gd name="T5" fmla="*/ 0 h 365"/>
                <a:gd name="T6" fmla="*/ 1689 w 1689"/>
                <a:gd name="T7" fmla="*/ 8 h 365"/>
                <a:gd name="T8" fmla="*/ 1680 w 1689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9" h="365">
                  <a:moveTo>
                    <a:pt x="1680" y="365"/>
                  </a:moveTo>
                  <a:lnTo>
                    <a:pt x="0" y="356"/>
                  </a:lnTo>
                  <a:lnTo>
                    <a:pt x="0" y="0"/>
                  </a:lnTo>
                  <a:lnTo>
                    <a:pt x="1689" y="8"/>
                  </a:lnTo>
                  <a:lnTo>
                    <a:pt x="1680" y="36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154228" y="1437297"/>
            <a:ext cx="1660525" cy="2509838"/>
            <a:chOff x="5154228" y="1437297"/>
            <a:chExt cx="1660525" cy="2509838"/>
          </a:xfrm>
        </p:grpSpPr>
        <p:sp>
          <p:nvSpPr>
            <p:cNvPr id="110" name="Freeform 23"/>
            <p:cNvSpPr/>
            <p:nvPr/>
          </p:nvSpPr>
          <p:spPr>
            <a:xfrm>
              <a:off x="5154228" y="1437297"/>
              <a:ext cx="1660525" cy="1928813"/>
            </a:xfrm>
            <a:custGeom>
              <a:avLst/>
              <a:gdLst>
                <a:gd name="T0" fmla="*/ 776 w 947"/>
                <a:gd name="T1" fmla="*/ 776 h 1101"/>
                <a:gd name="T2" fmla="*/ 776 w 947"/>
                <a:gd name="T3" fmla="*/ 168 h 1101"/>
                <a:gd name="T4" fmla="*/ 168 w 947"/>
                <a:gd name="T5" fmla="*/ 168 h 1101"/>
                <a:gd name="T6" fmla="*/ 168 w 947"/>
                <a:gd name="T7" fmla="*/ 776 h 1101"/>
                <a:gd name="T8" fmla="*/ 240 w 947"/>
                <a:gd name="T9" fmla="*/ 978 h 1101"/>
                <a:gd name="T10" fmla="*/ 290 w 947"/>
                <a:gd name="T11" fmla="*/ 1098 h 1101"/>
                <a:gd name="T12" fmla="*/ 652 w 947"/>
                <a:gd name="T13" fmla="*/ 1099 h 1101"/>
                <a:gd name="T14" fmla="*/ 702 w 947"/>
                <a:gd name="T15" fmla="*/ 981 h 1101"/>
                <a:gd name="T16" fmla="*/ 776 w 947"/>
                <a:gd name="T17" fmla="*/ 776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7" h="1101">
                  <a:moveTo>
                    <a:pt x="776" y="776"/>
                  </a:moveTo>
                  <a:cubicBezTo>
                    <a:pt x="947" y="532"/>
                    <a:pt x="927" y="339"/>
                    <a:pt x="776" y="168"/>
                  </a:cubicBezTo>
                  <a:cubicBezTo>
                    <a:pt x="608" y="0"/>
                    <a:pt x="336" y="0"/>
                    <a:pt x="168" y="168"/>
                  </a:cubicBezTo>
                  <a:cubicBezTo>
                    <a:pt x="0" y="379"/>
                    <a:pt x="7" y="537"/>
                    <a:pt x="168" y="776"/>
                  </a:cubicBezTo>
                  <a:cubicBezTo>
                    <a:pt x="168" y="776"/>
                    <a:pt x="240" y="883"/>
                    <a:pt x="240" y="978"/>
                  </a:cubicBezTo>
                  <a:cubicBezTo>
                    <a:pt x="240" y="1063"/>
                    <a:pt x="290" y="1098"/>
                    <a:pt x="290" y="1098"/>
                  </a:cubicBezTo>
                  <a:cubicBezTo>
                    <a:pt x="290" y="1098"/>
                    <a:pt x="502" y="1101"/>
                    <a:pt x="652" y="1099"/>
                  </a:cubicBezTo>
                  <a:cubicBezTo>
                    <a:pt x="652" y="1099"/>
                    <a:pt x="702" y="1065"/>
                    <a:pt x="702" y="981"/>
                  </a:cubicBezTo>
                  <a:cubicBezTo>
                    <a:pt x="702" y="877"/>
                    <a:pt x="776" y="776"/>
                    <a:pt x="776" y="77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27"/>
            <p:cNvSpPr/>
            <p:nvPr/>
          </p:nvSpPr>
          <p:spPr>
            <a:xfrm>
              <a:off x="5635241" y="3362935"/>
              <a:ext cx="692150" cy="584200"/>
            </a:xfrm>
            <a:custGeom>
              <a:avLst/>
              <a:gdLst>
                <a:gd name="T0" fmla="*/ 387 w 395"/>
                <a:gd name="T1" fmla="*/ 52 h 333"/>
                <a:gd name="T2" fmla="*/ 380 w 395"/>
                <a:gd name="T3" fmla="*/ 37 h 333"/>
                <a:gd name="T4" fmla="*/ 379 w 395"/>
                <a:gd name="T5" fmla="*/ 23 h 333"/>
                <a:gd name="T6" fmla="*/ 382 w 395"/>
                <a:gd name="T7" fmla="*/ 0 h 333"/>
                <a:gd name="T8" fmla="*/ 4 w 395"/>
                <a:gd name="T9" fmla="*/ 0 h 333"/>
                <a:gd name="T10" fmla="*/ 7 w 395"/>
                <a:gd name="T11" fmla="*/ 9 h 333"/>
                <a:gd name="T12" fmla="*/ 9 w 395"/>
                <a:gd name="T13" fmla="*/ 26 h 333"/>
                <a:gd name="T14" fmla="*/ 15 w 395"/>
                <a:gd name="T15" fmla="*/ 34 h 333"/>
                <a:gd name="T16" fmla="*/ 10 w 395"/>
                <a:gd name="T17" fmla="*/ 54 h 333"/>
                <a:gd name="T18" fmla="*/ 14 w 395"/>
                <a:gd name="T19" fmla="*/ 93 h 333"/>
                <a:gd name="T20" fmla="*/ 22 w 395"/>
                <a:gd name="T21" fmla="*/ 102 h 333"/>
                <a:gd name="T22" fmla="*/ 24 w 395"/>
                <a:gd name="T23" fmla="*/ 113 h 333"/>
                <a:gd name="T24" fmla="*/ 24 w 395"/>
                <a:gd name="T25" fmla="*/ 271 h 333"/>
                <a:gd name="T26" fmla="*/ 72 w 395"/>
                <a:gd name="T27" fmla="*/ 320 h 333"/>
                <a:gd name="T28" fmla="*/ 313 w 395"/>
                <a:gd name="T29" fmla="*/ 321 h 333"/>
                <a:gd name="T30" fmla="*/ 314 w 395"/>
                <a:gd name="T31" fmla="*/ 320 h 333"/>
                <a:gd name="T32" fmla="*/ 380 w 395"/>
                <a:gd name="T33" fmla="*/ 264 h 333"/>
                <a:gd name="T34" fmla="*/ 373 w 395"/>
                <a:gd name="T35" fmla="*/ 248 h 333"/>
                <a:gd name="T36" fmla="*/ 373 w 395"/>
                <a:gd name="T37" fmla="*/ 91 h 333"/>
                <a:gd name="T38" fmla="*/ 386 w 395"/>
                <a:gd name="T39" fmla="*/ 73 h 333"/>
                <a:gd name="T40" fmla="*/ 387 w 395"/>
                <a:gd name="T41" fmla="*/ 5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5" h="333">
                  <a:moveTo>
                    <a:pt x="387" y="52"/>
                  </a:moveTo>
                  <a:quadBezTo>
                    <a:pt x="380" y="37"/>
                    <a:pt x="380" y="37"/>
                  </a:quadBezTo>
                  <a:cubicBezTo>
                    <a:pt x="380" y="37"/>
                    <a:pt x="378" y="31"/>
                    <a:pt x="379" y="23"/>
                  </a:cubicBezTo>
                  <a:cubicBezTo>
                    <a:pt x="379" y="15"/>
                    <a:pt x="382" y="0"/>
                    <a:pt x="382" y="0"/>
                  </a:cubicBezTo>
                  <a:quadBezTo>
                    <a:pt x="4" y="0"/>
                    <a:pt x="4" y="0"/>
                  </a:quadBezTo>
                  <a:cubicBezTo>
                    <a:pt x="4" y="0"/>
                    <a:pt x="0" y="3"/>
                    <a:pt x="7" y="9"/>
                  </a:cubicBezTo>
                  <a:cubicBezTo>
                    <a:pt x="14" y="16"/>
                    <a:pt x="9" y="26"/>
                    <a:pt x="9" y="26"/>
                  </a:cubicBezTo>
                  <a:cubicBezTo>
                    <a:pt x="9" y="26"/>
                    <a:pt x="12" y="32"/>
                    <a:pt x="15" y="34"/>
                  </a:cubicBezTo>
                  <a:cubicBezTo>
                    <a:pt x="15" y="34"/>
                    <a:pt x="14" y="38"/>
                    <a:pt x="10" y="54"/>
                  </a:cubicBezTo>
                  <a:cubicBezTo>
                    <a:pt x="7" y="70"/>
                    <a:pt x="5" y="85"/>
                    <a:pt x="14" y="93"/>
                  </a:cubicBezTo>
                  <a:cubicBezTo>
                    <a:pt x="23" y="102"/>
                    <a:pt x="22" y="102"/>
                    <a:pt x="22" y="102"/>
                  </a:cubicBezTo>
                  <a:cubicBezTo>
                    <a:pt x="22" y="102"/>
                    <a:pt x="24" y="105"/>
                    <a:pt x="24" y="113"/>
                  </a:cubicBezTo>
                  <a:cubicBezTo>
                    <a:pt x="24" y="121"/>
                    <a:pt x="24" y="271"/>
                    <a:pt x="24" y="271"/>
                  </a:cubicBezTo>
                  <a:cubicBezTo>
                    <a:pt x="24" y="271"/>
                    <a:pt x="43" y="304"/>
                    <a:pt x="72" y="320"/>
                  </a:cubicBezTo>
                  <a:cubicBezTo>
                    <a:pt x="100" y="323"/>
                    <a:pt x="201" y="333"/>
                    <a:pt x="313" y="321"/>
                  </a:cubicBezTo>
                  <a:quadBezTo>
                    <a:pt x="314" y="320"/>
                    <a:pt x="314" y="320"/>
                  </a:quadBezTo>
                  <a:cubicBezTo>
                    <a:pt x="314" y="320"/>
                    <a:pt x="355" y="298"/>
                    <a:pt x="380" y="264"/>
                  </a:cubicBezTo>
                  <a:cubicBezTo>
                    <a:pt x="380" y="264"/>
                    <a:pt x="385" y="253"/>
                    <a:pt x="373" y="248"/>
                  </a:cubicBezTo>
                  <a:quadBezTo>
                    <a:pt x="373" y="91"/>
                    <a:pt x="373" y="91"/>
                  </a:quadBezTo>
                  <a:cubicBezTo>
                    <a:pt x="373" y="91"/>
                    <a:pt x="371" y="72"/>
                    <a:pt x="386" y="73"/>
                  </a:cubicBezTo>
                  <a:cubicBezTo>
                    <a:pt x="395" y="71"/>
                    <a:pt x="387" y="52"/>
                    <a:pt x="387" y="5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2" name="Oval 28"/>
            <p:cNvSpPr>
              <a:spLocks noChangeArrowheads="1"/>
            </p:cNvSpPr>
            <p:nvPr/>
          </p:nvSpPr>
          <p:spPr>
            <a:xfrm>
              <a:off x="5424982" y="1689137"/>
              <a:ext cx="1103313" cy="1101725"/>
            </a:xfrm>
            <a:prstGeom prst="ellipse">
              <a:avLst/>
            </a:prstGeom>
            <a:solidFill>
              <a:srgbClr val="D71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Oval 29"/>
            <p:cNvSpPr>
              <a:spLocks noChangeArrowheads="1"/>
            </p:cNvSpPr>
            <p:nvPr/>
          </p:nvSpPr>
          <p:spPr>
            <a:xfrm>
              <a:off x="5550394" y="1814550"/>
              <a:ext cx="852488" cy="8524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Oval 30"/>
            <p:cNvSpPr>
              <a:spLocks noChangeArrowheads="1"/>
            </p:cNvSpPr>
            <p:nvPr/>
          </p:nvSpPr>
          <p:spPr>
            <a:xfrm>
              <a:off x="5683744" y="1946312"/>
              <a:ext cx="587375" cy="587375"/>
            </a:xfrm>
            <a:prstGeom prst="ellipse">
              <a:avLst/>
            </a:prstGeom>
            <a:solidFill>
              <a:srgbClr val="D71A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5" name="Oval 31"/>
            <p:cNvSpPr>
              <a:spLocks noChangeArrowheads="1"/>
            </p:cNvSpPr>
            <p:nvPr/>
          </p:nvSpPr>
          <p:spPr>
            <a:xfrm>
              <a:off x="5839319" y="2101887"/>
              <a:ext cx="276225" cy="2762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Oval 32"/>
            <p:cNvSpPr>
              <a:spLocks noChangeArrowheads="1"/>
            </p:cNvSpPr>
            <p:nvPr/>
          </p:nvSpPr>
          <p:spPr>
            <a:xfrm>
              <a:off x="5848844" y="2111412"/>
              <a:ext cx="257175" cy="257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Oval 33"/>
            <p:cNvSpPr>
              <a:spLocks noChangeArrowheads="1"/>
            </p:cNvSpPr>
            <p:nvPr/>
          </p:nvSpPr>
          <p:spPr>
            <a:xfrm>
              <a:off x="5928219" y="2195550"/>
              <a:ext cx="95250" cy="92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Oval 34"/>
            <p:cNvSpPr>
              <a:spLocks noChangeArrowheads="1"/>
            </p:cNvSpPr>
            <p:nvPr/>
          </p:nvSpPr>
          <p:spPr>
            <a:xfrm>
              <a:off x="5939332" y="2203487"/>
              <a:ext cx="73025" cy="7461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5827156" y="1294931"/>
            <a:ext cx="1895552" cy="1059614"/>
            <a:chOff x="8189913" y="2024063"/>
            <a:chExt cx="3175000" cy="1774826"/>
          </a:xfrm>
        </p:grpSpPr>
        <p:sp>
          <p:nvSpPr>
            <p:cNvPr id="120" name="Freeform 10"/>
            <p:cNvSpPr/>
            <p:nvPr/>
          </p:nvSpPr>
          <p:spPr>
            <a:xfrm>
              <a:off x="9609138" y="2024063"/>
              <a:ext cx="1249363" cy="982663"/>
            </a:xfrm>
            <a:custGeom>
              <a:avLst/>
              <a:gdLst>
                <a:gd name="T0" fmla="*/ 0 w 787"/>
                <a:gd name="T1" fmla="*/ 619 h 619"/>
                <a:gd name="T2" fmla="*/ 77 w 787"/>
                <a:gd name="T3" fmla="*/ 345 h 619"/>
                <a:gd name="T4" fmla="*/ 787 w 787"/>
                <a:gd name="T5" fmla="*/ 0 h 619"/>
                <a:gd name="T6" fmla="*/ 725 w 787"/>
                <a:gd name="T7" fmla="*/ 355 h 619"/>
                <a:gd name="T8" fmla="*/ 0 w 787"/>
                <a:gd name="T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7" h="619">
                  <a:moveTo>
                    <a:pt x="0" y="619"/>
                  </a:moveTo>
                  <a:lnTo>
                    <a:pt x="77" y="345"/>
                  </a:lnTo>
                  <a:lnTo>
                    <a:pt x="787" y="0"/>
                  </a:lnTo>
                  <a:lnTo>
                    <a:pt x="725" y="355"/>
                  </a:lnTo>
                  <a:lnTo>
                    <a:pt x="0" y="619"/>
                  </a:lnTo>
                  <a:close/>
                </a:path>
              </a:pathLst>
            </a:custGeom>
            <a:solidFill>
              <a:srgbClr val="E9464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1"/>
            <p:cNvSpPr/>
            <p:nvPr/>
          </p:nvSpPr>
          <p:spPr>
            <a:xfrm>
              <a:off x="9648825" y="3178176"/>
              <a:ext cx="1585913" cy="585788"/>
            </a:xfrm>
            <a:custGeom>
              <a:avLst/>
              <a:gdLst>
                <a:gd name="T0" fmla="*/ 0 w 999"/>
                <a:gd name="T1" fmla="*/ 185 h 369"/>
                <a:gd name="T2" fmla="*/ 217 w 999"/>
                <a:gd name="T3" fmla="*/ 369 h 369"/>
                <a:gd name="T4" fmla="*/ 999 w 999"/>
                <a:gd name="T5" fmla="*/ 260 h 369"/>
                <a:gd name="T6" fmla="*/ 750 w 999"/>
                <a:gd name="T7" fmla="*/ 0 h 369"/>
                <a:gd name="T8" fmla="*/ 0 w 999"/>
                <a:gd name="T9" fmla="*/ 185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369">
                  <a:moveTo>
                    <a:pt x="0" y="185"/>
                  </a:moveTo>
                  <a:lnTo>
                    <a:pt x="217" y="369"/>
                  </a:lnTo>
                  <a:lnTo>
                    <a:pt x="999" y="260"/>
                  </a:lnTo>
                  <a:lnTo>
                    <a:pt x="750" y="0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E9464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2"/>
            <p:cNvSpPr/>
            <p:nvPr/>
          </p:nvSpPr>
          <p:spPr>
            <a:xfrm>
              <a:off x="8189913" y="2571751"/>
              <a:ext cx="3175000" cy="1227138"/>
            </a:xfrm>
            <a:custGeom>
              <a:avLst/>
              <a:gdLst>
                <a:gd name="T0" fmla="*/ 97 w 1652"/>
                <a:gd name="T1" fmla="*/ 457 h 638"/>
                <a:gd name="T2" fmla="*/ 190 w 1652"/>
                <a:gd name="T3" fmla="*/ 638 h 638"/>
                <a:gd name="T4" fmla="*/ 1473 w 1652"/>
                <a:gd name="T5" fmla="*/ 306 h 638"/>
                <a:gd name="T6" fmla="*/ 1347 w 1652"/>
                <a:gd name="T7" fmla="*/ 0 h 638"/>
                <a:gd name="T8" fmla="*/ 97 w 1652"/>
                <a:gd name="T9" fmla="*/ 45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2" h="638">
                  <a:moveTo>
                    <a:pt x="97" y="457"/>
                  </a:moveTo>
                  <a:cubicBezTo>
                    <a:pt x="97" y="457"/>
                    <a:pt x="0" y="603"/>
                    <a:pt x="190" y="638"/>
                  </a:cubicBezTo>
                  <a:quadBezTo>
                    <a:pt x="1473" y="306"/>
                    <a:pt x="1473" y="306"/>
                  </a:quadBezTo>
                  <a:cubicBezTo>
                    <a:pt x="1473" y="306"/>
                    <a:pt x="1652" y="55"/>
                    <a:pt x="1347" y="0"/>
                  </a:cubicBezTo>
                  <a:lnTo>
                    <a:pt x="97" y="45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7" name="矩形 126"/>
          <p:cNvSpPr/>
          <p:nvPr/>
        </p:nvSpPr>
        <p:spPr>
          <a:xfrm>
            <a:off x="5526628" y="6375472"/>
            <a:ext cx="7444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000" b="1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Microsoft YaHei"/>
              </a:rPr>
              <a:t>01</a:t>
            </a:r>
            <a:endParaRPr lang="zh-CN" altLang="en-US" sz="2000" b="1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Microsoft YaHei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5383248" y="5434531"/>
            <a:ext cx="10393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000" b="1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Microsoft YaHei"/>
              </a:rPr>
              <a:t>02</a:t>
            </a:r>
            <a:endParaRPr lang="zh-CN" altLang="en-US" sz="2000" b="1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Microsoft YaHei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5424982" y="4739422"/>
            <a:ext cx="10393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000" b="1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Microsoft YaHei"/>
              </a:rPr>
              <a:t>03</a:t>
            </a:r>
            <a:endParaRPr lang="zh-CN" altLang="en-US" sz="2000" b="1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Microsoft YaHei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5422492" y="4164981"/>
            <a:ext cx="10393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000" b="1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Microsoft YaHei"/>
              </a:rPr>
              <a:t>04</a:t>
            </a:r>
            <a:endParaRPr lang="zh-CN" altLang="en-US" sz="2000" b="1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Microsoft YaHei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1993309" y="4435338"/>
            <a:ext cx="2398875" cy="50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altLang="en-US" sz="2800" b="1">
                <a:solidFill>
                  <a:srgbClr val="203A7B"/>
                </a:solidFill>
                <a:latin typeface="Calibri"/>
              </a:rPr>
              <a:t>Милосердие</a:t>
            </a:r>
          </a:p>
        </p:txBody>
      </p:sp>
      <p:sp>
        <p:nvSpPr>
          <p:cNvPr id="135" name="文本框 134"/>
          <p:cNvSpPr txBox="1"/>
          <p:nvPr/>
        </p:nvSpPr>
        <p:spPr>
          <a:xfrm>
            <a:off x="1619179" y="5779395"/>
            <a:ext cx="2398875" cy="505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altLang="en-US" sz="2800" b="1">
                <a:solidFill>
                  <a:srgbClr val="203A7B"/>
                </a:solidFill>
                <a:latin typeface="Calibri"/>
              </a:rPr>
              <a:t>Личность</a:t>
            </a:r>
          </a:p>
        </p:txBody>
      </p:sp>
      <p:sp>
        <p:nvSpPr>
          <p:cNvPr id="138" name="文本框 137"/>
          <p:cNvSpPr txBox="1"/>
          <p:nvPr/>
        </p:nvSpPr>
        <p:spPr>
          <a:xfrm>
            <a:off x="6994166" y="3837282"/>
            <a:ext cx="2398875" cy="504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altLang="en-US" sz="2800" b="1">
                <a:solidFill>
                  <a:srgbClr val="203A7B"/>
                </a:solidFill>
                <a:latin typeface="Calibri"/>
              </a:rPr>
              <a:t>Правдивость</a:t>
            </a:r>
          </a:p>
        </p:txBody>
      </p:sp>
      <p:sp>
        <p:nvSpPr>
          <p:cNvPr id="141" name="文本框 140"/>
          <p:cNvSpPr txBox="1"/>
          <p:nvPr/>
        </p:nvSpPr>
        <p:spPr>
          <a:xfrm>
            <a:off x="7691598" y="5181337"/>
            <a:ext cx="3130258" cy="5031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altLang="en-US" sz="2800" b="1">
                <a:solidFill>
                  <a:srgbClr val="203A7B"/>
                </a:solidFill>
                <a:latin typeface="Calibri"/>
              </a:rPr>
              <a:t>Ответственность</a:t>
            </a:r>
          </a:p>
        </p:txBody>
      </p:sp>
      <p:sp>
        <p:nvSpPr>
          <p:cNvPr id="143" name="文本框 18"/>
          <p:cNvSpPr>
            <a:spLocks noChangeArrowheads="1"/>
          </p:cNvSpPr>
          <p:nvPr/>
        </p:nvSpPr>
        <p:spPr>
          <a:xfrm>
            <a:off x="3087813" y="173279"/>
            <a:ext cx="6338127" cy="80997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altLang="en-US" sz="4800" b="1">
                <a:solidFill>
                  <a:srgbClr val="203A7B"/>
                </a:solidFill>
                <a:latin typeface="Calibri"/>
                <a:ea typeface="Microsoft YaHei"/>
                <a:sym typeface="Microsoft YaHei"/>
              </a:rPr>
              <a:t>Нравственный человек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hp="http://schemas.haansoft.com/office/presentation/8.0" xmlns:dsp="http://schemas.microsoft.com/office/drawing/2008/diagram" xmlns:dgm="http://schemas.openxmlformats.org/drawingml/2006/diagram" xmlns:c="http://schemas.openxmlformats.org/drawingml/2006/chart" xmlns="" Requires="hp">
      <p:transition xmlns:mc="http://schemas.openxmlformats.org/markup-compatibility/2006" xmlns:hp="http://schemas.haansoft.com/office/presentation/8.0" spd="med" advClick="0" advTm="0" mc:Ignorable="hp" hp:hslDur="1400">
        <hp:hncExtTransition type="swap" attr="SubType=left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4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5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6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7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/>
      <p:bldP spid="128" grpId="2"/>
      <p:bldP spid="129" grpId="4"/>
      <p:bldP spid="130" grpId="6"/>
      <p:bldP spid="132" grpId="5" animBg="1"/>
      <p:bldP spid="135" grpId="1" animBg="1"/>
      <p:bldP spid="138" grpId="7" animBg="1"/>
      <p:bldP spid="141" grpId="3" animBg="1"/>
      <p:bldP spid="143" grpId="8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flipV="1">
            <a:off x="6081486" y="-3"/>
            <a:ext cx="6116411" cy="6858002"/>
          </a:xfrm>
          <a:prstGeom prst="rect">
            <a:avLst/>
          </a:prstGeom>
          <a:solidFill>
            <a:srgbClr val="90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6422297" y="1383796"/>
            <a:ext cx="5497560" cy="40911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altLang="en-US" sz="6600" b="1">
                <a:solidFill>
                  <a:srgbClr val="203A7B"/>
                </a:solidFill>
                <a:latin typeface="Calibri"/>
                <a:ea typeface="幼圆"/>
              </a:rPr>
              <a:t>Личность и духовно</a:t>
            </a:r>
            <a:r>
              <a:rPr lang="en-US" altLang="ru-RU" sz="6600" b="1">
                <a:solidFill>
                  <a:srgbClr val="203A7B"/>
                </a:solidFill>
                <a:latin typeface="Calibri"/>
                <a:ea typeface="幼圆"/>
              </a:rPr>
              <a:t>-</a:t>
            </a:r>
            <a:r>
              <a:rPr lang="ru-RU" altLang="en-US" sz="6600" b="1">
                <a:solidFill>
                  <a:srgbClr val="203A7B"/>
                </a:solidFill>
                <a:latin typeface="Calibri"/>
                <a:ea typeface="幼圆"/>
              </a:rPr>
              <a:t>нравственные ценности</a:t>
            </a:r>
          </a:p>
        </p:txBody>
      </p:sp>
      <p:grpSp>
        <p:nvGrpSpPr>
          <p:cNvPr id="18" name="组合 17"/>
          <p:cNvGrpSpPr/>
          <p:nvPr/>
        </p:nvGrpSpPr>
        <p:grpSpPr>
          <a:xfrm flipH="1">
            <a:off x="-68263" y="739775"/>
            <a:ext cx="5116513" cy="5840413"/>
            <a:chOff x="-68263" y="739775"/>
            <a:chExt cx="5116513" cy="5840413"/>
          </a:xfrm>
        </p:grpSpPr>
        <p:sp>
          <p:nvSpPr>
            <p:cNvPr id="8" name="Freeform 5"/>
            <p:cNvSpPr/>
            <p:nvPr/>
          </p:nvSpPr>
          <p:spPr>
            <a:xfrm>
              <a:off x="-25400" y="1441450"/>
              <a:ext cx="3619500" cy="4870450"/>
            </a:xfrm>
            <a:custGeom>
              <a:avLst/>
              <a:gdLst>
                <a:gd name="T0" fmla="*/ 912 w 1170"/>
                <a:gd name="T1" fmla="*/ 2 h 1575"/>
                <a:gd name="T2" fmla="*/ 24 w 1170"/>
                <a:gd name="T3" fmla="*/ 137 h 1575"/>
                <a:gd name="T4" fmla="*/ 2 w 1170"/>
                <a:gd name="T5" fmla="*/ 166 h 1575"/>
                <a:gd name="T6" fmla="*/ 228 w 1170"/>
                <a:gd name="T7" fmla="*/ 1552 h 1575"/>
                <a:gd name="T8" fmla="*/ 258 w 1170"/>
                <a:gd name="T9" fmla="*/ 1573 h 1575"/>
                <a:gd name="T10" fmla="*/ 1146 w 1170"/>
                <a:gd name="T11" fmla="*/ 1438 h 1575"/>
                <a:gd name="T12" fmla="*/ 1168 w 1170"/>
                <a:gd name="T13" fmla="*/ 1409 h 1575"/>
                <a:gd name="T14" fmla="*/ 942 w 1170"/>
                <a:gd name="T15" fmla="*/ 23 h 1575"/>
                <a:gd name="T16" fmla="*/ 912 w 1170"/>
                <a:gd name="T17" fmla="*/ 2 h 1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0" h="1575">
                  <a:moveTo>
                    <a:pt x="912" y="2"/>
                  </a:moveTo>
                  <a:quadBezTo>
                    <a:pt x="24" y="137"/>
                    <a:pt x="24" y="137"/>
                  </a:quadBezTo>
                  <a:cubicBezTo>
                    <a:pt x="10" y="139"/>
                    <a:pt x="0" y="152"/>
                    <a:pt x="2" y="166"/>
                  </a:cubicBezTo>
                  <a:quadBezTo>
                    <a:pt x="228" y="1552"/>
                    <a:pt x="228" y="1552"/>
                  </a:quadBezTo>
                  <a:cubicBezTo>
                    <a:pt x="231" y="1565"/>
                    <a:pt x="244" y="1575"/>
                    <a:pt x="258" y="1573"/>
                  </a:cubicBezTo>
                  <a:quadBezTo>
                    <a:pt x="1146" y="1438"/>
                    <a:pt x="1146" y="1438"/>
                  </a:quadBezTo>
                  <a:cubicBezTo>
                    <a:pt x="1160" y="1436"/>
                    <a:pt x="1170" y="1423"/>
                    <a:pt x="1168" y="1409"/>
                  </a:cubicBezTo>
                  <a:quadBezTo>
                    <a:pt x="942" y="23"/>
                    <a:pt x="942" y="23"/>
                  </a:quadBezTo>
                  <a:cubicBezTo>
                    <a:pt x="940" y="9"/>
                    <a:pt x="926" y="0"/>
                    <a:pt x="912" y="2"/>
                  </a:cubicBezTo>
                  <a:close/>
                </a:path>
              </a:pathLst>
            </a:custGeom>
            <a:solidFill>
              <a:srgbClr val="CCCBCB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9" name="Freeform 6"/>
            <p:cNvSpPr/>
            <p:nvPr/>
          </p:nvSpPr>
          <p:spPr>
            <a:xfrm>
              <a:off x="411162" y="1855788"/>
              <a:ext cx="2090738" cy="4140200"/>
            </a:xfrm>
            <a:custGeom>
              <a:avLst/>
              <a:gdLst>
                <a:gd name="T0" fmla="*/ 201 w 676"/>
                <a:gd name="T1" fmla="*/ 1313 h 1339"/>
                <a:gd name="T2" fmla="*/ 3 w 676"/>
                <a:gd name="T3" fmla="*/ 97 h 1339"/>
                <a:gd name="T4" fmla="*/ 27 w 676"/>
                <a:gd name="T5" fmla="*/ 65 h 1339"/>
                <a:gd name="T6" fmla="*/ 441 w 676"/>
                <a:gd name="T7" fmla="*/ 2 h 1339"/>
                <a:gd name="T8" fmla="*/ 475 w 676"/>
                <a:gd name="T9" fmla="*/ 26 h 1339"/>
                <a:gd name="T10" fmla="*/ 673 w 676"/>
                <a:gd name="T11" fmla="*/ 1242 h 1339"/>
                <a:gd name="T12" fmla="*/ 649 w 676"/>
                <a:gd name="T13" fmla="*/ 1274 h 1339"/>
                <a:gd name="T14" fmla="*/ 235 w 676"/>
                <a:gd name="T15" fmla="*/ 1337 h 1339"/>
                <a:gd name="T16" fmla="*/ 201 w 676"/>
                <a:gd name="T17" fmla="*/ 1313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6" h="1339">
                  <a:moveTo>
                    <a:pt x="201" y="1313"/>
                  </a:moveTo>
                  <a:quadBezTo>
                    <a:pt x="3" y="97"/>
                    <a:pt x="3" y="97"/>
                  </a:quadBezTo>
                  <a:cubicBezTo>
                    <a:pt x="0" y="82"/>
                    <a:pt x="11" y="67"/>
                    <a:pt x="27" y="65"/>
                  </a:cubicBezTo>
                  <a:quadBezTo>
                    <a:pt x="441" y="2"/>
                    <a:pt x="441" y="2"/>
                  </a:quadBezTo>
                  <a:cubicBezTo>
                    <a:pt x="457" y="0"/>
                    <a:pt x="473" y="10"/>
                    <a:pt x="475" y="26"/>
                  </a:cubicBezTo>
                  <a:quadBezTo>
                    <a:pt x="673" y="1242"/>
                    <a:pt x="673" y="1242"/>
                  </a:quadBezTo>
                  <a:cubicBezTo>
                    <a:pt x="676" y="1257"/>
                    <a:pt x="665" y="1271"/>
                    <a:pt x="649" y="1274"/>
                  </a:cubicBezTo>
                  <a:quadBezTo>
                    <a:pt x="235" y="1337"/>
                    <a:pt x="235" y="1337"/>
                  </a:quadBezTo>
                  <a:cubicBezTo>
                    <a:pt x="219" y="1339"/>
                    <a:pt x="204" y="1329"/>
                    <a:pt x="201" y="1313"/>
                  </a:cubicBezTo>
                  <a:close/>
                </a:path>
              </a:pathLst>
            </a:custGeom>
            <a:solidFill>
              <a:srgbClr val="979797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0" name="Freeform 7"/>
            <p:cNvSpPr/>
            <p:nvPr/>
          </p:nvSpPr>
          <p:spPr>
            <a:xfrm>
              <a:off x="-68263" y="1581150"/>
              <a:ext cx="998538" cy="4999038"/>
            </a:xfrm>
            <a:custGeom>
              <a:avLst/>
              <a:gdLst>
                <a:gd name="T0" fmla="*/ 30 w 323"/>
                <a:gd name="T1" fmla="*/ 3 h 1617"/>
                <a:gd name="T2" fmla="*/ 30 w 323"/>
                <a:gd name="T3" fmla="*/ 3 h 1617"/>
                <a:gd name="T4" fmla="*/ 3 w 323"/>
                <a:gd name="T5" fmla="*/ 39 h 1617"/>
                <a:gd name="T6" fmla="*/ 256 w 323"/>
                <a:gd name="T7" fmla="*/ 1588 h 1617"/>
                <a:gd name="T8" fmla="*/ 293 w 323"/>
                <a:gd name="T9" fmla="*/ 1615 h 1617"/>
                <a:gd name="T10" fmla="*/ 293 w 323"/>
                <a:gd name="T11" fmla="*/ 1615 h 1617"/>
                <a:gd name="T12" fmla="*/ 321 w 323"/>
                <a:gd name="T13" fmla="*/ 1578 h 1617"/>
                <a:gd name="T14" fmla="*/ 68 w 323"/>
                <a:gd name="T15" fmla="*/ 29 h 1617"/>
                <a:gd name="T16" fmla="*/ 30 w 323"/>
                <a:gd name="T17" fmla="*/ 3 h 1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3" h="1617">
                  <a:moveTo>
                    <a:pt x="30" y="3"/>
                  </a:moveTo>
                  <a:quadBezTo>
                    <a:pt x="30" y="3"/>
                    <a:pt x="30" y="3"/>
                  </a:quadBezTo>
                  <a:cubicBezTo>
                    <a:pt x="12" y="5"/>
                    <a:pt x="0" y="22"/>
                    <a:pt x="3" y="39"/>
                  </a:cubicBezTo>
                  <a:quadBezTo>
                    <a:pt x="256" y="1588"/>
                    <a:pt x="256" y="1588"/>
                  </a:quadBezTo>
                  <a:cubicBezTo>
                    <a:pt x="258" y="1605"/>
                    <a:pt x="275" y="1617"/>
                    <a:pt x="293" y="1615"/>
                  </a:cubicBezTo>
                  <a:quadBezTo>
                    <a:pt x="293" y="1615"/>
                    <a:pt x="293" y="1615"/>
                  </a:quadBezTo>
                  <a:cubicBezTo>
                    <a:pt x="311" y="1612"/>
                    <a:pt x="323" y="1596"/>
                    <a:pt x="321" y="1578"/>
                  </a:cubicBezTo>
                  <a:quadBezTo>
                    <a:pt x="68" y="29"/>
                    <a:pt x="68" y="29"/>
                  </a:quadBezTo>
                  <a:cubicBezTo>
                    <a:pt x="65" y="12"/>
                    <a:pt x="48" y="0"/>
                    <a:pt x="3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1" name="Freeform 8"/>
            <p:cNvSpPr>
              <a:spLocks noEditPoints="1"/>
            </p:cNvSpPr>
            <p:nvPr/>
          </p:nvSpPr>
          <p:spPr>
            <a:xfrm>
              <a:off x="547687" y="1989138"/>
              <a:ext cx="1849438" cy="3867150"/>
            </a:xfrm>
            <a:custGeom>
              <a:avLst/>
              <a:gdLst>
                <a:gd name="T0" fmla="*/ 738 w 1165"/>
                <a:gd name="T1" fmla="*/ 498 h 2436"/>
                <a:gd name="T2" fmla="*/ 916 w 1165"/>
                <a:gd name="T3" fmla="*/ 1577 h 2436"/>
                <a:gd name="T4" fmla="*/ 962 w 1165"/>
                <a:gd name="T5" fmla="*/ 1858 h 2436"/>
                <a:gd name="T6" fmla="*/ 1072 w 1165"/>
                <a:gd name="T7" fmla="*/ 2004 h 2436"/>
                <a:gd name="T8" fmla="*/ 1165 w 1165"/>
                <a:gd name="T9" fmla="*/ 2317 h 2436"/>
                <a:gd name="T10" fmla="*/ 1038 w 1165"/>
                <a:gd name="T11" fmla="*/ 2051 h 2436"/>
                <a:gd name="T12" fmla="*/ 1077 w 1165"/>
                <a:gd name="T13" fmla="*/ 2045 h 2436"/>
                <a:gd name="T14" fmla="*/ 688 w 1165"/>
                <a:gd name="T15" fmla="*/ 179 h 2436"/>
                <a:gd name="T16" fmla="*/ 682 w 1165"/>
                <a:gd name="T17" fmla="*/ 138 h 2436"/>
                <a:gd name="T18" fmla="*/ 999 w 1165"/>
                <a:gd name="T19" fmla="*/ 2343 h 2436"/>
                <a:gd name="T20" fmla="*/ 621 w 1165"/>
                <a:gd name="T21" fmla="*/ 25 h 2436"/>
                <a:gd name="T22" fmla="*/ 692 w 1165"/>
                <a:gd name="T23" fmla="*/ 465 h 2436"/>
                <a:gd name="T24" fmla="*/ 738 w 1165"/>
                <a:gd name="T25" fmla="*/ 744 h 2436"/>
                <a:gd name="T26" fmla="*/ 641 w 1165"/>
                <a:gd name="T27" fmla="*/ 923 h 2436"/>
                <a:gd name="T28" fmla="*/ 692 w 1165"/>
                <a:gd name="T29" fmla="*/ 1242 h 2436"/>
                <a:gd name="T30" fmla="*/ 699 w 1165"/>
                <a:gd name="T31" fmla="*/ 1283 h 2436"/>
                <a:gd name="T32" fmla="*/ 849 w 1165"/>
                <a:gd name="T33" fmla="*/ 1424 h 2436"/>
                <a:gd name="T34" fmla="*/ 894 w 1165"/>
                <a:gd name="T35" fmla="*/ 1704 h 2436"/>
                <a:gd name="T36" fmla="*/ 797 w 1165"/>
                <a:gd name="T37" fmla="*/ 1881 h 2436"/>
                <a:gd name="T38" fmla="*/ 670 w 1165"/>
                <a:gd name="T39" fmla="*/ 2146 h 2436"/>
                <a:gd name="T40" fmla="*/ 670 w 1165"/>
                <a:gd name="T41" fmla="*/ 2146 h 2436"/>
                <a:gd name="T42" fmla="*/ 618 w 1165"/>
                <a:gd name="T43" fmla="*/ 1827 h 2436"/>
                <a:gd name="T44" fmla="*/ 612 w 1165"/>
                <a:gd name="T45" fmla="*/ 1788 h 2436"/>
                <a:gd name="T46" fmla="*/ 709 w 1165"/>
                <a:gd name="T47" fmla="*/ 1609 h 2436"/>
                <a:gd name="T48" fmla="*/ 664 w 1165"/>
                <a:gd name="T49" fmla="*/ 1328 h 2436"/>
                <a:gd name="T50" fmla="*/ 514 w 1165"/>
                <a:gd name="T51" fmla="*/ 1188 h 2436"/>
                <a:gd name="T52" fmla="*/ 462 w 1165"/>
                <a:gd name="T53" fmla="*/ 868 h 2436"/>
                <a:gd name="T54" fmla="*/ 454 w 1165"/>
                <a:gd name="T55" fmla="*/ 828 h 2436"/>
                <a:gd name="T56" fmla="*/ 553 w 1165"/>
                <a:gd name="T57" fmla="*/ 650 h 2436"/>
                <a:gd name="T58" fmla="*/ 506 w 1165"/>
                <a:gd name="T59" fmla="*/ 370 h 2436"/>
                <a:gd name="T60" fmla="*/ 331 w 1165"/>
                <a:gd name="T61" fmla="*/ 70 h 2436"/>
                <a:gd name="T62" fmla="*/ 329 w 1165"/>
                <a:gd name="T63" fmla="*/ 315 h 2436"/>
                <a:gd name="T64" fmla="*/ 230 w 1165"/>
                <a:gd name="T65" fmla="*/ 495 h 2436"/>
                <a:gd name="T66" fmla="*/ 282 w 1165"/>
                <a:gd name="T67" fmla="*/ 814 h 2436"/>
                <a:gd name="T68" fmla="*/ 290 w 1165"/>
                <a:gd name="T69" fmla="*/ 853 h 2436"/>
                <a:gd name="T70" fmla="*/ 440 w 1165"/>
                <a:gd name="T71" fmla="*/ 995 h 2436"/>
                <a:gd name="T72" fmla="*/ 485 w 1165"/>
                <a:gd name="T73" fmla="*/ 1274 h 2436"/>
                <a:gd name="T74" fmla="*/ 388 w 1165"/>
                <a:gd name="T75" fmla="*/ 1453 h 2436"/>
                <a:gd name="T76" fmla="*/ 438 w 1165"/>
                <a:gd name="T77" fmla="*/ 1772 h 2436"/>
                <a:gd name="T78" fmla="*/ 446 w 1165"/>
                <a:gd name="T79" fmla="*/ 1813 h 2436"/>
                <a:gd name="T80" fmla="*/ 596 w 1165"/>
                <a:gd name="T81" fmla="*/ 1953 h 2436"/>
                <a:gd name="T82" fmla="*/ 641 w 1165"/>
                <a:gd name="T83" fmla="*/ 2234 h 2436"/>
                <a:gd name="T84" fmla="*/ 543 w 1165"/>
                <a:gd name="T85" fmla="*/ 2411 h 2436"/>
                <a:gd name="T86" fmla="*/ 462 w 1165"/>
                <a:gd name="T87" fmla="*/ 2179 h 2436"/>
                <a:gd name="T88" fmla="*/ 312 w 1165"/>
                <a:gd name="T89" fmla="*/ 2037 h 2436"/>
                <a:gd name="T90" fmla="*/ 261 w 1165"/>
                <a:gd name="T91" fmla="*/ 1718 h 2436"/>
                <a:gd name="T92" fmla="*/ 253 w 1165"/>
                <a:gd name="T93" fmla="*/ 1677 h 2436"/>
                <a:gd name="T94" fmla="*/ 353 w 1165"/>
                <a:gd name="T95" fmla="*/ 1499 h 2436"/>
                <a:gd name="T96" fmla="*/ 306 w 1165"/>
                <a:gd name="T97" fmla="*/ 1219 h 2436"/>
                <a:gd name="T98" fmla="*/ 156 w 1165"/>
                <a:gd name="T99" fmla="*/ 1079 h 2436"/>
                <a:gd name="T100" fmla="*/ 103 w 1165"/>
                <a:gd name="T101" fmla="*/ 759 h 2436"/>
                <a:gd name="T102" fmla="*/ 97 w 1165"/>
                <a:gd name="T103" fmla="*/ 718 h 2436"/>
                <a:gd name="T104" fmla="*/ 195 w 1165"/>
                <a:gd name="T105" fmla="*/ 539 h 2436"/>
                <a:gd name="T106" fmla="*/ 150 w 1165"/>
                <a:gd name="T107" fmla="*/ 261 h 2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5" h="2436">
                  <a:moveTo>
                    <a:pt x="0" y="121"/>
                  </a:moveTo>
                  <a:lnTo>
                    <a:pt x="19" y="239"/>
                  </a:lnTo>
                  <a:lnTo>
                    <a:pt x="144" y="220"/>
                  </a:lnTo>
                  <a:lnTo>
                    <a:pt x="125" y="101"/>
                  </a:lnTo>
                  <a:lnTo>
                    <a:pt x="0" y="121"/>
                  </a:lnTo>
                  <a:close/>
                  <a:moveTo>
                    <a:pt x="738" y="498"/>
                  </a:moveTo>
                  <a:lnTo>
                    <a:pt x="888" y="1418"/>
                  </a:lnTo>
                  <a:lnTo>
                    <a:pt x="1013" y="1398"/>
                  </a:lnTo>
                  <a:lnTo>
                    <a:pt x="863" y="479"/>
                  </a:lnTo>
                  <a:lnTo>
                    <a:pt x="738" y="498"/>
                  </a:lnTo>
                  <a:close/>
                  <a:moveTo>
                    <a:pt x="896" y="1457"/>
                  </a:moveTo>
                  <a:lnTo>
                    <a:pt x="916" y="1577"/>
                  </a:lnTo>
                  <a:lnTo>
                    <a:pt x="1038" y="1558"/>
                  </a:lnTo>
                  <a:lnTo>
                    <a:pt x="1019" y="1439"/>
                  </a:lnTo>
                  <a:lnTo>
                    <a:pt x="896" y="1457"/>
                  </a:lnTo>
                  <a:close/>
                  <a:moveTo>
                    <a:pt x="923" y="1616"/>
                  </a:moveTo>
                  <a:lnTo>
                    <a:pt x="943" y="1737"/>
                  </a:lnTo>
                  <a:lnTo>
                    <a:pt x="962" y="1858"/>
                  </a:lnTo>
                  <a:lnTo>
                    <a:pt x="1087" y="1838"/>
                  </a:lnTo>
                  <a:lnTo>
                    <a:pt x="1066" y="1718"/>
                  </a:lnTo>
                  <a:lnTo>
                    <a:pt x="1046" y="1599"/>
                  </a:lnTo>
                  <a:lnTo>
                    <a:pt x="923" y="1616"/>
                  </a:lnTo>
                  <a:close/>
                  <a:moveTo>
                    <a:pt x="1052" y="1883"/>
                  </a:moveTo>
                  <a:lnTo>
                    <a:pt x="1072" y="2004"/>
                  </a:lnTo>
                  <a:lnTo>
                    <a:pt x="1112" y="1998"/>
                  </a:lnTo>
                  <a:lnTo>
                    <a:pt x="1093" y="1877"/>
                  </a:lnTo>
                  <a:lnTo>
                    <a:pt x="1052" y="1883"/>
                  </a:lnTo>
                  <a:close/>
                  <a:moveTo>
                    <a:pt x="1103" y="2204"/>
                  </a:moveTo>
                  <a:lnTo>
                    <a:pt x="1122" y="2323"/>
                  </a:lnTo>
                  <a:lnTo>
                    <a:pt x="1165" y="2317"/>
                  </a:lnTo>
                  <a:lnTo>
                    <a:pt x="1146" y="2197"/>
                  </a:lnTo>
                  <a:lnTo>
                    <a:pt x="1103" y="2204"/>
                  </a:lnTo>
                  <a:close/>
                  <a:moveTo>
                    <a:pt x="998" y="2056"/>
                  </a:moveTo>
                  <a:lnTo>
                    <a:pt x="1017" y="2175"/>
                  </a:lnTo>
                  <a:lnTo>
                    <a:pt x="1058" y="2169"/>
                  </a:lnTo>
                  <a:lnTo>
                    <a:pt x="1038" y="2051"/>
                  </a:lnTo>
                  <a:lnTo>
                    <a:pt x="998" y="2056"/>
                  </a:lnTo>
                  <a:close/>
                  <a:moveTo>
                    <a:pt x="1077" y="2045"/>
                  </a:moveTo>
                  <a:lnTo>
                    <a:pt x="1097" y="2164"/>
                  </a:lnTo>
                  <a:lnTo>
                    <a:pt x="1138" y="2158"/>
                  </a:lnTo>
                  <a:lnTo>
                    <a:pt x="1118" y="2037"/>
                  </a:lnTo>
                  <a:lnTo>
                    <a:pt x="1077" y="2045"/>
                  </a:lnTo>
                  <a:close/>
                  <a:moveTo>
                    <a:pt x="715" y="339"/>
                  </a:moveTo>
                  <a:lnTo>
                    <a:pt x="734" y="459"/>
                  </a:lnTo>
                  <a:lnTo>
                    <a:pt x="857" y="440"/>
                  </a:lnTo>
                  <a:lnTo>
                    <a:pt x="838" y="319"/>
                  </a:lnTo>
                  <a:lnTo>
                    <a:pt x="715" y="339"/>
                  </a:lnTo>
                  <a:close/>
                  <a:moveTo>
                    <a:pt x="688" y="179"/>
                  </a:moveTo>
                  <a:lnTo>
                    <a:pt x="707" y="298"/>
                  </a:lnTo>
                  <a:lnTo>
                    <a:pt x="832" y="280"/>
                  </a:lnTo>
                  <a:lnTo>
                    <a:pt x="812" y="160"/>
                  </a:lnTo>
                  <a:lnTo>
                    <a:pt x="688" y="179"/>
                  </a:lnTo>
                  <a:close/>
                  <a:moveTo>
                    <a:pt x="662" y="19"/>
                  </a:moveTo>
                  <a:lnTo>
                    <a:pt x="682" y="138"/>
                  </a:lnTo>
                  <a:lnTo>
                    <a:pt x="807" y="121"/>
                  </a:lnTo>
                  <a:lnTo>
                    <a:pt x="787" y="0"/>
                  </a:lnTo>
                  <a:lnTo>
                    <a:pt x="662" y="19"/>
                  </a:lnTo>
                  <a:close/>
                  <a:moveTo>
                    <a:pt x="830" y="2082"/>
                  </a:moveTo>
                  <a:lnTo>
                    <a:pt x="875" y="2362"/>
                  </a:lnTo>
                  <a:lnTo>
                    <a:pt x="999" y="2343"/>
                  </a:lnTo>
                  <a:lnTo>
                    <a:pt x="953" y="2062"/>
                  </a:lnTo>
                  <a:lnTo>
                    <a:pt x="830" y="2082"/>
                  </a:lnTo>
                  <a:close/>
                  <a:moveTo>
                    <a:pt x="561" y="444"/>
                  </a:moveTo>
                  <a:lnTo>
                    <a:pt x="530" y="243"/>
                  </a:lnTo>
                  <a:lnTo>
                    <a:pt x="497" y="45"/>
                  </a:lnTo>
                  <a:lnTo>
                    <a:pt x="621" y="25"/>
                  </a:lnTo>
                  <a:lnTo>
                    <a:pt x="653" y="226"/>
                  </a:lnTo>
                  <a:lnTo>
                    <a:pt x="686" y="424"/>
                  </a:lnTo>
                  <a:lnTo>
                    <a:pt x="561" y="444"/>
                  </a:lnTo>
                  <a:close/>
                  <a:moveTo>
                    <a:pt x="588" y="604"/>
                  </a:moveTo>
                  <a:lnTo>
                    <a:pt x="569" y="483"/>
                  </a:lnTo>
                  <a:lnTo>
                    <a:pt x="692" y="465"/>
                  </a:lnTo>
                  <a:lnTo>
                    <a:pt x="713" y="584"/>
                  </a:lnTo>
                  <a:lnTo>
                    <a:pt x="588" y="604"/>
                  </a:lnTo>
                  <a:close/>
                  <a:moveTo>
                    <a:pt x="614" y="763"/>
                  </a:moveTo>
                  <a:lnTo>
                    <a:pt x="594" y="644"/>
                  </a:lnTo>
                  <a:lnTo>
                    <a:pt x="719" y="625"/>
                  </a:lnTo>
                  <a:lnTo>
                    <a:pt x="738" y="744"/>
                  </a:lnTo>
                  <a:lnTo>
                    <a:pt x="614" y="763"/>
                  </a:lnTo>
                  <a:close/>
                  <a:moveTo>
                    <a:pt x="641" y="923"/>
                  </a:moveTo>
                  <a:lnTo>
                    <a:pt x="619" y="802"/>
                  </a:lnTo>
                  <a:lnTo>
                    <a:pt x="744" y="785"/>
                  </a:lnTo>
                  <a:lnTo>
                    <a:pt x="764" y="904"/>
                  </a:lnTo>
                  <a:lnTo>
                    <a:pt x="641" y="923"/>
                  </a:lnTo>
                  <a:close/>
                  <a:moveTo>
                    <a:pt x="666" y="1083"/>
                  </a:moveTo>
                  <a:lnTo>
                    <a:pt x="647" y="964"/>
                  </a:lnTo>
                  <a:lnTo>
                    <a:pt x="771" y="944"/>
                  </a:lnTo>
                  <a:lnTo>
                    <a:pt x="791" y="1063"/>
                  </a:lnTo>
                  <a:lnTo>
                    <a:pt x="666" y="1083"/>
                  </a:lnTo>
                  <a:close/>
                  <a:moveTo>
                    <a:pt x="692" y="1242"/>
                  </a:moveTo>
                  <a:lnTo>
                    <a:pt x="672" y="1124"/>
                  </a:lnTo>
                  <a:lnTo>
                    <a:pt x="797" y="1104"/>
                  </a:lnTo>
                  <a:lnTo>
                    <a:pt x="816" y="1225"/>
                  </a:lnTo>
                  <a:lnTo>
                    <a:pt x="692" y="1242"/>
                  </a:lnTo>
                  <a:close/>
                  <a:moveTo>
                    <a:pt x="719" y="1402"/>
                  </a:moveTo>
                  <a:lnTo>
                    <a:pt x="699" y="1283"/>
                  </a:lnTo>
                  <a:lnTo>
                    <a:pt x="822" y="1264"/>
                  </a:lnTo>
                  <a:lnTo>
                    <a:pt x="842" y="1385"/>
                  </a:lnTo>
                  <a:lnTo>
                    <a:pt x="719" y="1402"/>
                  </a:lnTo>
                  <a:close/>
                  <a:moveTo>
                    <a:pt x="744" y="1562"/>
                  </a:moveTo>
                  <a:lnTo>
                    <a:pt x="725" y="1443"/>
                  </a:lnTo>
                  <a:lnTo>
                    <a:pt x="849" y="1424"/>
                  </a:lnTo>
                  <a:lnTo>
                    <a:pt x="869" y="1544"/>
                  </a:lnTo>
                  <a:lnTo>
                    <a:pt x="744" y="1562"/>
                  </a:lnTo>
                  <a:close/>
                  <a:moveTo>
                    <a:pt x="770" y="1721"/>
                  </a:moveTo>
                  <a:lnTo>
                    <a:pt x="750" y="1603"/>
                  </a:lnTo>
                  <a:lnTo>
                    <a:pt x="875" y="1583"/>
                  </a:lnTo>
                  <a:lnTo>
                    <a:pt x="894" y="1704"/>
                  </a:lnTo>
                  <a:lnTo>
                    <a:pt x="770" y="1721"/>
                  </a:lnTo>
                  <a:close/>
                  <a:moveTo>
                    <a:pt x="797" y="1881"/>
                  </a:moveTo>
                  <a:lnTo>
                    <a:pt x="777" y="1762"/>
                  </a:lnTo>
                  <a:lnTo>
                    <a:pt x="902" y="1743"/>
                  </a:lnTo>
                  <a:lnTo>
                    <a:pt x="920" y="1864"/>
                  </a:lnTo>
                  <a:lnTo>
                    <a:pt x="797" y="1881"/>
                  </a:lnTo>
                  <a:close/>
                  <a:moveTo>
                    <a:pt x="822" y="2041"/>
                  </a:moveTo>
                  <a:lnTo>
                    <a:pt x="803" y="1922"/>
                  </a:lnTo>
                  <a:lnTo>
                    <a:pt x="927" y="1903"/>
                  </a:lnTo>
                  <a:lnTo>
                    <a:pt x="947" y="2023"/>
                  </a:lnTo>
                  <a:lnTo>
                    <a:pt x="822" y="2041"/>
                  </a:lnTo>
                  <a:close/>
                  <a:moveTo>
                    <a:pt x="670" y="2146"/>
                  </a:moveTo>
                  <a:lnTo>
                    <a:pt x="690" y="2267"/>
                  </a:lnTo>
                  <a:lnTo>
                    <a:pt x="709" y="2388"/>
                  </a:lnTo>
                  <a:lnTo>
                    <a:pt x="834" y="2368"/>
                  </a:lnTo>
                  <a:lnTo>
                    <a:pt x="814" y="2247"/>
                  </a:lnTo>
                  <a:lnTo>
                    <a:pt x="795" y="2129"/>
                  </a:lnTo>
                  <a:lnTo>
                    <a:pt x="670" y="2146"/>
                  </a:lnTo>
                  <a:close/>
                  <a:moveTo>
                    <a:pt x="643" y="1986"/>
                  </a:moveTo>
                  <a:lnTo>
                    <a:pt x="662" y="2107"/>
                  </a:lnTo>
                  <a:lnTo>
                    <a:pt x="787" y="2088"/>
                  </a:lnTo>
                  <a:lnTo>
                    <a:pt x="768" y="1969"/>
                  </a:lnTo>
                  <a:lnTo>
                    <a:pt x="643" y="1986"/>
                  </a:lnTo>
                  <a:close/>
                  <a:moveTo>
                    <a:pt x="618" y="1827"/>
                  </a:moveTo>
                  <a:lnTo>
                    <a:pt x="637" y="1947"/>
                  </a:lnTo>
                  <a:lnTo>
                    <a:pt x="762" y="1928"/>
                  </a:lnTo>
                  <a:lnTo>
                    <a:pt x="742" y="1809"/>
                  </a:lnTo>
                  <a:lnTo>
                    <a:pt x="618" y="1827"/>
                  </a:lnTo>
                  <a:close/>
                  <a:moveTo>
                    <a:pt x="592" y="1667"/>
                  </a:moveTo>
                  <a:lnTo>
                    <a:pt x="612" y="1788"/>
                  </a:lnTo>
                  <a:lnTo>
                    <a:pt x="734" y="1768"/>
                  </a:lnTo>
                  <a:lnTo>
                    <a:pt x="715" y="1649"/>
                  </a:lnTo>
                  <a:lnTo>
                    <a:pt x="592" y="1667"/>
                  </a:lnTo>
                  <a:close/>
                  <a:moveTo>
                    <a:pt x="565" y="1507"/>
                  </a:moveTo>
                  <a:lnTo>
                    <a:pt x="584" y="1628"/>
                  </a:lnTo>
                  <a:lnTo>
                    <a:pt x="709" y="1609"/>
                  </a:lnTo>
                  <a:lnTo>
                    <a:pt x="690" y="1490"/>
                  </a:lnTo>
                  <a:lnTo>
                    <a:pt x="565" y="1507"/>
                  </a:lnTo>
                  <a:close/>
                  <a:moveTo>
                    <a:pt x="540" y="1348"/>
                  </a:moveTo>
                  <a:lnTo>
                    <a:pt x="559" y="1468"/>
                  </a:lnTo>
                  <a:lnTo>
                    <a:pt x="684" y="1449"/>
                  </a:lnTo>
                  <a:lnTo>
                    <a:pt x="664" y="1328"/>
                  </a:lnTo>
                  <a:lnTo>
                    <a:pt x="540" y="1348"/>
                  </a:lnTo>
                  <a:close/>
                  <a:moveTo>
                    <a:pt x="514" y="1188"/>
                  </a:moveTo>
                  <a:lnTo>
                    <a:pt x="534" y="1309"/>
                  </a:lnTo>
                  <a:lnTo>
                    <a:pt x="657" y="1289"/>
                  </a:lnTo>
                  <a:lnTo>
                    <a:pt x="637" y="1168"/>
                  </a:lnTo>
                  <a:lnTo>
                    <a:pt x="514" y="1188"/>
                  </a:lnTo>
                  <a:close/>
                  <a:moveTo>
                    <a:pt x="487" y="1028"/>
                  </a:moveTo>
                  <a:lnTo>
                    <a:pt x="506" y="1149"/>
                  </a:lnTo>
                  <a:lnTo>
                    <a:pt x="631" y="1129"/>
                  </a:lnTo>
                  <a:lnTo>
                    <a:pt x="612" y="1009"/>
                  </a:lnTo>
                  <a:lnTo>
                    <a:pt x="487" y="1028"/>
                  </a:lnTo>
                  <a:close/>
                  <a:moveTo>
                    <a:pt x="462" y="868"/>
                  </a:moveTo>
                  <a:lnTo>
                    <a:pt x="481" y="987"/>
                  </a:lnTo>
                  <a:lnTo>
                    <a:pt x="606" y="970"/>
                  </a:lnTo>
                  <a:lnTo>
                    <a:pt x="586" y="849"/>
                  </a:lnTo>
                  <a:lnTo>
                    <a:pt x="462" y="868"/>
                  </a:lnTo>
                  <a:close/>
                  <a:moveTo>
                    <a:pt x="434" y="709"/>
                  </a:moveTo>
                  <a:lnTo>
                    <a:pt x="454" y="828"/>
                  </a:lnTo>
                  <a:lnTo>
                    <a:pt x="579" y="810"/>
                  </a:lnTo>
                  <a:lnTo>
                    <a:pt x="559" y="689"/>
                  </a:lnTo>
                  <a:lnTo>
                    <a:pt x="434" y="709"/>
                  </a:lnTo>
                  <a:close/>
                  <a:moveTo>
                    <a:pt x="409" y="549"/>
                  </a:moveTo>
                  <a:lnTo>
                    <a:pt x="429" y="668"/>
                  </a:lnTo>
                  <a:lnTo>
                    <a:pt x="553" y="650"/>
                  </a:lnTo>
                  <a:lnTo>
                    <a:pt x="534" y="530"/>
                  </a:lnTo>
                  <a:lnTo>
                    <a:pt x="409" y="549"/>
                  </a:lnTo>
                  <a:close/>
                  <a:moveTo>
                    <a:pt x="384" y="389"/>
                  </a:moveTo>
                  <a:lnTo>
                    <a:pt x="403" y="508"/>
                  </a:lnTo>
                  <a:lnTo>
                    <a:pt x="528" y="491"/>
                  </a:lnTo>
                  <a:lnTo>
                    <a:pt x="506" y="370"/>
                  </a:lnTo>
                  <a:lnTo>
                    <a:pt x="384" y="389"/>
                  </a:lnTo>
                  <a:close/>
                  <a:moveTo>
                    <a:pt x="331" y="70"/>
                  </a:moveTo>
                  <a:lnTo>
                    <a:pt x="376" y="348"/>
                  </a:lnTo>
                  <a:lnTo>
                    <a:pt x="501" y="331"/>
                  </a:lnTo>
                  <a:lnTo>
                    <a:pt x="456" y="50"/>
                  </a:lnTo>
                  <a:lnTo>
                    <a:pt x="331" y="70"/>
                  </a:lnTo>
                  <a:close/>
                  <a:moveTo>
                    <a:pt x="204" y="335"/>
                  </a:moveTo>
                  <a:lnTo>
                    <a:pt x="185" y="214"/>
                  </a:lnTo>
                  <a:lnTo>
                    <a:pt x="165" y="95"/>
                  </a:lnTo>
                  <a:lnTo>
                    <a:pt x="290" y="76"/>
                  </a:lnTo>
                  <a:lnTo>
                    <a:pt x="310" y="195"/>
                  </a:lnTo>
                  <a:lnTo>
                    <a:pt x="329" y="315"/>
                  </a:lnTo>
                  <a:lnTo>
                    <a:pt x="204" y="335"/>
                  </a:lnTo>
                  <a:close/>
                  <a:moveTo>
                    <a:pt x="230" y="495"/>
                  </a:moveTo>
                  <a:lnTo>
                    <a:pt x="210" y="374"/>
                  </a:lnTo>
                  <a:lnTo>
                    <a:pt x="335" y="354"/>
                  </a:lnTo>
                  <a:lnTo>
                    <a:pt x="354" y="475"/>
                  </a:lnTo>
                  <a:lnTo>
                    <a:pt x="230" y="495"/>
                  </a:lnTo>
                  <a:close/>
                  <a:moveTo>
                    <a:pt x="257" y="654"/>
                  </a:moveTo>
                  <a:lnTo>
                    <a:pt x="238" y="533"/>
                  </a:lnTo>
                  <a:lnTo>
                    <a:pt x="360" y="514"/>
                  </a:lnTo>
                  <a:lnTo>
                    <a:pt x="380" y="635"/>
                  </a:lnTo>
                  <a:lnTo>
                    <a:pt x="257" y="654"/>
                  </a:lnTo>
                  <a:close/>
                  <a:moveTo>
                    <a:pt x="282" y="814"/>
                  </a:moveTo>
                  <a:lnTo>
                    <a:pt x="263" y="693"/>
                  </a:lnTo>
                  <a:lnTo>
                    <a:pt x="388" y="676"/>
                  </a:lnTo>
                  <a:lnTo>
                    <a:pt x="407" y="794"/>
                  </a:lnTo>
                  <a:lnTo>
                    <a:pt x="282" y="814"/>
                  </a:lnTo>
                  <a:close/>
                  <a:moveTo>
                    <a:pt x="308" y="974"/>
                  </a:moveTo>
                  <a:lnTo>
                    <a:pt x="290" y="853"/>
                  </a:lnTo>
                  <a:lnTo>
                    <a:pt x="413" y="835"/>
                  </a:lnTo>
                  <a:lnTo>
                    <a:pt x="432" y="954"/>
                  </a:lnTo>
                  <a:lnTo>
                    <a:pt x="308" y="974"/>
                  </a:lnTo>
                  <a:close/>
                  <a:moveTo>
                    <a:pt x="335" y="1133"/>
                  </a:moveTo>
                  <a:lnTo>
                    <a:pt x="316" y="1013"/>
                  </a:lnTo>
                  <a:lnTo>
                    <a:pt x="440" y="995"/>
                  </a:lnTo>
                  <a:lnTo>
                    <a:pt x="460" y="1114"/>
                  </a:lnTo>
                  <a:lnTo>
                    <a:pt x="335" y="1133"/>
                  </a:lnTo>
                  <a:close/>
                  <a:moveTo>
                    <a:pt x="360" y="1293"/>
                  </a:moveTo>
                  <a:lnTo>
                    <a:pt x="341" y="1172"/>
                  </a:lnTo>
                  <a:lnTo>
                    <a:pt x="466" y="1155"/>
                  </a:lnTo>
                  <a:lnTo>
                    <a:pt x="485" y="1274"/>
                  </a:lnTo>
                  <a:lnTo>
                    <a:pt x="360" y="1293"/>
                  </a:lnTo>
                  <a:close/>
                  <a:moveTo>
                    <a:pt x="388" y="1453"/>
                  </a:moveTo>
                  <a:lnTo>
                    <a:pt x="368" y="1334"/>
                  </a:lnTo>
                  <a:lnTo>
                    <a:pt x="491" y="1314"/>
                  </a:lnTo>
                  <a:lnTo>
                    <a:pt x="510" y="1433"/>
                  </a:lnTo>
                  <a:lnTo>
                    <a:pt x="388" y="1453"/>
                  </a:lnTo>
                  <a:close/>
                  <a:moveTo>
                    <a:pt x="413" y="1612"/>
                  </a:moveTo>
                  <a:lnTo>
                    <a:pt x="393" y="1494"/>
                  </a:lnTo>
                  <a:lnTo>
                    <a:pt x="518" y="1474"/>
                  </a:lnTo>
                  <a:lnTo>
                    <a:pt x="538" y="1593"/>
                  </a:lnTo>
                  <a:lnTo>
                    <a:pt x="413" y="1612"/>
                  </a:lnTo>
                  <a:close/>
                  <a:moveTo>
                    <a:pt x="438" y="1772"/>
                  </a:moveTo>
                  <a:lnTo>
                    <a:pt x="419" y="1653"/>
                  </a:lnTo>
                  <a:lnTo>
                    <a:pt x="543" y="1634"/>
                  </a:lnTo>
                  <a:lnTo>
                    <a:pt x="563" y="1753"/>
                  </a:lnTo>
                  <a:lnTo>
                    <a:pt x="438" y="1772"/>
                  </a:lnTo>
                  <a:close/>
                  <a:moveTo>
                    <a:pt x="466" y="1932"/>
                  </a:moveTo>
                  <a:lnTo>
                    <a:pt x="446" y="1813"/>
                  </a:lnTo>
                  <a:lnTo>
                    <a:pt x="569" y="1794"/>
                  </a:lnTo>
                  <a:lnTo>
                    <a:pt x="590" y="1914"/>
                  </a:lnTo>
                  <a:lnTo>
                    <a:pt x="466" y="1932"/>
                  </a:lnTo>
                  <a:close/>
                  <a:moveTo>
                    <a:pt x="491" y="2092"/>
                  </a:moveTo>
                  <a:lnTo>
                    <a:pt x="471" y="1973"/>
                  </a:lnTo>
                  <a:lnTo>
                    <a:pt x="596" y="1953"/>
                  </a:lnTo>
                  <a:lnTo>
                    <a:pt x="616" y="2074"/>
                  </a:lnTo>
                  <a:lnTo>
                    <a:pt x="491" y="2092"/>
                  </a:lnTo>
                  <a:close/>
                  <a:moveTo>
                    <a:pt x="518" y="2251"/>
                  </a:moveTo>
                  <a:lnTo>
                    <a:pt x="497" y="2132"/>
                  </a:lnTo>
                  <a:lnTo>
                    <a:pt x="621" y="2113"/>
                  </a:lnTo>
                  <a:lnTo>
                    <a:pt x="641" y="2234"/>
                  </a:lnTo>
                  <a:lnTo>
                    <a:pt x="518" y="2251"/>
                  </a:lnTo>
                  <a:close/>
                  <a:moveTo>
                    <a:pt x="543" y="2411"/>
                  </a:moveTo>
                  <a:lnTo>
                    <a:pt x="524" y="2292"/>
                  </a:lnTo>
                  <a:lnTo>
                    <a:pt x="649" y="2273"/>
                  </a:lnTo>
                  <a:lnTo>
                    <a:pt x="668" y="2393"/>
                  </a:lnTo>
                  <a:lnTo>
                    <a:pt x="543" y="2411"/>
                  </a:lnTo>
                  <a:close/>
                  <a:moveTo>
                    <a:pt x="339" y="2197"/>
                  </a:moveTo>
                  <a:lnTo>
                    <a:pt x="358" y="2317"/>
                  </a:lnTo>
                  <a:lnTo>
                    <a:pt x="378" y="2436"/>
                  </a:lnTo>
                  <a:lnTo>
                    <a:pt x="503" y="2419"/>
                  </a:lnTo>
                  <a:lnTo>
                    <a:pt x="483" y="2298"/>
                  </a:lnTo>
                  <a:lnTo>
                    <a:pt x="462" y="2179"/>
                  </a:lnTo>
                  <a:lnTo>
                    <a:pt x="339" y="2197"/>
                  </a:lnTo>
                  <a:close/>
                  <a:moveTo>
                    <a:pt x="312" y="2037"/>
                  </a:moveTo>
                  <a:lnTo>
                    <a:pt x="331" y="2158"/>
                  </a:lnTo>
                  <a:lnTo>
                    <a:pt x="456" y="2138"/>
                  </a:lnTo>
                  <a:lnTo>
                    <a:pt x="436" y="2018"/>
                  </a:lnTo>
                  <a:lnTo>
                    <a:pt x="312" y="2037"/>
                  </a:lnTo>
                  <a:close/>
                  <a:moveTo>
                    <a:pt x="286" y="1877"/>
                  </a:moveTo>
                  <a:lnTo>
                    <a:pt x="306" y="1998"/>
                  </a:lnTo>
                  <a:lnTo>
                    <a:pt x="430" y="1979"/>
                  </a:lnTo>
                  <a:lnTo>
                    <a:pt x="411" y="1858"/>
                  </a:lnTo>
                  <a:lnTo>
                    <a:pt x="286" y="1877"/>
                  </a:lnTo>
                  <a:close/>
                  <a:moveTo>
                    <a:pt x="261" y="1718"/>
                  </a:moveTo>
                  <a:lnTo>
                    <a:pt x="280" y="1838"/>
                  </a:lnTo>
                  <a:lnTo>
                    <a:pt x="405" y="1819"/>
                  </a:lnTo>
                  <a:lnTo>
                    <a:pt x="384" y="1698"/>
                  </a:lnTo>
                  <a:lnTo>
                    <a:pt x="261" y="1718"/>
                  </a:lnTo>
                  <a:close/>
                  <a:moveTo>
                    <a:pt x="234" y="1558"/>
                  </a:moveTo>
                  <a:lnTo>
                    <a:pt x="253" y="1677"/>
                  </a:lnTo>
                  <a:lnTo>
                    <a:pt x="378" y="1659"/>
                  </a:lnTo>
                  <a:lnTo>
                    <a:pt x="358" y="1538"/>
                  </a:lnTo>
                  <a:lnTo>
                    <a:pt x="234" y="1558"/>
                  </a:lnTo>
                  <a:close/>
                  <a:moveTo>
                    <a:pt x="208" y="1398"/>
                  </a:moveTo>
                  <a:lnTo>
                    <a:pt x="228" y="1517"/>
                  </a:lnTo>
                  <a:lnTo>
                    <a:pt x="353" y="1499"/>
                  </a:lnTo>
                  <a:lnTo>
                    <a:pt x="333" y="1379"/>
                  </a:lnTo>
                  <a:lnTo>
                    <a:pt x="208" y="1398"/>
                  </a:lnTo>
                  <a:close/>
                  <a:moveTo>
                    <a:pt x="183" y="1238"/>
                  </a:moveTo>
                  <a:lnTo>
                    <a:pt x="202" y="1357"/>
                  </a:lnTo>
                  <a:lnTo>
                    <a:pt x="325" y="1340"/>
                  </a:lnTo>
                  <a:lnTo>
                    <a:pt x="306" y="1219"/>
                  </a:lnTo>
                  <a:lnTo>
                    <a:pt x="183" y="1238"/>
                  </a:lnTo>
                  <a:close/>
                  <a:moveTo>
                    <a:pt x="156" y="1079"/>
                  </a:moveTo>
                  <a:lnTo>
                    <a:pt x="175" y="1198"/>
                  </a:lnTo>
                  <a:lnTo>
                    <a:pt x="300" y="1180"/>
                  </a:lnTo>
                  <a:lnTo>
                    <a:pt x="280" y="1059"/>
                  </a:lnTo>
                  <a:lnTo>
                    <a:pt x="156" y="1079"/>
                  </a:lnTo>
                  <a:close/>
                  <a:moveTo>
                    <a:pt x="130" y="919"/>
                  </a:moveTo>
                  <a:lnTo>
                    <a:pt x="150" y="1038"/>
                  </a:lnTo>
                  <a:lnTo>
                    <a:pt x="275" y="1020"/>
                  </a:lnTo>
                  <a:lnTo>
                    <a:pt x="255" y="900"/>
                  </a:lnTo>
                  <a:lnTo>
                    <a:pt x="130" y="919"/>
                  </a:lnTo>
                  <a:close/>
                  <a:moveTo>
                    <a:pt x="103" y="759"/>
                  </a:moveTo>
                  <a:lnTo>
                    <a:pt x="123" y="878"/>
                  </a:lnTo>
                  <a:lnTo>
                    <a:pt x="247" y="861"/>
                  </a:lnTo>
                  <a:lnTo>
                    <a:pt x="228" y="740"/>
                  </a:lnTo>
                  <a:lnTo>
                    <a:pt x="103" y="759"/>
                  </a:lnTo>
                  <a:close/>
                  <a:moveTo>
                    <a:pt x="78" y="600"/>
                  </a:moveTo>
                  <a:lnTo>
                    <a:pt x="97" y="718"/>
                  </a:lnTo>
                  <a:lnTo>
                    <a:pt x="222" y="701"/>
                  </a:lnTo>
                  <a:lnTo>
                    <a:pt x="202" y="580"/>
                  </a:lnTo>
                  <a:lnTo>
                    <a:pt x="78" y="600"/>
                  </a:lnTo>
                  <a:close/>
                  <a:moveTo>
                    <a:pt x="52" y="440"/>
                  </a:moveTo>
                  <a:lnTo>
                    <a:pt x="72" y="559"/>
                  </a:lnTo>
                  <a:lnTo>
                    <a:pt x="195" y="539"/>
                  </a:lnTo>
                  <a:lnTo>
                    <a:pt x="175" y="421"/>
                  </a:lnTo>
                  <a:lnTo>
                    <a:pt x="52" y="440"/>
                  </a:lnTo>
                  <a:close/>
                  <a:moveTo>
                    <a:pt x="25" y="280"/>
                  </a:moveTo>
                  <a:lnTo>
                    <a:pt x="45" y="399"/>
                  </a:lnTo>
                  <a:lnTo>
                    <a:pt x="169" y="380"/>
                  </a:lnTo>
                  <a:lnTo>
                    <a:pt x="150" y="261"/>
                  </a:lnTo>
                  <a:lnTo>
                    <a:pt x="25" y="2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2" name="Freeform 9"/>
            <p:cNvSpPr/>
            <p:nvPr/>
          </p:nvSpPr>
          <p:spPr>
            <a:xfrm>
              <a:off x="2168525" y="3098800"/>
              <a:ext cx="1042988" cy="1276350"/>
            </a:xfrm>
            <a:custGeom>
              <a:avLst/>
              <a:gdLst>
                <a:gd name="T0" fmla="*/ 2 w 337"/>
                <a:gd name="T1" fmla="*/ 69 h 413"/>
                <a:gd name="T2" fmla="*/ 54 w 337"/>
                <a:gd name="T3" fmla="*/ 387 h 413"/>
                <a:gd name="T4" fmla="*/ 88 w 337"/>
                <a:gd name="T5" fmla="*/ 411 h 413"/>
                <a:gd name="T6" fmla="*/ 310 w 337"/>
                <a:gd name="T7" fmla="*/ 377 h 413"/>
                <a:gd name="T8" fmla="*/ 335 w 337"/>
                <a:gd name="T9" fmla="*/ 345 h 413"/>
                <a:gd name="T10" fmla="*/ 283 w 337"/>
                <a:gd name="T11" fmla="*/ 26 h 413"/>
                <a:gd name="T12" fmla="*/ 249 w 337"/>
                <a:gd name="T13" fmla="*/ 3 h 413"/>
                <a:gd name="T14" fmla="*/ 27 w 337"/>
                <a:gd name="T15" fmla="*/ 37 h 413"/>
                <a:gd name="T16" fmla="*/ 2 w 337"/>
                <a:gd name="T17" fmla="*/ 69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7" h="413">
                  <a:moveTo>
                    <a:pt x="2" y="69"/>
                  </a:moveTo>
                  <a:quadBezTo>
                    <a:pt x="54" y="387"/>
                    <a:pt x="54" y="387"/>
                  </a:quadBezTo>
                  <a:cubicBezTo>
                    <a:pt x="57" y="403"/>
                    <a:pt x="72" y="413"/>
                    <a:pt x="88" y="411"/>
                  </a:cubicBezTo>
                  <a:quadBezTo>
                    <a:pt x="310" y="377"/>
                    <a:pt x="310" y="377"/>
                  </a:quadBezTo>
                  <a:cubicBezTo>
                    <a:pt x="326" y="375"/>
                    <a:pt x="337" y="360"/>
                    <a:pt x="335" y="345"/>
                  </a:cubicBezTo>
                  <a:quadBezTo>
                    <a:pt x="283" y="26"/>
                    <a:pt x="283" y="26"/>
                  </a:quadBezTo>
                  <a:cubicBezTo>
                    <a:pt x="280" y="11"/>
                    <a:pt x="265" y="0"/>
                    <a:pt x="249" y="3"/>
                  </a:cubicBezTo>
                  <a:quadBezTo>
                    <a:pt x="27" y="37"/>
                    <a:pt x="27" y="37"/>
                  </a:quadBezTo>
                  <a:cubicBezTo>
                    <a:pt x="11" y="39"/>
                    <a:pt x="0" y="54"/>
                    <a:pt x="2" y="69"/>
                  </a:cubicBezTo>
                  <a:close/>
                </a:path>
              </a:pathLst>
            </a:custGeom>
            <a:solidFill>
              <a:srgbClr val="E5E5E4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3" name="Freeform 10"/>
            <p:cNvSpPr/>
            <p:nvPr/>
          </p:nvSpPr>
          <p:spPr>
            <a:xfrm>
              <a:off x="3309937" y="5200650"/>
              <a:ext cx="133350" cy="446088"/>
            </a:xfrm>
            <a:custGeom>
              <a:avLst/>
              <a:gdLst>
                <a:gd name="T0" fmla="*/ 1 w 43"/>
                <a:gd name="T1" fmla="*/ 12 h 144"/>
                <a:gd name="T2" fmla="*/ 21 w 43"/>
                <a:gd name="T3" fmla="*/ 135 h 144"/>
                <a:gd name="T4" fmla="*/ 33 w 43"/>
                <a:gd name="T5" fmla="*/ 143 h 144"/>
                <a:gd name="T6" fmla="*/ 33 w 43"/>
                <a:gd name="T7" fmla="*/ 143 h 144"/>
                <a:gd name="T8" fmla="*/ 42 w 43"/>
                <a:gd name="T9" fmla="*/ 132 h 144"/>
                <a:gd name="T10" fmla="*/ 22 w 43"/>
                <a:gd name="T11" fmla="*/ 9 h 144"/>
                <a:gd name="T12" fmla="*/ 10 w 43"/>
                <a:gd name="T13" fmla="*/ 1 h 144"/>
                <a:gd name="T14" fmla="*/ 10 w 43"/>
                <a:gd name="T15" fmla="*/ 1 h 144"/>
                <a:gd name="T16" fmla="*/ 1 w 43"/>
                <a:gd name="T17" fmla="*/ 1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44">
                  <a:moveTo>
                    <a:pt x="1" y="12"/>
                  </a:moveTo>
                  <a:quadBezTo>
                    <a:pt x="21" y="135"/>
                    <a:pt x="21" y="135"/>
                  </a:quadBezTo>
                  <a:cubicBezTo>
                    <a:pt x="22" y="140"/>
                    <a:pt x="27" y="144"/>
                    <a:pt x="33" y="143"/>
                  </a:cubicBezTo>
                  <a:quadBezTo>
                    <a:pt x="33" y="143"/>
                    <a:pt x="33" y="143"/>
                  </a:quadBezTo>
                  <a:cubicBezTo>
                    <a:pt x="39" y="142"/>
                    <a:pt x="43" y="137"/>
                    <a:pt x="42" y="132"/>
                  </a:cubicBezTo>
                  <a:quadBezTo>
                    <a:pt x="22" y="9"/>
                    <a:pt x="22" y="9"/>
                  </a:quadBezTo>
                  <a:cubicBezTo>
                    <a:pt x="21" y="4"/>
                    <a:pt x="15" y="0"/>
                    <a:pt x="10" y="1"/>
                  </a:cubicBezTo>
                  <a:quadBezTo>
                    <a:pt x="10" y="1"/>
                    <a:pt x="10" y="1"/>
                  </a:quadBezTo>
                  <a:cubicBezTo>
                    <a:pt x="4" y="2"/>
                    <a:pt x="0" y="7"/>
                    <a:pt x="1" y="12"/>
                  </a:cubicBezTo>
                  <a:close/>
                </a:path>
              </a:pathLst>
            </a:custGeom>
            <a:solidFill>
              <a:srgbClr val="E5E5E4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4" name="Freeform 11"/>
            <p:cNvSpPr/>
            <p:nvPr/>
          </p:nvSpPr>
          <p:spPr>
            <a:xfrm>
              <a:off x="1298575" y="795338"/>
              <a:ext cx="3749675" cy="1624013"/>
            </a:xfrm>
            <a:custGeom>
              <a:avLst/>
              <a:gdLst>
                <a:gd name="T0" fmla="*/ 526 w 1212"/>
                <a:gd name="T1" fmla="*/ 278 h 525"/>
                <a:gd name="T2" fmla="*/ 560 w 1212"/>
                <a:gd name="T3" fmla="*/ 258 h 525"/>
                <a:gd name="T4" fmla="*/ 963 w 1212"/>
                <a:gd name="T5" fmla="*/ 189 h 525"/>
                <a:gd name="T6" fmla="*/ 1211 w 1212"/>
                <a:gd name="T7" fmla="*/ 184 h 525"/>
                <a:gd name="T8" fmla="*/ 1212 w 1212"/>
                <a:gd name="T9" fmla="*/ 0 h 525"/>
                <a:gd name="T10" fmla="*/ 953 w 1212"/>
                <a:gd name="T11" fmla="*/ 6 h 525"/>
                <a:gd name="T12" fmla="*/ 485 w 1212"/>
                <a:gd name="T13" fmla="*/ 90 h 525"/>
                <a:gd name="T14" fmla="*/ 448 w 1212"/>
                <a:gd name="T15" fmla="*/ 106 h 525"/>
                <a:gd name="T16" fmla="*/ 404 w 1212"/>
                <a:gd name="T17" fmla="*/ 88 h 525"/>
                <a:gd name="T18" fmla="*/ 218 w 1212"/>
                <a:gd name="T19" fmla="*/ 166 h 525"/>
                <a:gd name="T20" fmla="*/ 218 w 1212"/>
                <a:gd name="T21" fmla="*/ 166 h 525"/>
                <a:gd name="T22" fmla="*/ 217 w 1212"/>
                <a:gd name="T23" fmla="*/ 166 h 525"/>
                <a:gd name="T24" fmla="*/ 107 w 1212"/>
                <a:gd name="T25" fmla="*/ 212 h 525"/>
                <a:gd name="T26" fmla="*/ 86 w 1212"/>
                <a:gd name="T27" fmla="*/ 251 h 525"/>
                <a:gd name="T28" fmla="*/ 129 w 1212"/>
                <a:gd name="T29" fmla="*/ 263 h 525"/>
                <a:gd name="T30" fmla="*/ 210 w 1212"/>
                <a:gd name="T31" fmla="*/ 230 h 525"/>
                <a:gd name="T32" fmla="*/ 215 w 1212"/>
                <a:gd name="T33" fmla="*/ 241 h 525"/>
                <a:gd name="T34" fmla="*/ 33 w 1212"/>
                <a:gd name="T35" fmla="*/ 317 h 525"/>
                <a:gd name="T36" fmla="*/ 16 w 1212"/>
                <a:gd name="T37" fmla="*/ 354 h 525"/>
                <a:gd name="T38" fmla="*/ 55 w 1212"/>
                <a:gd name="T39" fmla="*/ 368 h 525"/>
                <a:gd name="T40" fmla="*/ 238 w 1212"/>
                <a:gd name="T41" fmla="*/ 292 h 525"/>
                <a:gd name="T42" fmla="*/ 243 w 1212"/>
                <a:gd name="T43" fmla="*/ 303 h 525"/>
                <a:gd name="T44" fmla="*/ 24 w 1212"/>
                <a:gd name="T45" fmla="*/ 395 h 525"/>
                <a:gd name="T46" fmla="*/ 7 w 1212"/>
                <a:gd name="T47" fmla="*/ 432 h 525"/>
                <a:gd name="T48" fmla="*/ 46 w 1212"/>
                <a:gd name="T49" fmla="*/ 446 h 525"/>
                <a:gd name="T50" fmla="*/ 266 w 1212"/>
                <a:gd name="T51" fmla="*/ 354 h 525"/>
                <a:gd name="T52" fmla="*/ 271 w 1212"/>
                <a:gd name="T53" fmla="*/ 365 h 525"/>
                <a:gd name="T54" fmla="*/ 88 w 1212"/>
                <a:gd name="T55" fmla="*/ 442 h 525"/>
                <a:gd name="T56" fmla="*/ 71 w 1212"/>
                <a:gd name="T57" fmla="*/ 479 h 525"/>
                <a:gd name="T58" fmla="*/ 111 w 1212"/>
                <a:gd name="T59" fmla="*/ 492 h 525"/>
                <a:gd name="T60" fmla="*/ 327 w 1212"/>
                <a:gd name="T61" fmla="*/ 402 h 525"/>
                <a:gd name="T62" fmla="*/ 332 w 1212"/>
                <a:gd name="T63" fmla="*/ 400 h 525"/>
                <a:gd name="T64" fmla="*/ 395 w 1212"/>
                <a:gd name="T65" fmla="*/ 374 h 525"/>
                <a:gd name="T66" fmla="*/ 369 w 1212"/>
                <a:gd name="T67" fmla="*/ 403 h 525"/>
                <a:gd name="T68" fmla="*/ 369 w 1212"/>
                <a:gd name="T69" fmla="*/ 403 h 525"/>
                <a:gd name="T70" fmla="*/ 304 w 1212"/>
                <a:gd name="T71" fmla="*/ 476 h 525"/>
                <a:gd name="T72" fmla="*/ 307 w 1212"/>
                <a:gd name="T73" fmla="*/ 515 h 525"/>
                <a:gd name="T74" fmla="*/ 347 w 1212"/>
                <a:gd name="T75" fmla="*/ 512 h 525"/>
                <a:gd name="T76" fmla="*/ 412 w 1212"/>
                <a:gd name="T77" fmla="*/ 439 h 525"/>
                <a:gd name="T78" fmla="*/ 455 w 1212"/>
                <a:gd name="T79" fmla="*/ 391 h 525"/>
                <a:gd name="T80" fmla="*/ 459 w 1212"/>
                <a:gd name="T81" fmla="*/ 388 h 525"/>
                <a:gd name="T82" fmla="*/ 520 w 1212"/>
                <a:gd name="T83" fmla="*/ 320 h 525"/>
                <a:gd name="T84" fmla="*/ 524 w 1212"/>
                <a:gd name="T85" fmla="*/ 315 h 525"/>
                <a:gd name="T86" fmla="*/ 524 w 1212"/>
                <a:gd name="T87" fmla="*/ 315 h 525"/>
                <a:gd name="T88" fmla="*/ 528 w 1212"/>
                <a:gd name="T89" fmla="*/ 285 h 525"/>
                <a:gd name="T90" fmla="*/ 528 w 1212"/>
                <a:gd name="T91" fmla="*/ 283 h 525"/>
                <a:gd name="T92" fmla="*/ 526 w 1212"/>
                <a:gd name="T93" fmla="*/ 278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12" h="525">
                  <a:moveTo>
                    <a:pt x="526" y="278"/>
                  </a:moveTo>
                  <a:quadBezTo>
                    <a:pt x="560" y="258"/>
                    <a:pt x="560" y="258"/>
                  </a:quadBezTo>
                  <a:cubicBezTo>
                    <a:pt x="658" y="217"/>
                    <a:pt x="804" y="198"/>
                    <a:pt x="963" y="189"/>
                  </a:cubicBezTo>
                  <a:cubicBezTo>
                    <a:pt x="1044" y="185"/>
                    <a:pt x="1128" y="183"/>
                    <a:pt x="1211" y="184"/>
                  </a:cubicBezTo>
                  <a:quadBezTo>
                    <a:pt x="1212" y="0"/>
                    <a:pt x="1212" y="0"/>
                  </a:quadBezTo>
                  <a:cubicBezTo>
                    <a:pt x="1126" y="0"/>
                    <a:pt x="1038" y="1"/>
                    <a:pt x="953" y="6"/>
                  </a:cubicBezTo>
                  <a:cubicBezTo>
                    <a:pt x="775" y="16"/>
                    <a:pt x="607" y="39"/>
                    <a:pt x="485" y="90"/>
                  </a:cubicBezTo>
                  <a:quadBezTo>
                    <a:pt x="448" y="106"/>
                    <a:pt x="448" y="106"/>
                  </a:quadBezTo>
                  <a:cubicBezTo>
                    <a:pt x="441" y="89"/>
                    <a:pt x="421" y="81"/>
                    <a:pt x="404" y="88"/>
                  </a:cubicBezTo>
                  <a:quadBezTo>
                    <a:pt x="218" y="166"/>
                    <a:pt x="218" y="166"/>
                  </a:quadBezTo>
                  <a:quadBezTo>
                    <a:pt x="218" y="166"/>
                    <a:pt x="218" y="166"/>
                  </a:quadBezTo>
                  <a:quadBezTo>
                    <a:pt x="217" y="166"/>
                    <a:pt x="217" y="166"/>
                  </a:quadBezTo>
                  <a:quadBezTo>
                    <a:pt x="107" y="212"/>
                    <a:pt x="107" y="212"/>
                  </a:quadBezTo>
                  <a:cubicBezTo>
                    <a:pt x="89" y="220"/>
                    <a:pt x="80" y="237"/>
                    <a:pt x="86" y="251"/>
                  </a:cubicBezTo>
                  <a:cubicBezTo>
                    <a:pt x="93" y="265"/>
                    <a:pt x="112" y="271"/>
                    <a:pt x="129" y="263"/>
                  </a:cubicBezTo>
                  <a:quadBezTo>
                    <a:pt x="210" y="230"/>
                    <a:pt x="210" y="230"/>
                  </a:quadBezTo>
                  <a:quadBezTo>
                    <a:pt x="215" y="241"/>
                    <a:pt x="215" y="241"/>
                  </a:quadBezTo>
                  <a:quadBezTo>
                    <a:pt x="33" y="317"/>
                    <a:pt x="33" y="317"/>
                  </a:quadBezTo>
                  <a:cubicBezTo>
                    <a:pt x="17" y="324"/>
                    <a:pt x="10" y="340"/>
                    <a:pt x="16" y="354"/>
                  </a:cubicBezTo>
                  <a:cubicBezTo>
                    <a:pt x="22" y="368"/>
                    <a:pt x="40" y="374"/>
                    <a:pt x="55" y="368"/>
                  </a:cubicBezTo>
                  <a:quadBezTo>
                    <a:pt x="238" y="292"/>
                    <a:pt x="238" y="292"/>
                  </a:quadBezTo>
                  <a:quadBezTo>
                    <a:pt x="243" y="303"/>
                    <a:pt x="243" y="303"/>
                  </a:quadBezTo>
                  <a:quadBezTo>
                    <a:pt x="24" y="395"/>
                    <a:pt x="24" y="395"/>
                  </a:quadBezTo>
                  <a:cubicBezTo>
                    <a:pt x="8" y="401"/>
                    <a:pt x="0" y="418"/>
                    <a:pt x="7" y="432"/>
                  </a:cubicBezTo>
                  <a:cubicBezTo>
                    <a:pt x="13" y="446"/>
                    <a:pt x="31" y="452"/>
                    <a:pt x="46" y="446"/>
                  </a:cubicBezTo>
                  <a:quadBezTo>
                    <a:pt x="266" y="354"/>
                    <a:pt x="266" y="354"/>
                  </a:quadBezTo>
                  <a:quadBezTo>
                    <a:pt x="271" y="365"/>
                    <a:pt x="271" y="365"/>
                  </a:quadBezTo>
                  <a:quadBezTo>
                    <a:pt x="88" y="442"/>
                    <a:pt x="88" y="442"/>
                  </a:quadBezTo>
                  <a:cubicBezTo>
                    <a:pt x="73" y="448"/>
                    <a:pt x="65" y="465"/>
                    <a:pt x="71" y="479"/>
                  </a:cubicBezTo>
                  <a:cubicBezTo>
                    <a:pt x="78" y="493"/>
                    <a:pt x="96" y="499"/>
                    <a:pt x="111" y="492"/>
                  </a:cubicBezTo>
                  <a:quadBezTo>
                    <a:pt x="327" y="402"/>
                    <a:pt x="327" y="402"/>
                  </a:quadBezTo>
                  <a:cubicBezTo>
                    <a:pt x="329" y="402"/>
                    <a:pt x="330" y="401"/>
                    <a:pt x="332" y="400"/>
                  </a:cubicBezTo>
                  <a:quadBezTo>
                    <a:pt x="395" y="374"/>
                    <a:pt x="395" y="374"/>
                  </a:quadBezTo>
                  <a:quadBezTo>
                    <a:pt x="369" y="403"/>
                    <a:pt x="369" y="403"/>
                  </a:quadBezTo>
                  <a:quadBezTo>
                    <a:pt x="369" y="403"/>
                    <a:pt x="369" y="403"/>
                  </a:quadBezTo>
                  <a:quadBezTo>
                    <a:pt x="304" y="476"/>
                    <a:pt x="304" y="476"/>
                  </a:quadBezTo>
                  <a:cubicBezTo>
                    <a:pt x="293" y="487"/>
                    <a:pt x="295" y="505"/>
                    <a:pt x="307" y="515"/>
                  </a:cubicBezTo>
                  <a:cubicBezTo>
                    <a:pt x="318" y="525"/>
                    <a:pt x="337" y="523"/>
                    <a:pt x="347" y="512"/>
                  </a:cubicBezTo>
                  <a:quadBezTo>
                    <a:pt x="412" y="439"/>
                    <a:pt x="412" y="439"/>
                  </a:quadBezTo>
                  <a:quadBezTo>
                    <a:pt x="455" y="391"/>
                    <a:pt x="455" y="391"/>
                  </a:quadBezTo>
                  <a:cubicBezTo>
                    <a:pt x="457" y="390"/>
                    <a:pt x="458" y="389"/>
                    <a:pt x="459" y="388"/>
                  </a:cubicBezTo>
                  <a:quadBezTo>
                    <a:pt x="520" y="320"/>
                    <a:pt x="520" y="320"/>
                  </a:quadBezTo>
                  <a:cubicBezTo>
                    <a:pt x="521" y="318"/>
                    <a:pt x="523" y="316"/>
                    <a:pt x="524" y="315"/>
                  </a:cubicBezTo>
                  <a:quadBezTo>
                    <a:pt x="524" y="315"/>
                    <a:pt x="524" y="315"/>
                  </a:quadBezTo>
                  <a:cubicBezTo>
                    <a:pt x="532" y="306"/>
                    <a:pt x="533" y="294"/>
                    <a:pt x="528" y="285"/>
                  </a:cubicBezTo>
                  <a:cubicBezTo>
                    <a:pt x="528" y="284"/>
                    <a:pt x="528" y="283"/>
                    <a:pt x="528" y="283"/>
                  </a:cubicBezTo>
                  <a:lnTo>
                    <a:pt x="526" y="278"/>
                  </a:lnTo>
                  <a:close/>
                </a:path>
              </a:pathLst>
            </a:custGeom>
            <a:solidFill>
              <a:srgbClr val="FFE4C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>
            <a:xfrm>
              <a:off x="2722562" y="739775"/>
              <a:ext cx="2325688" cy="927100"/>
            </a:xfrm>
            <a:custGeom>
              <a:avLst/>
              <a:gdLst>
                <a:gd name="T0" fmla="*/ 752 w 752"/>
                <a:gd name="T1" fmla="*/ 0 h 300"/>
                <a:gd name="T2" fmla="*/ 751 w 752"/>
                <a:gd name="T3" fmla="*/ 220 h 300"/>
                <a:gd name="T4" fmla="*/ 504 w 752"/>
                <a:gd name="T5" fmla="*/ 225 h 300"/>
                <a:gd name="T6" fmla="*/ 281 w 752"/>
                <a:gd name="T7" fmla="*/ 248 h 300"/>
                <a:gd name="T8" fmla="*/ 108 w 752"/>
                <a:gd name="T9" fmla="*/ 293 h 300"/>
                <a:gd name="T10" fmla="*/ 90 w 752"/>
                <a:gd name="T11" fmla="*/ 300 h 300"/>
                <a:gd name="T12" fmla="*/ 83 w 752"/>
                <a:gd name="T13" fmla="*/ 283 h 300"/>
                <a:gd name="T14" fmla="*/ 8 w 752"/>
                <a:gd name="T15" fmla="*/ 116 h 300"/>
                <a:gd name="T16" fmla="*/ 0 w 752"/>
                <a:gd name="T17" fmla="*/ 99 h 300"/>
                <a:gd name="T18" fmla="*/ 18 w 752"/>
                <a:gd name="T19" fmla="*/ 92 h 300"/>
                <a:gd name="T20" fmla="*/ 235 w 752"/>
                <a:gd name="T21" fmla="*/ 33 h 300"/>
                <a:gd name="T22" fmla="*/ 492 w 752"/>
                <a:gd name="T23" fmla="*/ 6 h 300"/>
                <a:gd name="T24" fmla="*/ 752 w 752"/>
                <a:gd name="T25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2" h="300">
                  <a:moveTo>
                    <a:pt x="752" y="0"/>
                  </a:moveTo>
                  <a:quadBezTo>
                    <a:pt x="751" y="220"/>
                    <a:pt x="751" y="220"/>
                  </a:quadBezTo>
                  <a:cubicBezTo>
                    <a:pt x="669" y="219"/>
                    <a:pt x="585" y="221"/>
                    <a:pt x="504" y="225"/>
                  </a:cubicBezTo>
                  <a:cubicBezTo>
                    <a:pt x="425" y="230"/>
                    <a:pt x="349" y="236"/>
                    <a:pt x="281" y="248"/>
                  </a:cubicBezTo>
                  <a:cubicBezTo>
                    <a:pt x="214" y="258"/>
                    <a:pt x="155" y="273"/>
                    <a:pt x="108" y="293"/>
                  </a:cubicBezTo>
                  <a:quadBezTo>
                    <a:pt x="90" y="300"/>
                    <a:pt x="90" y="300"/>
                  </a:quadBezTo>
                  <a:quadBezTo>
                    <a:pt x="83" y="283"/>
                    <a:pt x="83" y="283"/>
                  </a:quadBezTo>
                  <a:quadBezTo>
                    <a:pt x="8" y="116"/>
                    <a:pt x="8" y="116"/>
                  </a:quadBezTo>
                  <a:quadBezTo>
                    <a:pt x="0" y="99"/>
                    <a:pt x="0" y="99"/>
                  </a:quadBezTo>
                  <a:quadBezTo>
                    <a:pt x="18" y="92"/>
                    <a:pt x="18" y="92"/>
                  </a:quadBezTo>
                  <a:cubicBezTo>
                    <a:pt x="80" y="65"/>
                    <a:pt x="154" y="46"/>
                    <a:pt x="235" y="33"/>
                  </a:cubicBezTo>
                  <a:cubicBezTo>
                    <a:pt x="315" y="19"/>
                    <a:pt x="402" y="11"/>
                    <a:pt x="492" y="6"/>
                  </a:cubicBezTo>
                  <a:cubicBezTo>
                    <a:pt x="577" y="1"/>
                    <a:pt x="665" y="0"/>
                    <a:pt x="752" y="0"/>
                  </a:cubicBez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6" name="Freeform 13"/>
            <p:cNvSpPr/>
            <p:nvPr/>
          </p:nvSpPr>
          <p:spPr>
            <a:xfrm>
              <a:off x="1604962" y="4338638"/>
              <a:ext cx="3421063" cy="1573213"/>
            </a:xfrm>
            <a:custGeom>
              <a:avLst/>
              <a:gdLst>
                <a:gd name="T0" fmla="*/ 473 w 1106"/>
                <a:gd name="T1" fmla="*/ 208 h 509"/>
                <a:gd name="T2" fmla="*/ 509 w 1106"/>
                <a:gd name="T3" fmla="*/ 198 h 509"/>
                <a:gd name="T4" fmla="*/ 625 w 1106"/>
                <a:gd name="T5" fmla="*/ 164 h 509"/>
                <a:gd name="T6" fmla="*/ 1106 w 1106"/>
                <a:gd name="T7" fmla="*/ 0 h 509"/>
                <a:gd name="T8" fmla="*/ 1105 w 1106"/>
                <a:gd name="T9" fmla="*/ 202 h 509"/>
                <a:gd name="T10" fmla="*/ 678 w 1106"/>
                <a:gd name="T11" fmla="*/ 340 h 509"/>
                <a:gd name="T12" fmla="*/ 563 w 1106"/>
                <a:gd name="T13" fmla="*/ 372 h 509"/>
                <a:gd name="T14" fmla="*/ 527 w 1106"/>
                <a:gd name="T15" fmla="*/ 382 h 509"/>
                <a:gd name="T16" fmla="*/ 505 w 1106"/>
                <a:gd name="T17" fmla="*/ 420 h 509"/>
                <a:gd name="T18" fmla="*/ 323 w 1106"/>
                <a:gd name="T19" fmla="*/ 472 h 509"/>
                <a:gd name="T20" fmla="*/ 323 w 1106"/>
                <a:gd name="T21" fmla="*/ 473 h 509"/>
                <a:gd name="T22" fmla="*/ 322 w 1106"/>
                <a:gd name="T23" fmla="*/ 473 h 509"/>
                <a:gd name="T24" fmla="*/ 213 w 1106"/>
                <a:gd name="T25" fmla="*/ 504 h 509"/>
                <a:gd name="T26" fmla="*/ 174 w 1106"/>
                <a:gd name="T27" fmla="*/ 488 h 509"/>
                <a:gd name="T28" fmla="*/ 198 w 1106"/>
                <a:gd name="T29" fmla="*/ 454 h 509"/>
                <a:gd name="T30" fmla="*/ 277 w 1106"/>
                <a:gd name="T31" fmla="*/ 431 h 509"/>
                <a:gd name="T32" fmla="*/ 274 w 1106"/>
                <a:gd name="T33" fmla="*/ 420 h 509"/>
                <a:gd name="T34" fmla="*/ 95 w 1106"/>
                <a:gd name="T35" fmla="*/ 471 h 509"/>
                <a:gd name="T36" fmla="*/ 59 w 1106"/>
                <a:gd name="T37" fmla="*/ 454 h 509"/>
                <a:gd name="T38" fmla="*/ 79 w 1106"/>
                <a:gd name="T39" fmla="*/ 421 h 509"/>
                <a:gd name="T40" fmla="*/ 258 w 1106"/>
                <a:gd name="T41" fmla="*/ 370 h 509"/>
                <a:gd name="T42" fmla="*/ 255 w 1106"/>
                <a:gd name="T43" fmla="*/ 359 h 509"/>
                <a:gd name="T44" fmla="*/ 39 w 1106"/>
                <a:gd name="T45" fmla="*/ 420 h 509"/>
                <a:gd name="T46" fmla="*/ 4 w 1106"/>
                <a:gd name="T47" fmla="*/ 403 h 509"/>
                <a:gd name="T48" fmla="*/ 24 w 1106"/>
                <a:gd name="T49" fmla="*/ 370 h 509"/>
                <a:gd name="T50" fmla="*/ 240 w 1106"/>
                <a:gd name="T51" fmla="*/ 309 h 509"/>
                <a:gd name="T52" fmla="*/ 236 w 1106"/>
                <a:gd name="T53" fmla="*/ 298 h 509"/>
                <a:gd name="T54" fmla="*/ 163 w 1106"/>
                <a:gd name="T55" fmla="*/ 319 h 509"/>
                <a:gd name="T56" fmla="*/ 145 w 1106"/>
                <a:gd name="T57" fmla="*/ 319 h 509"/>
                <a:gd name="T58" fmla="*/ 145 w 1106"/>
                <a:gd name="T59" fmla="*/ 319 h 509"/>
                <a:gd name="T60" fmla="*/ 38 w 1106"/>
                <a:gd name="T61" fmla="*/ 290 h 509"/>
                <a:gd name="T62" fmla="*/ 18 w 1106"/>
                <a:gd name="T63" fmla="*/ 257 h 509"/>
                <a:gd name="T64" fmla="*/ 53 w 1106"/>
                <a:gd name="T65" fmla="*/ 240 h 509"/>
                <a:gd name="T66" fmla="*/ 155 w 1106"/>
                <a:gd name="T67" fmla="*/ 267 h 509"/>
                <a:gd name="T68" fmla="*/ 252 w 1106"/>
                <a:gd name="T69" fmla="*/ 239 h 509"/>
                <a:gd name="T70" fmla="*/ 254 w 1106"/>
                <a:gd name="T71" fmla="*/ 239 h 509"/>
                <a:gd name="T72" fmla="*/ 295 w 1106"/>
                <a:gd name="T73" fmla="*/ 227 h 509"/>
                <a:gd name="T74" fmla="*/ 269 w 1106"/>
                <a:gd name="T75" fmla="*/ 211 h 509"/>
                <a:gd name="T76" fmla="*/ 191 w 1106"/>
                <a:gd name="T77" fmla="*/ 199 h 509"/>
                <a:gd name="T78" fmla="*/ 169 w 1106"/>
                <a:gd name="T79" fmla="*/ 169 h 509"/>
                <a:gd name="T80" fmla="*/ 200 w 1106"/>
                <a:gd name="T81" fmla="*/ 148 h 509"/>
                <a:gd name="T82" fmla="*/ 293 w 1106"/>
                <a:gd name="T83" fmla="*/ 162 h 509"/>
                <a:gd name="T84" fmla="*/ 293 w 1106"/>
                <a:gd name="T85" fmla="*/ 162 h 509"/>
                <a:gd name="T86" fmla="*/ 293 w 1106"/>
                <a:gd name="T87" fmla="*/ 162 h 509"/>
                <a:gd name="T88" fmla="*/ 354 w 1106"/>
                <a:gd name="T89" fmla="*/ 172 h 509"/>
                <a:gd name="T90" fmla="*/ 358 w 1106"/>
                <a:gd name="T91" fmla="*/ 172 h 509"/>
                <a:gd name="T92" fmla="*/ 445 w 1106"/>
                <a:gd name="T93" fmla="*/ 186 h 509"/>
                <a:gd name="T94" fmla="*/ 451 w 1106"/>
                <a:gd name="T95" fmla="*/ 187 h 509"/>
                <a:gd name="T96" fmla="*/ 451 w 1106"/>
                <a:gd name="T97" fmla="*/ 187 h 509"/>
                <a:gd name="T98" fmla="*/ 473 w 1106"/>
                <a:gd name="T99" fmla="*/ 206 h 509"/>
                <a:gd name="T100" fmla="*/ 473 w 1106"/>
                <a:gd name="T101" fmla="*/ 208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06" h="509">
                  <a:moveTo>
                    <a:pt x="473" y="208"/>
                  </a:moveTo>
                  <a:quadBezTo>
                    <a:pt x="509" y="198"/>
                    <a:pt x="509" y="198"/>
                  </a:quadBezTo>
                  <a:cubicBezTo>
                    <a:pt x="528" y="192"/>
                    <a:pt x="585" y="176"/>
                    <a:pt x="625" y="164"/>
                  </a:cubicBezTo>
                  <a:cubicBezTo>
                    <a:pt x="784" y="120"/>
                    <a:pt x="957" y="72"/>
                    <a:pt x="1106" y="0"/>
                  </a:cubicBezTo>
                  <a:quadBezTo>
                    <a:pt x="1105" y="202"/>
                    <a:pt x="1105" y="202"/>
                  </a:quadBezTo>
                  <a:cubicBezTo>
                    <a:pt x="965" y="260"/>
                    <a:pt x="817" y="301"/>
                    <a:pt x="678" y="340"/>
                  </a:cubicBezTo>
                  <a:cubicBezTo>
                    <a:pt x="651" y="347"/>
                    <a:pt x="607" y="359"/>
                    <a:pt x="563" y="372"/>
                  </a:cubicBezTo>
                  <a:quadBezTo>
                    <a:pt x="527" y="382"/>
                    <a:pt x="527" y="382"/>
                  </a:quadBezTo>
                  <a:cubicBezTo>
                    <a:pt x="532" y="398"/>
                    <a:pt x="522" y="415"/>
                    <a:pt x="505" y="420"/>
                  </a:cubicBezTo>
                  <a:quadBezTo>
                    <a:pt x="323" y="472"/>
                    <a:pt x="323" y="472"/>
                  </a:quadBezTo>
                  <a:quadBezTo>
                    <a:pt x="323" y="473"/>
                    <a:pt x="323" y="473"/>
                  </a:quadBezTo>
                  <a:quadBezTo>
                    <a:pt x="322" y="473"/>
                    <a:pt x="322" y="473"/>
                  </a:quadBezTo>
                  <a:quadBezTo>
                    <a:pt x="213" y="504"/>
                    <a:pt x="213" y="504"/>
                  </a:quadBezTo>
                  <a:cubicBezTo>
                    <a:pt x="196" y="509"/>
                    <a:pt x="179" y="501"/>
                    <a:pt x="174" y="488"/>
                  </a:cubicBezTo>
                  <a:cubicBezTo>
                    <a:pt x="170" y="474"/>
                    <a:pt x="181" y="459"/>
                    <a:pt x="198" y="454"/>
                  </a:cubicBezTo>
                  <a:quadBezTo>
                    <a:pt x="277" y="431"/>
                    <a:pt x="277" y="431"/>
                  </a:quadBezTo>
                  <a:quadBezTo>
                    <a:pt x="274" y="420"/>
                    <a:pt x="274" y="420"/>
                  </a:quadBezTo>
                  <a:quadBezTo>
                    <a:pt x="95" y="471"/>
                    <a:pt x="95" y="471"/>
                  </a:quadBezTo>
                  <a:cubicBezTo>
                    <a:pt x="79" y="476"/>
                    <a:pt x="63" y="468"/>
                    <a:pt x="59" y="454"/>
                  </a:cubicBezTo>
                  <a:cubicBezTo>
                    <a:pt x="55" y="440"/>
                    <a:pt x="64" y="425"/>
                    <a:pt x="79" y="421"/>
                  </a:cubicBezTo>
                  <a:quadBezTo>
                    <a:pt x="258" y="370"/>
                    <a:pt x="258" y="370"/>
                  </a:quadBezTo>
                  <a:quadBezTo>
                    <a:pt x="255" y="359"/>
                    <a:pt x="255" y="359"/>
                  </a:quadBezTo>
                  <a:quadBezTo>
                    <a:pt x="39" y="420"/>
                    <a:pt x="39" y="420"/>
                  </a:quadBezTo>
                  <a:cubicBezTo>
                    <a:pt x="24" y="425"/>
                    <a:pt x="8" y="417"/>
                    <a:pt x="4" y="403"/>
                  </a:cubicBezTo>
                  <a:cubicBezTo>
                    <a:pt x="0" y="390"/>
                    <a:pt x="9" y="375"/>
                    <a:pt x="24" y="370"/>
                  </a:cubicBezTo>
                  <a:quadBezTo>
                    <a:pt x="240" y="309"/>
                    <a:pt x="240" y="309"/>
                  </a:quadBezTo>
                  <a:quadBezTo>
                    <a:pt x="236" y="298"/>
                    <a:pt x="236" y="298"/>
                  </a:quadBezTo>
                  <a:quadBezTo>
                    <a:pt x="163" y="319"/>
                    <a:pt x="163" y="319"/>
                  </a:quadBezTo>
                  <a:cubicBezTo>
                    <a:pt x="157" y="321"/>
                    <a:pt x="151" y="320"/>
                    <a:pt x="145" y="319"/>
                  </a:cubicBezTo>
                  <a:quadBezTo>
                    <a:pt x="145" y="319"/>
                    <a:pt x="145" y="319"/>
                  </a:quadBezTo>
                  <a:quadBezTo>
                    <a:pt x="38" y="290"/>
                    <a:pt x="38" y="290"/>
                  </a:quadBezTo>
                  <a:cubicBezTo>
                    <a:pt x="23" y="286"/>
                    <a:pt x="14" y="271"/>
                    <a:pt x="18" y="257"/>
                  </a:cubicBezTo>
                  <a:cubicBezTo>
                    <a:pt x="22" y="243"/>
                    <a:pt x="38" y="235"/>
                    <a:pt x="53" y="240"/>
                  </a:cubicBezTo>
                  <a:quadBezTo>
                    <a:pt x="155" y="267"/>
                    <a:pt x="155" y="267"/>
                  </a:quadBezTo>
                  <a:quadBezTo>
                    <a:pt x="252" y="239"/>
                    <a:pt x="252" y="239"/>
                  </a:quadBezTo>
                  <a:quadBezTo>
                    <a:pt x="254" y="239"/>
                    <a:pt x="254" y="239"/>
                  </a:quadBezTo>
                  <a:quadBezTo>
                    <a:pt x="295" y="227"/>
                    <a:pt x="295" y="227"/>
                  </a:quadBezTo>
                  <a:quadBezTo>
                    <a:pt x="269" y="211"/>
                    <a:pt x="269" y="211"/>
                  </a:quadBezTo>
                  <a:quadBezTo>
                    <a:pt x="191" y="199"/>
                    <a:pt x="191" y="199"/>
                  </a:quadBezTo>
                  <a:cubicBezTo>
                    <a:pt x="177" y="197"/>
                    <a:pt x="167" y="183"/>
                    <a:pt x="169" y="169"/>
                  </a:cubicBezTo>
                  <a:cubicBezTo>
                    <a:pt x="171" y="155"/>
                    <a:pt x="185" y="145"/>
                    <a:pt x="200" y="148"/>
                  </a:cubicBezTo>
                  <a:quadBezTo>
                    <a:pt x="293" y="162"/>
                    <a:pt x="293" y="162"/>
                  </a:quadBezTo>
                  <a:quadBezTo>
                    <a:pt x="293" y="162"/>
                    <a:pt x="293" y="162"/>
                  </a:quadBezTo>
                  <a:quadBezTo>
                    <a:pt x="293" y="162"/>
                    <a:pt x="293" y="162"/>
                  </a:quadBezTo>
                  <a:quadBezTo>
                    <a:pt x="354" y="172"/>
                    <a:pt x="354" y="172"/>
                  </a:quadBezTo>
                  <a:cubicBezTo>
                    <a:pt x="355" y="172"/>
                    <a:pt x="357" y="172"/>
                    <a:pt x="358" y="172"/>
                  </a:cubicBezTo>
                  <a:quadBezTo>
                    <a:pt x="445" y="186"/>
                    <a:pt x="445" y="186"/>
                  </a:quadBezTo>
                  <a:cubicBezTo>
                    <a:pt x="447" y="186"/>
                    <a:pt x="449" y="187"/>
                    <a:pt x="451" y="187"/>
                  </a:cubicBezTo>
                  <a:quadBezTo>
                    <a:pt x="451" y="187"/>
                    <a:pt x="451" y="187"/>
                  </a:quadBezTo>
                  <a:cubicBezTo>
                    <a:pt x="462" y="189"/>
                    <a:pt x="470" y="197"/>
                    <a:pt x="473" y="206"/>
                  </a:cubicBezTo>
                  <a:cubicBezTo>
                    <a:pt x="473" y="207"/>
                    <a:pt x="473" y="208"/>
                    <a:pt x="473" y="208"/>
                  </a:cubicBezTo>
                  <a:close/>
                </a:path>
              </a:pathLst>
            </a:custGeom>
            <a:solidFill>
              <a:srgbClr val="FFE4C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7" name="Freeform 14"/>
            <p:cNvSpPr/>
            <p:nvPr/>
          </p:nvSpPr>
          <p:spPr>
            <a:xfrm>
              <a:off x="3163887" y="4276725"/>
              <a:ext cx="1865313" cy="1268413"/>
            </a:xfrm>
            <a:custGeom>
              <a:avLst/>
              <a:gdLst>
                <a:gd name="T0" fmla="*/ 603 w 603"/>
                <a:gd name="T1" fmla="*/ 0 h 410"/>
                <a:gd name="T2" fmla="*/ 601 w 603"/>
                <a:gd name="T3" fmla="*/ 242 h 410"/>
                <a:gd name="T4" fmla="*/ 553 w 603"/>
                <a:gd name="T5" fmla="*/ 261 h 410"/>
                <a:gd name="T6" fmla="*/ 179 w 603"/>
                <a:gd name="T7" fmla="*/ 378 h 410"/>
                <a:gd name="T8" fmla="*/ 137 w 603"/>
                <a:gd name="T9" fmla="*/ 389 h 410"/>
                <a:gd name="T10" fmla="*/ 82 w 603"/>
                <a:gd name="T11" fmla="*/ 405 h 410"/>
                <a:gd name="T12" fmla="*/ 64 w 603"/>
                <a:gd name="T13" fmla="*/ 410 h 410"/>
                <a:gd name="T14" fmla="*/ 59 w 603"/>
                <a:gd name="T15" fmla="*/ 393 h 410"/>
                <a:gd name="T16" fmla="*/ 5 w 603"/>
                <a:gd name="T17" fmla="*/ 217 h 410"/>
                <a:gd name="T18" fmla="*/ 0 w 603"/>
                <a:gd name="T19" fmla="*/ 199 h 410"/>
                <a:gd name="T20" fmla="*/ 18 w 603"/>
                <a:gd name="T21" fmla="*/ 194 h 410"/>
                <a:gd name="T22" fmla="*/ 59 w 603"/>
                <a:gd name="T23" fmla="*/ 183 h 410"/>
                <a:gd name="T24" fmla="*/ 116 w 603"/>
                <a:gd name="T25" fmla="*/ 167 h 410"/>
                <a:gd name="T26" fmla="*/ 460 w 603"/>
                <a:gd name="T27" fmla="*/ 60 h 410"/>
                <a:gd name="T28" fmla="*/ 603 w 603"/>
                <a:gd name="T29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3" h="410">
                  <a:moveTo>
                    <a:pt x="603" y="0"/>
                  </a:moveTo>
                  <a:quadBezTo>
                    <a:pt x="601" y="242"/>
                    <a:pt x="601" y="242"/>
                  </a:quadBezTo>
                  <a:cubicBezTo>
                    <a:pt x="585" y="248"/>
                    <a:pt x="569" y="254"/>
                    <a:pt x="553" y="261"/>
                  </a:cubicBezTo>
                  <a:cubicBezTo>
                    <a:pt x="429" y="308"/>
                    <a:pt x="300" y="344"/>
                    <a:pt x="179" y="378"/>
                  </a:cubicBezTo>
                  <a:cubicBezTo>
                    <a:pt x="168" y="381"/>
                    <a:pt x="156" y="384"/>
                    <a:pt x="137" y="389"/>
                  </a:cubicBezTo>
                  <a:cubicBezTo>
                    <a:pt x="124" y="393"/>
                    <a:pt x="106" y="398"/>
                    <a:pt x="82" y="405"/>
                  </a:cubicBezTo>
                  <a:quadBezTo>
                    <a:pt x="64" y="410"/>
                    <a:pt x="64" y="410"/>
                  </a:quadBezTo>
                  <a:quadBezTo>
                    <a:pt x="59" y="393"/>
                    <a:pt x="59" y="393"/>
                  </a:quadBezTo>
                  <a:quadBezTo>
                    <a:pt x="5" y="217"/>
                    <a:pt x="5" y="217"/>
                  </a:quadBezTo>
                  <a:quadBezTo>
                    <a:pt x="0" y="199"/>
                    <a:pt x="0" y="199"/>
                  </a:quadBezTo>
                  <a:quadBezTo>
                    <a:pt x="18" y="194"/>
                    <a:pt x="18" y="194"/>
                  </a:quadBezTo>
                  <a:cubicBezTo>
                    <a:pt x="25" y="192"/>
                    <a:pt x="40" y="188"/>
                    <a:pt x="59" y="183"/>
                  </a:cubicBezTo>
                  <a:cubicBezTo>
                    <a:pt x="76" y="178"/>
                    <a:pt x="96" y="172"/>
                    <a:pt x="116" y="167"/>
                  </a:cubicBezTo>
                  <a:cubicBezTo>
                    <a:pt x="228" y="135"/>
                    <a:pt x="348" y="102"/>
                    <a:pt x="460" y="60"/>
                  </a:cubicBezTo>
                  <a:cubicBezTo>
                    <a:pt x="509" y="42"/>
                    <a:pt x="557" y="22"/>
                    <a:pt x="603" y="0"/>
                  </a:cubicBez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hp="http://schemas.haansoft.com/office/presentation/8.0" xmlns:dsp="http://schemas.microsoft.com/office/drawing/2008/diagram" xmlns:dgm="http://schemas.openxmlformats.org/drawingml/2006/diagram" xmlns:c="http://schemas.openxmlformats.org/drawingml/2006/chart" xmlns="" Requires="hp">
      <p:transition xmlns:mc="http://schemas.openxmlformats.org/markup-compatibility/2006" xmlns:hp="http://schemas.haansoft.com/office/presentation/8.0" spd="med" advClick="0" advTm="0" mc:Ignorable="hp" hp:hslDur="1400">
        <hp:hncExtTransition type="swap" attr="SubType=left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60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90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39798" y="62751"/>
            <a:ext cx="1376461" cy="1217409"/>
            <a:chOff x="2140462" y="1008439"/>
            <a:chExt cx="3190688" cy="2821999"/>
          </a:xfrm>
        </p:grpSpPr>
        <p:grpSp>
          <p:nvGrpSpPr>
            <p:cNvPr id="7" name="组合 6"/>
            <p:cNvGrpSpPr/>
            <p:nvPr/>
          </p:nvGrpSpPr>
          <p:grpSpPr>
            <a:xfrm>
              <a:off x="2140462" y="3135267"/>
              <a:ext cx="3190688" cy="695171"/>
              <a:chOff x="2140462" y="3135267"/>
              <a:chExt cx="3190688" cy="695171"/>
            </a:xfrm>
          </p:grpSpPr>
          <p:sp>
            <p:nvSpPr>
              <p:cNvPr id="8" name="Rectangle 37"/>
              <p:cNvSpPr>
                <a:spLocks noChangeArrowheads="1"/>
              </p:cNvSpPr>
              <p:nvPr/>
            </p:nvSpPr>
            <p:spPr>
              <a:xfrm>
                <a:off x="2140462" y="3135267"/>
                <a:ext cx="3190688" cy="687802"/>
              </a:xfrm>
              <a:prstGeom prst="rect">
                <a:avLst/>
              </a:prstGeom>
              <a:solidFill>
                <a:srgbClr val="AEDBA9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9" name="Rectangle 25"/>
              <p:cNvSpPr>
                <a:spLocks noChangeArrowheads="1"/>
              </p:cNvSpPr>
              <p:nvPr/>
            </p:nvSpPr>
            <p:spPr>
              <a:xfrm>
                <a:off x="2447927" y="3141652"/>
                <a:ext cx="141896" cy="687802"/>
              </a:xfrm>
              <a:prstGeom prst="rect">
                <a:avLst/>
              </a:prstGeom>
              <a:solidFill>
                <a:srgbClr val="F1654C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0" name="Rectangle 25"/>
              <p:cNvSpPr>
                <a:spLocks noChangeArrowheads="1"/>
              </p:cNvSpPr>
              <p:nvPr/>
            </p:nvSpPr>
            <p:spPr>
              <a:xfrm>
                <a:off x="2645535" y="3135267"/>
                <a:ext cx="141896" cy="687802"/>
              </a:xfrm>
              <a:prstGeom prst="rect">
                <a:avLst/>
              </a:prstGeom>
              <a:solidFill>
                <a:srgbClr val="F1654C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1" name="Rectangle 29"/>
              <p:cNvSpPr>
                <a:spLocks noChangeArrowheads="1"/>
              </p:cNvSpPr>
              <p:nvPr/>
            </p:nvSpPr>
            <p:spPr>
              <a:xfrm>
                <a:off x="4847031" y="3140668"/>
                <a:ext cx="228608" cy="689770"/>
              </a:xfrm>
              <a:prstGeom prst="rect">
                <a:avLst/>
              </a:prstGeom>
              <a:solidFill>
                <a:srgbClr val="F1654C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573959" y="1008439"/>
              <a:ext cx="1266731" cy="2222633"/>
              <a:chOff x="2573959" y="1008439"/>
              <a:chExt cx="1266731" cy="2222633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3452494" y="1343502"/>
                <a:ext cx="344489" cy="1577975"/>
                <a:chOff x="1230312" y="1006476"/>
                <a:chExt cx="344489" cy="1577975"/>
              </a:xfrm>
            </p:grpSpPr>
            <p:sp>
              <p:nvSpPr>
                <p:cNvPr id="48" name="Freeform 114"/>
                <p:cNvSpPr/>
                <p:nvPr/>
              </p:nvSpPr>
              <p:spPr>
                <a:xfrm>
                  <a:off x="1235075" y="2255838"/>
                  <a:ext cx="114300" cy="196850"/>
                </a:xfrm>
                <a:custGeom>
                  <a:avLst/>
                  <a:gdLst>
                    <a:gd name="T0" fmla="*/ 72 w 72"/>
                    <a:gd name="T1" fmla="*/ 11 h 124"/>
                    <a:gd name="T2" fmla="*/ 3 w 72"/>
                    <a:gd name="T3" fmla="*/ 0 h 124"/>
                    <a:gd name="T4" fmla="*/ 0 w 72"/>
                    <a:gd name="T5" fmla="*/ 118 h 124"/>
                    <a:gd name="T6" fmla="*/ 35 w 72"/>
                    <a:gd name="T7" fmla="*/ 124 h 124"/>
                    <a:gd name="T8" fmla="*/ 72 w 72"/>
                    <a:gd name="T9" fmla="*/ 11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24">
                      <a:moveTo>
                        <a:pt x="72" y="11"/>
                      </a:moveTo>
                      <a:lnTo>
                        <a:pt x="3" y="0"/>
                      </a:lnTo>
                      <a:lnTo>
                        <a:pt x="0" y="118"/>
                      </a:lnTo>
                      <a:lnTo>
                        <a:pt x="35" y="124"/>
                      </a:lnTo>
                      <a:lnTo>
                        <a:pt x="72" y="11"/>
                      </a:lnTo>
                      <a:close/>
                    </a:path>
                  </a:pathLst>
                </a:custGeom>
                <a:solidFill>
                  <a:srgbClr val="FF9C8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9" name="Freeform 115"/>
                <p:cNvSpPr/>
                <p:nvPr/>
              </p:nvSpPr>
              <p:spPr>
                <a:xfrm>
                  <a:off x="1235075" y="2255838"/>
                  <a:ext cx="114300" cy="196850"/>
                </a:xfrm>
                <a:custGeom>
                  <a:avLst/>
                  <a:gdLst>
                    <a:gd name="T0" fmla="*/ 72 w 72"/>
                    <a:gd name="T1" fmla="*/ 11 h 124"/>
                    <a:gd name="T2" fmla="*/ 3 w 72"/>
                    <a:gd name="T3" fmla="*/ 0 h 124"/>
                    <a:gd name="T4" fmla="*/ 0 w 72"/>
                    <a:gd name="T5" fmla="*/ 118 h 124"/>
                    <a:gd name="T6" fmla="*/ 35 w 72"/>
                    <a:gd name="T7" fmla="*/ 124 h 124"/>
                    <a:gd name="T8" fmla="*/ 72 w 72"/>
                    <a:gd name="T9" fmla="*/ 11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24">
                      <a:moveTo>
                        <a:pt x="72" y="11"/>
                      </a:moveTo>
                      <a:lnTo>
                        <a:pt x="3" y="0"/>
                      </a:lnTo>
                      <a:lnTo>
                        <a:pt x="0" y="118"/>
                      </a:lnTo>
                      <a:lnTo>
                        <a:pt x="35" y="124"/>
                      </a:lnTo>
                      <a:lnTo>
                        <a:pt x="72" y="11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0" name="Freeform 116"/>
                <p:cNvSpPr/>
                <p:nvPr/>
              </p:nvSpPr>
              <p:spPr>
                <a:xfrm>
                  <a:off x="1230312" y="2443163"/>
                  <a:ext cx="60325" cy="141288"/>
                </a:xfrm>
                <a:custGeom>
                  <a:avLst/>
                  <a:gdLst>
                    <a:gd name="T0" fmla="*/ 1 w 14"/>
                    <a:gd name="T1" fmla="*/ 0 h 33"/>
                    <a:gd name="T2" fmla="*/ 0 w 14"/>
                    <a:gd name="T3" fmla="*/ 26 h 33"/>
                    <a:gd name="T4" fmla="*/ 2 w 14"/>
                    <a:gd name="T5" fmla="*/ 32 h 33"/>
                    <a:gd name="T6" fmla="*/ 6 w 14"/>
                    <a:gd name="T7" fmla="*/ 27 h 33"/>
                    <a:gd name="T8" fmla="*/ 14 w 14"/>
                    <a:gd name="T9" fmla="*/ 2 h 33"/>
                    <a:gd name="T10" fmla="*/ 1 w 14"/>
                    <a:gd name="T1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33">
                      <a:moveTo>
                        <a:pt x="1" y="0"/>
                      </a:moveTo>
                      <a:quadBezTo>
                        <a:pt x="0" y="26"/>
                        <a:pt x="0" y="26"/>
                      </a:quadBezTo>
                      <a:cubicBezTo>
                        <a:pt x="0" y="30"/>
                        <a:pt x="1" y="32"/>
                        <a:pt x="2" y="32"/>
                      </a:cubicBezTo>
                      <a:cubicBezTo>
                        <a:pt x="3" y="33"/>
                        <a:pt x="5" y="30"/>
                        <a:pt x="6" y="27"/>
                      </a:cubicBezTo>
                      <a:quadBezTo>
                        <a:pt x="14" y="2"/>
                        <a:pt x="14" y="2"/>
                      </a:quadBezTo>
                      <a:quadBezTo>
                        <a:pt x="1" y="0"/>
                        <a:pt x="1" y="0"/>
                      </a:quadBezTo>
                    </a:path>
                  </a:pathLst>
                </a:custGeom>
                <a:solidFill>
                  <a:srgbClr val="50504E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1" name="Freeform 117"/>
                <p:cNvSpPr/>
                <p:nvPr/>
              </p:nvSpPr>
              <p:spPr>
                <a:xfrm>
                  <a:off x="1239838" y="1138238"/>
                  <a:ext cx="304800" cy="1135063"/>
                </a:xfrm>
                <a:custGeom>
                  <a:avLst/>
                  <a:gdLst>
                    <a:gd name="T0" fmla="*/ 125 w 192"/>
                    <a:gd name="T1" fmla="*/ 0 h 715"/>
                    <a:gd name="T2" fmla="*/ 0 w 192"/>
                    <a:gd name="T3" fmla="*/ 704 h 715"/>
                    <a:gd name="T4" fmla="*/ 26 w 192"/>
                    <a:gd name="T5" fmla="*/ 710 h 715"/>
                    <a:gd name="T6" fmla="*/ 45 w 192"/>
                    <a:gd name="T7" fmla="*/ 713 h 715"/>
                    <a:gd name="T8" fmla="*/ 69 w 192"/>
                    <a:gd name="T9" fmla="*/ 715 h 715"/>
                    <a:gd name="T10" fmla="*/ 192 w 192"/>
                    <a:gd name="T11" fmla="*/ 19 h 715"/>
                    <a:gd name="T12" fmla="*/ 171 w 192"/>
                    <a:gd name="T13" fmla="*/ 16 h 715"/>
                    <a:gd name="T14" fmla="*/ 149 w 192"/>
                    <a:gd name="T15" fmla="*/ 10 h 715"/>
                    <a:gd name="T16" fmla="*/ 149 w 192"/>
                    <a:gd name="T17" fmla="*/ 5 h 715"/>
                    <a:gd name="T18" fmla="*/ 125 w 192"/>
                    <a:gd name="T19" fmla="*/ 0 h 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2" h="715">
                      <a:moveTo>
                        <a:pt x="125" y="0"/>
                      </a:moveTo>
                      <a:lnTo>
                        <a:pt x="0" y="704"/>
                      </a:lnTo>
                      <a:lnTo>
                        <a:pt x="26" y="710"/>
                      </a:lnTo>
                      <a:lnTo>
                        <a:pt x="45" y="713"/>
                      </a:lnTo>
                      <a:lnTo>
                        <a:pt x="69" y="715"/>
                      </a:lnTo>
                      <a:lnTo>
                        <a:pt x="192" y="19"/>
                      </a:lnTo>
                      <a:lnTo>
                        <a:pt x="171" y="16"/>
                      </a:lnTo>
                      <a:lnTo>
                        <a:pt x="149" y="10"/>
                      </a:lnTo>
                      <a:lnTo>
                        <a:pt x="149" y="5"/>
                      </a:lnTo>
                      <a:lnTo>
                        <a:pt x="125" y="0"/>
                      </a:lnTo>
                      <a:close/>
                    </a:path>
                  </a:pathLst>
                </a:custGeom>
                <a:solidFill>
                  <a:srgbClr val="F49B17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2" name="Freeform 118"/>
                <p:cNvSpPr/>
                <p:nvPr/>
              </p:nvSpPr>
              <p:spPr>
                <a:xfrm>
                  <a:off x="1239838" y="1138238"/>
                  <a:ext cx="304800" cy="1135063"/>
                </a:xfrm>
                <a:custGeom>
                  <a:avLst/>
                  <a:gdLst>
                    <a:gd name="T0" fmla="*/ 125 w 192"/>
                    <a:gd name="T1" fmla="*/ 0 h 715"/>
                    <a:gd name="T2" fmla="*/ 0 w 192"/>
                    <a:gd name="T3" fmla="*/ 704 h 715"/>
                    <a:gd name="T4" fmla="*/ 26 w 192"/>
                    <a:gd name="T5" fmla="*/ 710 h 715"/>
                    <a:gd name="T6" fmla="*/ 45 w 192"/>
                    <a:gd name="T7" fmla="*/ 713 h 715"/>
                    <a:gd name="T8" fmla="*/ 69 w 192"/>
                    <a:gd name="T9" fmla="*/ 715 h 715"/>
                    <a:gd name="T10" fmla="*/ 192 w 192"/>
                    <a:gd name="T11" fmla="*/ 19 h 715"/>
                    <a:gd name="T12" fmla="*/ 171 w 192"/>
                    <a:gd name="T13" fmla="*/ 16 h 715"/>
                    <a:gd name="T14" fmla="*/ 149 w 192"/>
                    <a:gd name="T15" fmla="*/ 10 h 715"/>
                    <a:gd name="T16" fmla="*/ 149 w 192"/>
                    <a:gd name="T17" fmla="*/ 5 h 715"/>
                    <a:gd name="T18" fmla="*/ 125 w 192"/>
                    <a:gd name="T19" fmla="*/ 0 h 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2" h="715">
                      <a:moveTo>
                        <a:pt x="125" y="0"/>
                      </a:moveTo>
                      <a:lnTo>
                        <a:pt x="0" y="704"/>
                      </a:lnTo>
                      <a:lnTo>
                        <a:pt x="26" y="710"/>
                      </a:lnTo>
                      <a:lnTo>
                        <a:pt x="45" y="713"/>
                      </a:lnTo>
                      <a:lnTo>
                        <a:pt x="69" y="715"/>
                      </a:lnTo>
                      <a:lnTo>
                        <a:pt x="192" y="19"/>
                      </a:lnTo>
                      <a:lnTo>
                        <a:pt x="171" y="16"/>
                      </a:lnTo>
                      <a:lnTo>
                        <a:pt x="149" y="10"/>
                      </a:lnTo>
                      <a:lnTo>
                        <a:pt x="149" y="5"/>
                      </a:lnTo>
                      <a:lnTo>
                        <a:pt x="125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3" name="Freeform 119"/>
                <p:cNvSpPr/>
                <p:nvPr/>
              </p:nvSpPr>
              <p:spPr>
                <a:xfrm>
                  <a:off x="1430338" y="1006476"/>
                  <a:ext cx="144463" cy="177800"/>
                </a:xfrm>
                <a:custGeom>
                  <a:avLst/>
                  <a:gdLst>
                    <a:gd name="T0" fmla="*/ 0 w 34"/>
                    <a:gd name="T1" fmla="*/ 36 h 42"/>
                    <a:gd name="T2" fmla="*/ 1 w 34"/>
                    <a:gd name="T3" fmla="*/ 37 h 42"/>
                    <a:gd name="T4" fmla="*/ 27 w 34"/>
                    <a:gd name="T5" fmla="*/ 42 h 42"/>
                    <a:gd name="T6" fmla="*/ 28 w 34"/>
                    <a:gd name="T7" fmla="*/ 42 h 42"/>
                    <a:gd name="T8" fmla="*/ 34 w 34"/>
                    <a:gd name="T9" fmla="*/ 6 h 42"/>
                    <a:gd name="T10" fmla="*/ 33 w 34"/>
                    <a:gd name="T11" fmla="*/ 5 h 42"/>
                    <a:gd name="T12" fmla="*/ 7 w 34"/>
                    <a:gd name="T13" fmla="*/ 0 h 42"/>
                    <a:gd name="T14" fmla="*/ 6 w 34"/>
                    <a:gd name="T15" fmla="*/ 1 h 42"/>
                    <a:gd name="T16" fmla="*/ 0 w 34"/>
                    <a:gd name="T17" fmla="*/ 36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4" h="42">
                      <a:moveTo>
                        <a:pt x="0" y="36"/>
                      </a:moveTo>
                      <a:quadBezTo>
                        <a:pt x="0" y="37"/>
                        <a:pt x="1" y="37"/>
                      </a:quadBezTo>
                      <a:quadBezTo>
                        <a:pt x="27" y="42"/>
                        <a:pt x="27" y="42"/>
                      </a:quadBezTo>
                      <a:cubicBezTo>
                        <a:pt x="27" y="42"/>
                        <a:pt x="28" y="42"/>
                        <a:pt x="28" y="42"/>
                      </a:cubicBezTo>
                      <a:quadBezTo>
                        <a:pt x="34" y="6"/>
                        <a:pt x="34" y="6"/>
                      </a:quadBezTo>
                      <a:cubicBezTo>
                        <a:pt x="34" y="6"/>
                        <a:pt x="34" y="5"/>
                        <a:pt x="33" y="5"/>
                      </a:cubicBezTo>
                      <a:quadBezTo>
                        <a:pt x="7" y="0"/>
                        <a:pt x="7" y="0"/>
                      </a:quadBezTo>
                      <a:cubicBezTo>
                        <a:pt x="7" y="0"/>
                        <a:pt x="6" y="1"/>
                        <a:pt x="6" y="1"/>
                      </a:cubicBezTo>
                      <a:quadBezTo>
                        <a:pt x="0" y="36"/>
                        <a:pt x="0" y="36"/>
                      </a:quadBezTo>
                    </a:path>
                  </a:pathLst>
                </a:custGeom>
                <a:solidFill>
                  <a:srgbClr val="2F556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4" name="Freeform 120"/>
                <p:cNvSpPr>
                  <a:spLocks noEditPoints="1"/>
                </p:cNvSpPr>
                <p:nvPr/>
              </p:nvSpPr>
              <p:spPr>
                <a:xfrm>
                  <a:off x="1235075" y="1006476"/>
                  <a:ext cx="280988" cy="1492250"/>
                </a:xfrm>
                <a:custGeom>
                  <a:avLst/>
                  <a:gdLst>
                    <a:gd name="T0" fmla="*/ 0 w 66"/>
                    <a:gd name="T1" fmla="*/ 339 h 351"/>
                    <a:gd name="T2" fmla="*/ 0 w 66"/>
                    <a:gd name="T3" fmla="*/ 338 h 351"/>
                    <a:gd name="T4" fmla="*/ 13 w 66"/>
                    <a:gd name="T5" fmla="*/ 296 h 351"/>
                    <a:gd name="T6" fmla="*/ 13 w 66"/>
                    <a:gd name="T7" fmla="*/ 296 h 351"/>
                    <a:gd name="T8" fmla="*/ 13 w 66"/>
                    <a:gd name="T9" fmla="*/ 296 h 351"/>
                    <a:gd name="T10" fmla="*/ 13 w 66"/>
                    <a:gd name="T11" fmla="*/ 296 h 351"/>
                    <a:gd name="T12" fmla="*/ 1 w 66"/>
                    <a:gd name="T13" fmla="*/ 294 h 351"/>
                    <a:gd name="T14" fmla="*/ 1 w 66"/>
                    <a:gd name="T15" fmla="*/ 316 h 351"/>
                    <a:gd name="T16" fmla="*/ 1 w 66"/>
                    <a:gd name="T17" fmla="*/ 294 h 351"/>
                    <a:gd name="T18" fmla="*/ 1 w 66"/>
                    <a:gd name="T19" fmla="*/ 294 h 351"/>
                    <a:gd name="T20" fmla="*/ 1 w 66"/>
                    <a:gd name="T21" fmla="*/ 294 h 351"/>
                    <a:gd name="T22" fmla="*/ 46 w 66"/>
                    <a:gd name="T23" fmla="*/ 36 h 351"/>
                    <a:gd name="T24" fmla="*/ 47 w 66"/>
                    <a:gd name="T25" fmla="*/ 38 h 351"/>
                    <a:gd name="T26" fmla="*/ 47 w 66"/>
                    <a:gd name="T27" fmla="*/ 37 h 351"/>
                    <a:gd name="T28" fmla="*/ 52 w 66"/>
                    <a:gd name="T29" fmla="*/ 1 h 351"/>
                    <a:gd name="T30" fmla="*/ 52 w 66"/>
                    <a:gd name="T31" fmla="*/ 1 h 351"/>
                    <a:gd name="T32" fmla="*/ 52 w 66"/>
                    <a:gd name="T33" fmla="*/ 1 h 351"/>
                    <a:gd name="T34" fmla="*/ 52 w 66"/>
                    <a:gd name="T35" fmla="*/ 1 h 351"/>
                    <a:gd name="T36" fmla="*/ 52 w 66"/>
                    <a:gd name="T37" fmla="*/ 1 h 351"/>
                    <a:gd name="T38" fmla="*/ 52 w 66"/>
                    <a:gd name="T39" fmla="*/ 1 h 351"/>
                    <a:gd name="T40" fmla="*/ 52 w 66"/>
                    <a:gd name="T41" fmla="*/ 1 h 351"/>
                    <a:gd name="T42" fmla="*/ 52 w 66"/>
                    <a:gd name="T43" fmla="*/ 1 h 351"/>
                    <a:gd name="T44" fmla="*/ 52 w 66"/>
                    <a:gd name="T45" fmla="*/ 1 h 351"/>
                    <a:gd name="T46" fmla="*/ 52 w 66"/>
                    <a:gd name="T47" fmla="*/ 1 h 351"/>
                    <a:gd name="T48" fmla="*/ 52 w 66"/>
                    <a:gd name="T49" fmla="*/ 1 h 351"/>
                    <a:gd name="T50" fmla="*/ 52 w 66"/>
                    <a:gd name="T51" fmla="*/ 1 h 351"/>
                    <a:gd name="T52" fmla="*/ 52 w 66"/>
                    <a:gd name="T53" fmla="*/ 1 h 351"/>
                    <a:gd name="T54" fmla="*/ 52 w 66"/>
                    <a:gd name="T55" fmla="*/ 1 h 351"/>
                    <a:gd name="T56" fmla="*/ 52 w 66"/>
                    <a:gd name="T57" fmla="*/ 1 h 351"/>
                    <a:gd name="T58" fmla="*/ 52 w 66"/>
                    <a:gd name="T59" fmla="*/ 1 h 351"/>
                    <a:gd name="T60" fmla="*/ 52 w 66"/>
                    <a:gd name="T61" fmla="*/ 1 h 351"/>
                    <a:gd name="T62" fmla="*/ 52 w 66"/>
                    <a:gd name="T63" fmla="*/ 1 h 351"/>
                    <a:gd name="T64" fmla="*/ 53 w 66"/>
                    <a:gd name="T65" fmla="*/ 0 h 351"/>
                    <a:gd name="T66" fmla="*/ 53 w 66"/>
                    <a:gd name="T67" fmla="*/ 0 h 351"/>
                    <a:gd name="T68" fmla="*/ 66 w 66"/>
                    <a:gd name="T69" fmla="*/ 3 h 351"/>
                    <a:gd name="T70" fmla="*/ 53 w 66"/>
                    <a:gd name="T71" fmla="*/ 0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66" h="351">
                      <a:moveTo>
                        <a:pt x="0" y="338"/>
                      </a:moveTo>
                      <a:quadBezTo>
                        <a:pt x="0" y="339"/>
                        <a:pt x="0" y="339"/>
                      </a:quadBezTo>
                      <a:quadBezTo>
                        <a:pt x="0" y="351"/>
                        <a:pt x="0" y="351"/>
                      </a:quadBezTo>
                      <a:quadBezTo>
                        <a:pt x="0" y="338"/>
                        <a:pt x="0" y="338"/>
                      </a:quadBezTo>
                      <a:moveTo>
                        <a:pt x="13" y="296"/>
                      </a:moveTo>
                      <a:quadBezTo>
                        <a:pt x="13" y="296"/>
                        <a:pt x="13" y="296"/>
                      </a:quadBezTo>
                      <a:quadBezTo>
                        <a:pt x="13" y="296"/>
                        <a:pt x="13" y="296"/>
                      </a:quadBezTo>
                      <a:quadBezTo>
                        <a:pt x="13" y="296"/>
                        <a:pt x="13" y="296"/>
                      </a:quadBezTo>
                      <a:moveTo>
                        <a:pt x="13" y="296"/>
                      </a:moveTo>
                      <a:quadBezTo>
                        <a:pt x="13" y="296"/>
                        <a:pt x="13" y="296"/>
                      </a:quadBezTo>
                      <a:quadBezTo>
                        <a:pt x="13" y="296"/>
                        <a:pt x="13" y="296"/>
                      </a:quadBezTo>
                      <a:quadBezTo>
                        <a:pt x="13" y="296"/>
                        <a:pt x="13" y="296"/>
                      </a:quadBezTo>
                      <a:quadBezTo>
                        <a:pt x="13" y="296"/>
                        <a:pt x="13" y="296"/>
                      </a:quadBezTo>
                      <a:moveTo>
                        <a:pt x="1" y="294"/>
                      </a:moveTo>
                      <a:quadBezTo>
                        <a:pt x="1" y="295"/>
                        <a:pt x="1" y="295"/>
                      </a:quadBezTo>
                      <a:quadBezTo>
                        <a:pt x="1" y="316"/>
                        <a:pt x="1" y="316"/>
                      </a:quadBezTo>
                      <a:quadBezTo>
                        <a:pt x="1" y="294"/>
                        <a:pt x="1" y="294"/>
                      </a:quadBezTo>
                      <a:moveTo>
                        <a:pt x="1" y="294"/>
                      </a:moveTo>
                      <a:quadBezTo>
                        <a:pt x="1" y="294"/>
                        <a:pt x="1" y="294"/>
                      </a:quadBezTo>
                      <a:quadBezTo>
                        <a:pt x="1" y="294"/>
                        <a:pt x="1" y="294"/>
                      </a:quadBezTo>
                      <a:quadBezTo>
                        <a:pt x="5" y="295"/>
                        <a:pt x="5" y="295"/>
                      </a:quadBezTo>
                      <a:quadBezTo>
                        <a:pt x="1" y="294"/>
                        <a:pt x="1" y="294"/>
                      </a:quadBezTo>
                      <a:quadBezTo>
                        <a:pt x="1" y="294"/>
                        <a:pt x="1" y="294"/>
                      </a:quadBezTo>
                      <a:moveTo>
                        <a:pt x="46" y="36"/>
                      </a:moveTo>
                      <a:quadBezTo>
                        <a:pt x="46" y="37"/>
                        <a:pt x="46" y="37"/>
                      </a:quadBezTo>
                      <a:cubicBezTo>
                        <a:pt x="46" y="37"/>
                        <a:pt x="47" y="38"/>
                        <a:pt x="47" y="38"/>
                      </a:cubicBezTo>
                      <a:quadBezTo>
                        <a:pt x="2" y="292"/>
                        <a:pt x="2" y="292"/>
                      </a:quadBezTo>
                      <a:quadBezTo>
                        <a:pt x="47" y="37"/>
                        <a:pt x="47" y="37"/>
                      </a:quadBezTo>
                      <a:quadBezTo>
                        <a:pt x="46" y="37"/>
                        <a:pt x="46" y="36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3" y="0"/>
                      </a:moveTo>
                      <a:cubicBezTo>
                        <a:pt x="53" y="0"/>
                        <a:pt x="53" y="1"/>
                        <a:pt x="52" y="1"/>
                      </a:cubicBezTo>
                      <a:cubicBezTo>
                        <a:pt x="53" y="1"/>
                        <a:pt x="53" y="0"/>
                        <a:pt x="53" y="0"/>
                      </a:cubicBezTo>
                      <a:quadBezTo>
                        <a:pt x="53" y="0"/>
                        <a:pt x="53" y="0"/>
                      </a:quadBezTo>
                      <a:quadBezTo>
                        <a:pt x="66" y="3"/>
                        <a:pt x="66" y="3"/>
                      </a:quadBezTo>
                      <a:quadBezTo>
                        <a:pt x="66" y="3"/>
                        <a:pt x="66" y="3"/>
                      </a:quadBezTo>
                      <a:quadBezTo>
                        <a:pt x="53" y="0"/>
                        <a:pt x="53" y="0"/>
                      </a:quadBezTo>
                      <a:quadBezTo>
                        <a:pt x="53" y="0"/>
                        <a:pt x="53" y="0"/>
                      </a:quad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5" name="Freeform 121"/>
                <p:cNvSpPr/>
                <p:nvPr/>
              </p:nvSpPr>
              <p:spPr>
                <a:xfrm>
                  <a:off x="1235075" y="2255838"/>
                  <a:ext cx="58738" cy="192088"/>
                </a:xfrm>
                <a:custGeom>
                  <a:avLst/>
                  <a:gdLst>
                    <a:gd name="T0" fmla="*/ 1 w 14"/>
                    <a:gd name="T1" fmla="*/ 0 h 45"/>
                    <a:gd name="T2" fmla="*/ 1 w 14"/>
                    <a:gd name="T3" fmla="*/ 0 h 45"/>
                    <a:gd name="T4" fmla="*/ 1 w 14"/>
                    <a:gd name="T5" fmla="*/ 22 h 45"/>
                    <a:gd name="T6" fmla="*/ 0 w 14"/>
                    <a:gd name="T7" fmla="*/ 43 h 45"/>
                    <a:gd name="T8" fmla="*/ 0 w 14"/>
                    <a:gd name="T9" fmla="*/ 44 h 45"/>
                    <a:gd name="T10" fmla="*/ 7 w 14"/>
                    <a:gd name="T11" fmla="*/ 45 h 45"/>
                    <a:gd name="T12" fmla="*/ 14 w 14"/>
                    <a:gd name="T13" fmla="*/ 3 h 45"/>
                    <a:gd name="T14" fmla="*/ 13 w 14"/>
                    <a:gd name="T15" fmla="*/ 2 h 45"/>
                    <a:gd name="T16" fmla="*/ 13 w 14"/>
                    <a:gd name="T17" fmla="*/ 2 h 45"/>
                    <a:gd name="T18" fmla="*/ 11 w 14"/>
                    <a:gd name="T19" fmla="*/ 2 h 45"/>
                    <a:gd name="T20" fmla="*/ 5 w 14"/>
                    <a:gd name="T21" fmla="*/ 1 h 45"/>
                    <a:gd name="T22" fmla="*/ 1 w 14"/>
                    <a:gd name="T23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4" h="45">
                      <a:moveTo>
                        <a:pt x="1" y="0"/>
                      </a:moveTo>
                      <a:quadBezTo>
                        <a:pt x="1" y="0"/>
                        <a:pt x="1" y="0"/>
                      </a:quadBezTo>
                      <a:quadBezTo>
                        <a:pt x="1" y="22"/>
                        <a:pt x="1" y="22"/>
                      </a:quadBezTo>
                      <a:quadBezTo>
                        <a:pt x="0" y="43"/>
                        <a:pt x="0" y="43"/>
                      </a:quadBezTo>
                      <a:quadBezTo>
                        <a:pt x="0" y="44"/>
                        <a:pt x="0" y="44"/>
                      </a:quadBezTo>
                      <a:quadBezTo>
                        <a:pt x="7" y="45"/>
                        <a:pt x="7" y="45"/>
                      </a:quadBezTo>
                      <a:quadBezTo>
                        <a:pt x="14" y="3"/>
                        <a:pt x="14" y="3"/>
                      </a:quadBezTo>
                      <a:cubicBezTo>
                        <a:pt x="14" y="3"/>
                        <a:pt x="14" y="2"/>
                        <a:pt x="13" y="2"/>
                      </a:cubicBezTo>
                      <a:quadBezTo>
                        <a:pt x="13" y="2"/>
                        <a:pt x="13" y="2"/>
                      </a:quadBezTo>
                      <a:quadBezTo>
                        <a:pt x="11" y="2"/>
                        <a:pt x="11" y="2"/>
                      </a:quadBezTo>
                      <a:quadBezTo>
                        <a:pt x="5" y="1"/>
                        <a:pt x="5" y="1"/>
                      </a:quadBezTo>
                      <a:quadBezTo>
                        <a:pt x="1" y="0"/>
                        <a:pt x="1" y="0"/>
                      </a:quadBezTo>
                    </a:path>
                  </a:pathLst>
                </a:custGeom>
                <a:solidFill>
                  <a:srgbClr val="BF756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9" name="Freeform 122"/>
                <p:cNvSpPr/>
                <p:nvPr/>
              </p:nvSpPr>
              <p:spPr>
                <a:xfrm>
                  <a:off x="1230312" y="2443163"/>
                  <a:ext cx="34925" cy="136525"/>
                </a:xfrm>
                <a:custGeom>
                  <a:avLst/>
                  <a:gdLst>
                    <a:gd name="T0" fmla="*/ 1 w 8"/>
                    <a:gd name="T1" fmla="*/ 0 h 32"/>
                    <a:gd name="T2" fmla="*/ 1 w 8"/>
                    <a:gd name="T3" fmla="*/ 0 h 32"/>
                    <a:gd name="T4" fmla="*/ 1 w 8"/>
                    <a:gd name="T5" fmla="*/ 13 h 32"/>
                    <a:gd name="T6" fmla="*/ 0 w 8"/>
                    <a:gd name="T7" fmla="*/ 25 h 32"/>
                    <a:gd name="T8" fmla="*/ 0 w 8"/>
                    <a:gd name="T9" fmla="*/ 25 h 32"/>
                    <a:gd name="T10" fmla="*/ 0 w 8"/>
                    <a:gd name="T11" fmla="*/ 26 h 32"/>
                    <a:gd name="T12" fmla="*/ 0 w 8"/>
                    <a:gd name="T13" fmla="*/ 27 h 32"/>
                    <a:gd name="T14" fmla="*/ 1 w 8"/>
                    <a:gd name="T15" fmla="*/ 32 h 32"/>
                    <a:gd name="T16" fmla="*/ 2 w 8"/>
                    <a:gd name="T17" fmla="*/ 32 h 32"/>
                    <a:gd name="T18" fmla="*/ 2 w 8"/>
                    <a:gd name="T19" fmla="*/ 32 h 32"/>
                    <a:gd name="T20" fmla="*/ 2 w 8"/>
                    <a:gd name="T21" fmla="*/ 31 h 32"/>
                    <a:gd name="T22" fmla="*/ 8 w 8"/>
                    <a:gd name="T23" fmla="*/ 1 h 32"/>
                    <a:gd name="T24" fmla="*/ 1 w 8"/>
                    <a:gd name="T2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32">
                      <a:moveTo>
                        <a:pt x="1" y="0"/>
                      </a:moveTo>
                      <a:quadBezTo>
                        <a:pt x="1" y="0"/>
                        <a:pt x="1" y="0"/>
                      </a:quadBezTo>
                      <a:quadBezTo>
                        <a:pt x="1" y="13"/>
                        <a:pt x="1" y="13"/>
                      </a:quadBezTo>
                      <a:quadBezTo>
                        <a:pt x="0" y="25"/>
                        <a:pt x="0" y="25"/>
                      </a:quadBezTo>
                      <a:quadBezTo>
                        <a:pt x="0" y="25"/>
                        <a:pt x="0" y="25"/>
                      </a:quadBezTo>
                      <a:quadBezTo>
                        <a:pt x="0" y="26"/>
                        <a:pt x="0" y="26"/>
                      </a:quadBezTo>
                      <a:cubicBezTo>
                        <a:pt x="0" y="26"/>
                        <a:pt x="0" y="27"/>
                        <a:pt x="0" y="27"/>
                      </a:cubicBezTo>
                      <a:quadBezTo>
                        <a:pt x="1" y="32"/>
                        <a:pt x="1" y="32"/>
                      </a:quadBezTo>
                      <a:quadBezTo>
                        <a:pt x="2" y="32"/>
                        <a:pt x="2" y="32"/>
                      </a:quadBezTo>
                      <a:quadBezTo>
                        <a:pt x="2" y="32"/>
                        <a:pt x="2" y="32"/>
                      </a:quadBezTo>
                      <a:quadBezTo>
                        <a:pt x="2" y="32"/>
                        <a:pt x="2" y="31"/>
                      </a:quadBezTo>
                      <a:quadBezTo>
                        <a:pt x="8" y="1"/>
                        <a:pt x="8" y="1"/>
                      </a:quadBezTo>
                      <a:quadBezTo>
                        <a:pt x="1" y="0"/>
                        <a:pt x="1" y="0"/>
                      </a:quadBezTo>
                    </a:path>
                  </a:pathLst>
                </a:custGeom>
                <a:solidFill>
                  <a:srgbClr val="3C3C3A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60" name="Freeform 123"/>
                <p:cNvSpPr/>
                <p:nvPr/>
              </p:nvSpPr>
              <p:spPr>
                <a:xfrm>
                  <a:off x="1239838" y="1163638"/>
                  <a:ext cx="249238" cy="1101725"/>
                </a:xfrm>
                <a:custGeom>
                  <a:avLst/>
                  <a:gdLst>
                    <a:gd name="T0" fmla="*/ 46 w 59"/>
                    <a:gd name="T1" fmla="*/ 0 h 259"/>
                    <a:gd name="T2" fmla="*/ 1 w 59"/>
                    <a:gd name="T3" fmla="*/ 255 h 259"/>
                    <a:gd name="T4" fmla="*/ 0 w 59"/>
                    <a:gd name="T5" fmla="*/ 256 h 259"/>
                    <a:gd name="T6" fmla="*/ 0 w 59"/>
                    <a:gd name="T7" fmla="*/ 257 h 259"/>
                    <a:gd name="T8" fmla="*/ 0 w 59"/>
                    <a:gd name="T9" fmla="*/ 257 h 259"/>
                    <a:gd name="T10" fmla="*/ 4 w 59"/>
                    <a:gd name="T11" fmla="*/ 258 h 259"/>
                    <a:gd name="T12" fmla="*/ 10 w 59"/>
                    <a:gd name="T13" fmla="*/ 259 h 259"/>
                    <a:gd name="T14" fmla="*/ 12 w 59"/>
                    <a:gd name="T15" fmla="*/ 259 h 259"/>
                    <a:gd name="T16" fmla="*/ 12 w 59"/>
                    <a:gd name="T17" fmla="*/ 259 h 259"/>
                    <a:gd name="T18" fmla="*/ 12 w 59"/>
                    <a:gd name="T19" fmla="*/ 259 h 259"/>
                    <a:gd name="T20" fmla="*/ 12 w 59"/>
                    <a:gd name="T21" fmla="*/ 259 h 259"/>
                    <a:gd name="T22" fmla="*/ 12 w 59"/>
                    <a:gd name="T23" fmla="*/ 259 h 259"/>
                    <a:gd name="T24" fmla="*/ 12 w 59"/>
                    <a:gd name="T25" fmla="*/ 259 h 259"/>
                    <a:gd name="T26" fmla="*/ 12 w 59"/>
                    <a:gd name="T27" fmla="*/ 259 h 259"/>
                    <a:gd name="T28" fmla="*/ 12 w 59"/>
                    <a:gd name="T29" fmla="*/ 259 h 259"/>
                    <a:gd name="T30" fmla="*/ 13 w 59"/>
                    <a:gd name="T31" fmla="*/ 258 h 259"/>
                    <a:gd name="T32" fmla="*/ 59 w 59"/>
                    <a:gd name="T33" fmla="*/ 3 h 259"/>
                    <a:gd name="T34" fmla="*/ 46 w 59"/>
                    <a:gd name="T35" fmla="*/ 0 h 259"/>
                    <a:gd name="T36" fmla="*/ 46 w 59"/>
                    <a:gd name="T37" fmla="*/ 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9" h="259">
                      <a:moveTo>
                        <a:pt x="46" y="0"/>
                      </a:moveTo>
                      <a:quadBezTo>
                        <a:pt x="1" y="255"/>
                        <a:pt x="1" y="255"/>
                      </a:quadBezTo>
                      <a:quadBezTo>
                        <a:pt x="0" y="256"/>
                        <a:pt x="0" y="256"/>
                      </a:quadBezTo>
                      <a:cubicBezTo>
                        <a:pt x="0" y="256"/>
                        <a:pt x="0" y="257"/>
                        <a:pt x="0" y="257"/>
                      </a:cubicBezTo>
                      <a:quadBezTo>
                        <a:pt x="0" y="257"/>
                        <a:pt x="0" y="257"/>
                      </a:quadBezTo>
                      <a:quadBezTo>
                        <a:pt x="4" y="258"/>
                        <a:pt x="4" y="258"/>
                      </a:quadBezTo>
                      <a:quadBezTo>
                        <a:pt x="10" y="259"/>
                        <a:pt x="10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3" y="259"/>
                        <a:pt x="13" y="258"/>
                      </a:quadBezTo>
                      <a:quadBezTo>
                        <a:pt x="59" y="3"/>
                        <a:pt x="59" y="3"/>
                      </a:quadBezTo>
                      <a:quadBezTo>
                        <a:pt x="46" y="0"/>
                        <a:pt x="46" y="0"/>
                      </a:quadBezTo>
                      <a:quadBezTo>
                        <a:pt x="46" y="0"/>
                        <a:pt x="46" y="0"/>
                      </a:quadBezTo>
                    </a:path>
                  </a:pathLst>
                </a:custGeom>
                <a:solidFill>
                  <a:srgbClr val="B7741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61" name="Freeform 124"/>
                <p:cNvSpPr/>
                <p:nvPr/>
              </p:nvSpPr>
              <p:spPr>
                <a:xfrm>
                  <a:off x="1430338" y="1006476"/>
                  <a:ext cx="88900" cy="169863"/>
                </a:xfrm>
                <a:custGeom>
                  <a:avLst/>
                  <a:gdLst>
                    <a:gd name="T0" fmla="*/ 7 w 21"/>
                    <a:gd name="T1" fmla="*/ 0 h 40"/>
                    <a:gd name="T2" fmla="*/ 6 w 21"/>
                    <a:gd name="T3" fmla="*/ 1 h 40"/>
                    <a:gd name="T4" fmla="*/ 6 w 21"/>
                    <a:gd name="T5" fmla="*/ 1 h 40"/>
                    <a:gd name="T6" fmla="*/ 6 w 21"/>
                    <a:gd name="T7" fmla="*/ 1 h 40"/>
                    <a:gd name="T8" fmla="*/ 6 w 21"/>
                    <a:gd name="T9" fmla="*/ 1 h 40"/>
                    <a:gd name="T10" fmla="*/ 6 w 21"/>
                    <a:gd name="T11" fmla="*/ 1 h 40"/>
                    <a:gd name="T12" fmla="*/ 6 w 21"/>
                    <a:gd name="T13" fmla="*/ 1 h 40"/>
                    <a:gd name="T14" fmla="*/ 6 w 21"/>
                    <a:gd name="T15" fmla="*/ 1 h 40"/>
                    <a:gd name="T16" fmla="*/ 6 w 21"/>
                    <a:gd name="T17" fmla="*/ 1 h 40"/>
                    <a:gd name="T18" fmla="*/ 6 w 21"/>
                    <a:gd name="T19" fmla="*/ 1 h 40"/>
                    <a:gd name="T20" fmla="*/ 6 w 21"/>
                    <a:gd name="T21" fmla="*/ 1 h 40"/>
                    <a:gd name="T22" fmla="*/ 6 w 21"/>
                    <a:gd name="T23" fmla="*/ 1 h 40"/>
                    <a:gd name="T24" fmla="*/ 6 w 21"/>
                    <a:gd name="T25" fmla="*/ 1 h 40"/>
                    <a:gd name="T26" fmla="*/ 6 w 21"/>
                    <a:gd name="T27" fmla="*/ 1 h 40"/>
                    <a:gd name="T28" fmla="*/ 6 w 21"/>
                    <a:gd name="T29" fmla="*/ 1 h 40"/>
                    <a:gd name="T30" fmla="*/ 6 w 21"/>
                    <a:gd name="T31" fmla="*/ 1 h 40"/>
                    <a:gd name="T32" fmla="*/ 6 w 21"/>
                    <a:gd name="T33" fmla="*/ 1 h 40"/>
                    <a:gd name="T34" fmla="*/ 6 w 21"/>
                    <a:gd name="T35" fmla="*/ 1 h 40"/>
                    <a:gd name="T36" fmla="*/ 6 w 21"/>
                    <a:gd name="T37" fmla="*/ 1 h 40"/>
                    <a:gd name="T38" fmla="*/ 6 w 21"/>
                    <a:gd name="T39" fmla="*/ 1 h 40"/>
                    <a:gd name="T40" fmla="*/ 6 w 21"/>
                    <a:gd name="T41" fmla="*/ 1 h 40"/>
                    <a:gd name="T42" fmla="*/ 6 w 21"/>
                    <a:gd name="T43" fmla="*/ 1 h 40"/>
                    <a:gd name="T44" fmla="*/ 6 w 21"/>
                    <a:gd name="T45" fmla="*/ 1 h 40"/>
                    <a:gd name="T46" fmla="*/ 6 w 21"/>
                    <a:gd name="T47" fmla="*/ 1 h 40"/>
                    <a:gd name="T48" fmla="*/ 6 w 21"/>
                    <a:gd name="T49" fmla="*/ 1 h 40"/>
                    <a:gd name="T50" fmla="*/ 6 w 21"/>
                    <a:gd name="T51" fmla="*/ 1 h 40"/>
                    <a:gd name="T52" fmla="*/ 6 w 21"/>
                    <a:gd name="T53" fmla="*/ 1 h 40"/>
                    <a:gd name="T54" fmla="*/ 6 w 21"/>
                    <a:gd name="T55" fmla="*/ 1 h 40"/>
                    <a:gd name="T56" fmla="*/ 0 w 21"/>
                    <a:gd name="T57" fmla="*/ 36 h 40"/>
                    <a:gd name="T58" fmla="*/ 0 w 21"/>
                    <a:gd name="T59" fmla="*/ 36 h 40"/>
                    <a:gd name="T60" fmla="*/ 0 w 21"/>
                    <a:gd name="T61" fmla="*/ 36 h 40"/>
                    <a:gd name="T62" fmla="*/ 1 w 21"/>
                    <a:gd name="T63" fmla="*/ 37 h 40"/>
                    <a:gd name="T64" fmla="*/ 1 w 21"/>
                    <a:gd name="T65" fmla="*/ 37 h 40"/>
                    <a:gd name="T66" fmla="*/ 14 w 21"/>
                    <a:gd name="T67" fmla="*/ 40 h 40"/>
                    <a:gd name="T68" fmla="*/ 21 w 21"/>
                    <a:gd name="T69" fmla="*/ 4 h 40"/>
                    <a:gd name="T70" fmla="*/ 20 w 21"/>
                    <a:gd name="T71" fmla="*/ 3 h 40"/>
                    <a:gd name="T72" fmla="*/ 7 w 21"/>
                    <a:gd name="T73" fmla="*/ 0 h 40"/>
                    <a:gd name="T74" fmla="*/ 7 w 21"/>
                    <a:gd name="T7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1" h="40">
                      <a:moveTo>
                        <a:pt x="7" y="0"/>
                      </a:moveTo>
                      <a:cubicBezTo>
                        <a:pt x="7" y="0"/>
                        <a:pt x="7" y="1"/>
                        <a:pt x="6" y="1"/>
                      </a:cubic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0" y="36"/>
                        <a:pt x="0" y="36"/>
                      </a:quadBezTo>
                      <a:quadBezTo>
                        <a:pt x="0" y="36"/>
                        <a:pt x="0" y="36"/>
                      </a:quadBezTo>
                      <a:quadBezTo>
                        <a:pt x="0" y="36"/>
                        <a:pt x="0" y="36"/>
                      </a:quadBezTo>
                      <a:quadBezTo>
                        <a:pt x="0" y="37"/>
                        <a:pt x="1" y="37"/>
                      </a:quadBezTo>
                      <a:quadBezTo>
                        <a:pt x="1" y="37"/>
                        <a:pt x="1" y="37"/>
                      </a:quadBezTo>
                      <a:quadBezTo>
                        <a:pt x="14" y="40"/>
                        <a:pt x="14" y="40"/>
                      </a:quadBezTo>
                      <a:quadBezTo>
                        <a:pt x="21" y="4"/>
                        <a:pt x="21" y="4"/>
                      </a:quadBezTo>
                      <a:cubicBezTo>
                        <a:pt x="21" y="3"/>
                        <a:pt x="20" y="3"/>
                        <a:pt x="20" y="3"/>
                      </a:cubicBezTo>
                      <a:quadBezTo>
                        <a:pt x="7" y="0"/>
                        <a:pt x="7" y="0"/>
                      </a:quadBezTo>
                      <a:quadBezTo>
                        <a:pt x="7" y="0"/>
                        <a:pt x="7" y="0"/>
                      </a:quadBezTo>
                    </a:path>
                  </a:pathLst>
                </a:custGeom>
                <a:solidFill>
                  <a:srgbClr val="234053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2573959" y="1008439"/>
                <a:ext cx="1266731" cy="2222633"/>
                <a:chOff x="2022380" y="1257933"/>
                <a:chExt cx="944563" cy="1657350"/>
              </a:xfrm>
            </p:grpSpPr>
            <p:sp>
              <p:nvSpPr>
                <p:cNvPr id="15" name="Freeform 5"/>
                <p:cNvSpPr/>
                <p:nvPr/>
              </p:nvSpPr>
              <p:spPr>
                <a:xfrm>
                  <a:off x="2306543" y="2516820"/>
                  <a:ext cx="122238" cy="200025"/>
                </a:xfrm>
                <a:custGeom>
                  <a:avLst/>
                  <a:gdLst>
                    <a:gd name="T0" fmla="*/ 69 w 77"/>
                    <a:gd name="T1" fmla="*/ 0 h 126"/>
                    <a:gd name="T2" fmla="*/ 0 w 77"/>
                    <a:gd name="T3" fmla="*/ 16 h 126"/>
                    <a:gd name="T4" fmla="*/ 42 w 77"/>
                    <a:gd name="T5" fmla="*/ 126 h 126"/>
                    <a:gd name="T6" fmla="*/ 77 w 77"/>
                    <a:gd name="T7" fmla="*/ 118 h 126"/>
                    <a:gd name="T8" fmla="*/ 69 w 77"/>
                    <a:gd name="T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126">
                      <a:moveTo>
                        <a:pt x="69" y="0"/>
                      </a:moveTo>
                      <a:lnTo>
                        <a:pt x="0" y="16"/>
                      </a:lnTo>
                      <a:lnTo>
                        <a:pt x="42" y="126"/>
                      </a:lnTo>
                      <a:lnTo>
                        <a:pt x="77" y="118"/>
                      </a:lnTo>
                      <a:lnTo>
                        <a:pt x="69" y="0"/>
                      </a:lnTo>
                      <a:close/>
                    </a:path>
                  </a:pathLst>
                </a:custGeom>
                <a:solidFill>
                  <a:srgbClr val="FF9C8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16" name="Freeform 6"/>
                <p:cNvSpPr/>
                <p:nvPr/>
              </p:nvSpPr>
              <p:spPr>
                <a:xfrm>
                  <a:off x="2306543" y="2516820"/>
                  <a:ext cx="122238" cy="200025"/>
                </a:xfrm>
                <a:custGeom>
                  <a:avLst/>
                  <a:gdLst>
                    <a:gd name="T0" fmla="*/ 69 w 77"/>
                    <a:gd name="T1" fmla="*/ 0 h 126"/>
                    <a:gd name="T2" fmla="*/ 0 w 77"/>
                    <a:gd name="T3" fmla="*/ 16 h 126"/>
                    <a:gd name="T4" fmla="*/ 42 w 77"/>
                    <a:gd name="T5" fmla="*/ 126 h 126"/>
                    <a:gd name="T6" fmla="*/ 77 w 77"/>
                    <a:gd name="T7" fmla="*/ 118 h 126"/>
                    <a:gd name="T8" fmla="*/ 69 w 77"/>
                    <a:gd name="T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126">
                      <a:moveTo>
                        <a:pt x="69" y="0"/>
                      </a:moveTo>
                      <a:lnTo>
                        <a:pt x="0" y="16"/>
                      </a:lnTo>
                      <a:lnTo>
                        <a:pt x="42" y="126"/>
                      </a:lnTo>
                      <a:lnTo>
                        <a:pt x="77" y="118"/>
                      </a:lnTo>
                      <a:lnTo>
                        <a:pt x="69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17" name="Freeform 7"/>
                <p:cNvSpPr/>
                <p:nvPr/>
              </p:nvSpPr>
              <p:spPr>
                <a:xfrm>
                  <a:off x="2373218" y="2704145"/>
                  <a:ext cx="63500" cy="139700"/>
                </a:xfrm>
                <a:custGeom>
                  <a:avLst/>
                  <a:gdLst>
                    <a:gd name="T0" fmla="*/ 0 w 15"/>
                    <a:gd name="T1" fmla="*/ 3 h 33"/>
                    <a:gd name="T2" fmla="*/ 10 w 15"/>
                    <a:gd name="T3" fmla="*/ 27 h 33"/>
                    <a:gd name="T4" fmla="*/ 14 w 15"/>
                    <a:gd name="T5" fmla="*/ 32 h 33"/>
                    <a:gd name="T6" fmla="*/ 15 w 15"/>
                    <a:gd name="T7" fmla="*/ 26 h 33"/>
                    <a:gd name="T8" fmla="*/ 13 w 15"/>
                    <a:gd name="T9" fmla="*/ 0 h 33"/>
                    <a:gd name="T10" fmla="*/ 0 w 15"/>
                    <a:gd name="T11" fmla="*/ 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33">
                      <a:moveTo>
                        <a:pt x="0" y="3"/>
                      </a:moveTo>
                      <a:quadBezTo>
                        <a:pt x="10" y="27"/>
                        <a:pt x="10" y="27"/>
                      </a:quadBezTo>
                      <a:cubicBezTo>
                        <a:pt x="11" y="31"/>
                        <a:pt x="13" y="33"/>
                        <a:pt x="14" y="32"/>
                      </a:cubicBezTo>
                      <a:cubicBezTo>
                        <a:pt x="15" y="32"/>
                        <a:pt x="15" y="30"/>
                        <a:pt x="15" y="26"/>
                      </a:cubicBezTo>
                      <a:quadBezTo>
                        <a:pt x="13" y="0"/>
                        <a:pt x="13" y="0"/>
                      </a:quadBezTo>
                      <a:quadBezTo>
                        <a:pt x="0" y="3"/>
                        <a:pt x="0" y="3"/>
                      </a:quadBezTo>
                    </a:path>
                  </a:pathLst>
                </a:custGeom>
                <a:solidFill>
                  <a:srgbClr val="50504E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18" name="Freeform 8"/>
                <p:cNvSpPr/>
                <p:nvPr/>
              </p:nvSpPr>
              <p:spPr>
                <a:xfrm>
                  <a:off x="2055718" y="1424620"/>
                  <a:ext cx="360363" cy="1117600"/>
                </a:xfrm>
                <a:custGeom>
                  <a:avLst/>
                  <a:gdLst>
                    <a:gd name="T0" fmla="*/ 0 w 227"/>
                    <a:gd name="T1" fmla="*/ 10 h 704"/>
                    <a:gd name="T2" fmla="*/ 158 w 227"/>
                    <a:gd name="T3" fmla="*/ 704 h 704"/>
                    <a:gd name="T4" fmla="*/ 182 w 227"/>
                    <a:gd name="T5" fmla="*/ 699 h 704"/>
                    <a:gd name="T6" fmla="*/ 203 w 227"/>
                    <a:gd name="T7" fmla="*/ 694 h 704"/>
                    <a:gd name="T8" fmla="*/ 227 w 227"/>
                    <a:gd name="T9" fmla="*/ 688 h 704"/>
                    <a:gd name="T10" fmla="*/ 69 w 227"/>
                    <a:gd name="T11" fmla="*/ 0 h 704"/>
                    <a:gd name="T12" fmla="*/ 45 w 227"/>
                    <a:gd name="T13" fmla="*/ 5 h 704"/>
                    <a:gd name="T14" fmla="*/ 24 w 227"/>
                    <a:gd name="T15" fmla="*/ 10 h 704"/>
                    <a:gd name="T16" fmla="*/ 24 w 227"/>
                    <a:gd name="T17" fmla="*/ 5 h 704"/>
                    <a:gd name="T18" fmla="*/ 0 w 227"/>
                    <a:gd name="T19" fmla="*/ 10 h 7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7" h="704">
                      <a:moveTo>
                        <a:pt x="0" y="10"/>
                      </a:moveTo>
                      <a:lnTo>
                        <a:pt x="158" y="704"/>
                      </a:lnTo>
                      <a:lnTo>
                        <a:pt x="182" y="699"/>
                      </a:lnTo>
                      <a:lnTo>
                        <a:pt x="203" y="694"/>
                      </a:lnTo>
                      <a:lnTo>
                        <a:pt x="227" y="688"/>
                      </a:lnTo>
                      <a:lnTo>
                        <a:pt x="69" y="0"/>
                      </a:lnTo>
                      <a:lnTo>
                        <a:pt x="45" y="5"/>
                      </a:lnTo>
                      <a:lnTo>
                        <a:pt x="24" y="10"/>
                      </a:lnTo>
                      <a:lnTo>
                        <a:pt x="24" y="5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F49B17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19" name="Freeform 9"/>
                <p:cNvSpPr/>
                <p:nvPr/>
              </p:nvSpPr>
              <p:spPr>
                <a:xfrm>
                  <a:off x="2055718" y="1424620"/>
                  <a:ext cx="360363" cy="1117600"/>
                </a:xfrm>
                <a:custGeom>
                  <a:avLst/>
                  <a:gdLst>
                    <a:gd name="T0" fmla="*/ 0 w 227"/>
                    <a:gd name="T1" fmla="*/ 10 h 704"/>
                    <a:gd name="T2" fmla="*/ 158 w 227"/>
                    <a:gd name="T3" fmla="*/ 704 h 704"/>
                    <a:gd name="T4" fmla="*/ 182 w 227"/>
                    <a:gd name="T5" fmla="*/ 699 h 704"/>
                    <a:gd name="T6" fmla="*/ 203 w 227"/>
                    <a:gd name="T7" fmla="*/ 694 h 704"/>
                    <a:gd name="T8" fmla="*/ 227 w 227"/>
                    <a:gd name="T9" fmla="*/ 688 h 704"/>
                    <a:gd name="T10" fmla="*/ 69 w 227"/>
                    <a:gd name="T11" fmla="*/ 0 h 704"/>
                    <a:gd name="T12" fmla="*/ 45 w 227"/>
                    <a:gd name="T13" fmla="*/ 5 h 704"/>
                    <a:gd name="T14" fmla="*/ 24 w 227"/>
                    <a:gd name="T15" fmla="*/ 10 h 704"/>
                    <a:gd name="T16" fmla="*/ 24 w 227"/>
                    <a:gd name="T17" fmla="*/ 5 h 704"/>
                    <a:gd name="T18" fmla="*/ 0 w 227"/>
                    <a:gd name="T19" fmla="*/ 10 h 7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7" h="704">
                      <a:moveTo>
                        <a:pt x="0" y="10"/>
                      </a:moveTo>
                      <a:lnTo>
                        <a:pt x="158" y="704"/>
                      </a:lnTo>
                      <a:lnTo>
                        <a:pt x="182" y="699"/>
                      </a:lnTo>
                      <a:lnTo>
                        <a:pt x="203" y="694"/>
                      </a:lnTo>
                      <a:lnTo>
                        <a:pt x="227" y="688"/>
                      </a:lnTo>
                      <a:lnTo>
                        <a:pt x="69" y="0"/>
                      </a:lnTo>
                      <a:lnTo>
                        <a:pt x="45" y="5"/>
                      </a:lnTo>
                      <a:lnTo>
                        <a:pt x="24" y="10"/>
                      </a:lnTo>
                      <a:lnTo>
                        <a:pt x="24" y="5"/>
                      </a:lnTo>
                      <a:lnTo>
                        <a:pt x="0" y="1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0" name="Freeform 10"/>
                <p:cNvSpPr/>
                <p:nvPr/>
              </p:nvSpPr>
              <p:spPr>
                <a:xfrm>
                  <a:off x="2022380" y="1288095"/>
                  <a:ext cx="152400" cy="177800"/>
                </a:xfrm>
                <a:custGeom>
                  <a:avLst/>
                  <a:gdLst>
                    <a:gd name="T0" fmla="*/ 8 w 36"/>
                    <a:gd name="T1" fmla="*/ 41 h 42"/>
                    <a:gd name="T2" fmla="*/ 9 w 36"/>
                    <a:gd name="T3" fmla="*/ 42 h 42"/>
                    <a:gd name="T4" fmla="*/ 35 w 36"/>
                    <a:gd name="T5" fmla="*/ 36 h 42"/>
                    <a:gd name="T6" fmla="*/ 36 w 36"/>
                    <a:gd name="T7" fmla="*/ 35 h 42"/>
                    <a:gd name="T8" fmla="*/ 28 w 36"/>
                    <a:gd name="T9" fmla="*/ 0 h 42"/>
                    <a:gd name="T10" fmla="*/ 27 w 36"/>
                    <a:gd name="T11" fmla="*/ 0 h 42"/>
                    <a:gd name="T12" fmla="*/ 1 w 36"/>
                    <a:gd name="T13" fmla="*/ 5 h 42"/>
                    <a:gd name="T14" fmla="*/ 0 w 36"/>
                    <a:gd name="T15" fmla="*/ 6 h 42"/>
                    <a:gd name="T16" fmla="*/ 8 w 36"/>
                    <a:gd name="T17" fmla="*/ 4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" h="42">
                      <a:moveTo>
                        <a:pt x="8" y="41"/>
                      </a:moveTo>
                      <a:cubicBezTo>
                        <a:pt x="8" y="41"/>
                        <a:pt x="8" y="42"/>
                        <a:pt x="9" y="42"/>
                      </a:cubicBezTo>
                      <a:quadBezTo>
                        <a:pt x="35" y="36"/>
                        <a:pt x="35" y="36"/>
                      </a:quadBezTo>
                      <a:cubicBezTo>
                        <a:pt x="35" y="36"/>
                        <a:pt x="36" y="36"/>
                        <a:pt x="36" y="35"/>
                      </a:cubicBezTo>
                      <a:quadBezTo>
                        <a:pt x="28" y="0"/>
                        <a:pt x="28" y="0"/>
                      </a:quadBezTo>
                      <a:cubicBezTo>
                        <a:pt x="28" y="0"/>
                        <a:pt x="27" y="0"/>
                        <a:pt x="27" y="0"/>
                      </a:cubicBezTo>
                      <a:quadBezTo>
                        <a:pt x="1" y="5"/>
                        <a:pt x="1" y="5"/>
                      </a:quadBezTo>
                      <a:cubicBezTo>
                        <a:pt x="0" y="5"/>
                        <a:pt x="0" y="6"/>
                        <a:pt x="0" y="6"/>
                      </a:cubicBezTo>
                      <a:quadBezTo>
                        <a:pt x="8" y="41"/>
                        <a:pt x="8" y="41"/>
                      </a:quadBezTo>
                    </a:path>
                  </a:pathLst>
                </a:custGeom>
                <a:solidFill>
                  <a:srgbClr val="2F556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1" name="Freeform 11"/>
                <p:cNvSpPr>
                  <a:spLocks noEditPoints="1"/>
                </p:cNvSpPr>
                <p:nvPr/>
              </p:nvSpPr>
              <p:spPr>
                <a:xfrm>
                  <a:off x="2022380" y="1300795"/>
                  <a:ext cx="160338" cy="695325"/>
                </a:xfrm>
                <a:custGeom>
                  <a:avLst/>
                  <a:gdLst>
                    <a:gd name="T0" fmla="*/ 8 w 38"/>
                    <a:gd name="T1" fmla="*/ 38 h 164"/>
                    <a:gd name="T2" fmla="*/ 8 w 38"/>
                    <a:gd name="T3" fmla="*/ 39 h 164"/>
                    <a:gd name="T4" fmla="*/ 8 w 38"/>
                    <a:gd name="T5" fmla="*/ 39 h 164"/>
                    <a:gd name="T6" fmla="*/ 9 w 38"/>
                    <a:gd name="T7" fmla="*/ 39 h 164"/>
                    <a:gd name="T8" fmla="*/ 9 w 38"/>
                    <a:gd name="T9" fmla="*/ 40 h 164"/>
                    <a:gd name="T10" fmla="*/ 38 w 38"/>
                    <a:gd name="T11" fmla="*/ 164 h 164"/>
                    <a:gd name="T12" fmla="*/ 38 w 38"/>
                    <a:gd name="T13" fmla="*/ 164 h 164"/>
                    <a:gd name="T14" fmla="*/ 9 w 38"/>
                    <a:gd name="T15" fmla="*/ 39 h 164"/>
                    <a:gd name="T16" fmla="*/ 9 w 38"/>
                    <a:gd name="T17" fmla="*/ 39 h 164"/>
                    <a:gd name="T18" fmla="*/ 8 w 38"/>
                    <a:gd name="T19" fmla="*/ 38 h 164"/>
                    <a:gd name="T20" fmla="*/ 13 w 38"/>
                    <a:gd name="T21" fmla="*/ 0 h 164"/>
                    <a:gd name="T22" fmla="*/ 13 w 38"/>
                    <a:gd name="T23" fmla="*/ 0 h 164"/>
                    <a:gd name="T24" fmla="*/ 1 w 38"/>
                    <a:gd name="T25" fmla="*/ 2 h 164"/>
                    <a:gd name="T26" fmla="*/ 0 w 38"/>
                    <a:gd name="T27" fmla="*/ 3 h 164"/>
                    <a:gd name="T28" fmla="*/ 0 w 38"/>
                    <a:gd name="T29" fmla="*/ 3 h 164"/>
                    <a:gd name="T30" fmla="*/ 1 w 38"/>
                    <a:gd name="T31" fmla="*/ 2 h 164"/>
                    <a:gd name="T32" fmla="*/ 13 w 38"/>
                    <a:gd name="T33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8" h="164">
                      <a:moveTo>
                        <a:pt x="8" y="38"/>
                      </a:moveTo>
                      <a:cubicBezTo>
                        <a:pt x="8" y="38"/>
                        <a:pt x="8" y="39"/>
                        <a:pt x="8" y="39"/>
                      </a:cubicBezTo>
                      <a:quadBezTo>
                        <a:pt x="8" y="39"/>
                        <a:pt x="8" y="39"/>
                      </a:quadBezTo>
                      <a:quadBezTo>
                        <a:pt x="9" y="39"/>
                        <a:pt x="9" y="39"/>
                      </a:quadBezTo>
                      <a:quadBezTo>
                        <a:pt x="9" y="39"/>
                        <a:pt x="9" y="40"/>
                      </a:quadBezTo>
                      <a:quadBezTo>
                        <a:pt x="38" y="164"/>
                        <a:pt x="38" y="164"/>
                      </a:quadBezTo>
                      <a:quadBezTo>
                        <a:pt x="38" y="164"/>
                        <a:pt x="38" y="164"/>
                      </a:quadBezTo>
                      <a:quadBezTo>
                        <a:pt x="9" y="39"/>
                        <a:pt x="9" y="39"/>
                      </a:quadBezTo>
                      <a:quadBezTo>
                        <a:pt x="9" y="39"/>
                        <a:pt x="9" y="39"/>
                      </a:quadBezTo>
                      <a:cubicBezTo>
                        <a:pt x="8" y="39"/>
                        <a:pt x="8" y="38"/>
                        <a:pt x="8" y="38"/>
                      </a:cubicBezTo>
                      <a:moveTo>
                        <a:pt x="13" y="0"/>
                      </a:moveTo>
                      <a:quadBezTo>
                        <a:pt x="13" y="0"/>
                        <a:pt x="13" y="0"/>
                      </a:quadBezTo>
                      <a:quadBezTo>
                        <a:pt x="1" y="2"/>
                        <a:pt x="1" y="2"/>
                      </a:quadBezTo>
                      <a:cubicBezTo>
                        <a:pt x="0" y="2"/>
                        <a:pt x="0" y="3"/>
                        <a:pt x="0" y="3"/>
                      </a:cubicBezTo>
                      <a:quadBezTo>
                        <a:pt x="0" y="3"/>
                        <a:pt x="0" y="3"/>
                      </a:quadBezTo>
                      <a:cubicBezTo>
                        <a:pt x="0" y="3"/>
                        <a:pt x="0" y="2"/>
                        <a:pt x="1" y="2"/>
                      </a:cubicBezTo>
                      <a:quadBezTo>
                        <a:pt x="13" y="0"/>
                        <a:pt x="13" y="0"/>
                      </a:quad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2" name="Freeform 12"/>
                <p:cNvSpPr/>
                <p:nvPr/>
              </p:nvSpPr>
              <p:spPr>
                <a:xfrm>
                  <a:off x="2060480" y="1453195"/>
                  <a:ext cx="177800" cy="542925"/>
                </a:xfrm>
                <a:custGeom>
                  <a:avLst/>
                  <a:gdLst>
                    <a:gd name="T0" fmla="*/ 13 w 42"/>
                    <a:gd name="T1" fmla="*/ 0 h 128"/>
                    <a:gd name="T2" fmla="*/ 0 w 42"/>
                    <a:gd name="T3" fmla="*/ 3 h 128"/>
                    <a:gd name="T4" fmla="*/ 0 w 42"/>
                    <a:gd name="T5" fmla="*/ 3 h 128"/>
                    <a:gd name="T6" fmla="*/ 29 w 42"/>
                    <a:gd name="T7" fmla="*/ 128 h 128"/>
                    <a:gd name="T8" fmla="*/ 42 w 42"/>
                    <a:gd name="T9" fmla="*/ 128 h 128"/>
                    <a:gd name="T10" fmla="*/ 13 w 42"/>
                    <a:gd name="T11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128">
                      <a:moveTo>
                        <a:pt x="13" y="0"/>
                      </a:moveTo>
                      <a:quadBezTo>
                        <a:pt x="0" y="3"/>
                        <a:pt x="0" y="3"/>
                      </a:quadBezTo>
                      <a:quadBezTo>
                        <a:pt x="0" y="3"/>
                        <a:pt x="0" y="3"/>
                      </a:quadBezTo>
                      <a:quadBezTo>
                        <a:pt x="29" y="128"/>
                        <a:pt x="29" y="128"/>
                      </a:quadBezTo>
                      <a:quadBezTo>
                        <a:pt x="42" y="128"/>
                        <a:pt x="42" y="128"/>
                      </a:quadBezTo>
                      <a:quadBezTo>
                        <a:pt x="13" y="0"/>
                        <a:pt x="13" y="0"/>
                      </a:quadBezTo>
                    </a:path>
                  </a:pathLst>
                </a:custGeom>
                <a:solidFill>
                  <a:srgbClr val="B7741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3" name="Freeform 13"/>
                <p:cNvSpPr/>
                <p:nvPr/>
              </p:nvSpPr>
              <p:spPr>
                <a:xfrm>
                  <a:off x="2022380" y="1300795"/>
                  <a:ext cx="92075" cy="165100"/>
                </a:xfrm>
                <a:custGeom>
                  <a:avLst/>
                  <a:gdLst>
                    <a:gd name="T0" fmla="*/ 13 w 22"/>
                    <a:gd name="T1" fmla="*/ 0 h 39"/>
                    <a:gd name="T2" fmla="*/ 13 w 22"/>
                    <a:gd name="T3" fmla="*/ 0 h 39"/>
                    <a:gd name="T4" fmla="*/ 1 w 22"/>
                    <a:gd name="T5" fmla="*/ 2 h 39"/>
                    <a:gd name="T6" fmla="*/ 0 w 22"/>
                    <a:gd name="T7" fmla="*/ 3 h 39"/>
                    <a:gd name="T8" fmla="*/ 0 w 22"/>
                    <a:gd name="T9" fmla="*/ 3 h 39"/>
                    <a:gd name="T10" fmla="*/ 0 w 22"/>
                    <a:gd name="T11" fmla="*/ 3 h 39"/>
                    <a:gd name="T12" fmla="*/ 8 w 22"/>
                    <a:gd name="T13" fmla="*/ 38 h 39"/>
                    <a:gd name="T14" fmla="*/ 8 w 22"/>
                    <a:gd name="T15" fmla="*/ 38 h 39"/>
                    <a:gd name="T16" fmla="*/ 9 w 22"/>
                    <a:gd name="T17" fmla="*/ 39 h 39"/>
                    <a:gd name="T18" fmla="*/ 9 w 22"/>
                    <a:gd name="T19" fmla="*/ 39 h 39"/>
                    <a:gd name="T20" fmla="*/ 9 w 22"/>
                    <a:gd name="T21" fmla="*/ 39 h 39"/>
                    <a:gd name="T22" fmla="*/ 22 w 22"/>
                    <a:gd name="T23" fmla="*/ 36 h 39"/>
                    <a:gd name="T24" fmla="*/ 14 w 22"/>
                    <a:gd name="T25" fmla="*/ 0 h 39"/>
                    <a:gd name="T26" fmla="*/ 13 w 22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2" h="39">
                      <a:moveTo>
                        <a:pt x="13" y="0"/>
                      </a:moveTo>
                      <a:quadBezTo>
                        <a:pt x="13" y="0"/>
                        <a:pt x="13" y="0"/>
                      </a:quadBezTo>
                      <a:quadBezTo>
                        <a:pt x="1" y="2"/>
                        <a:pt x="1" y="2"/>
                      </a:quadBezTo>
                      <a:cubicBezTo>
                        <a:pt x="0" y="2"/>
                        <a:pt x="0" y="3"/>
                        <a:pt x="0" y="3"/>
                      </a:cubicBezTo>
                      <a:quadBezTo>
                        <a:pt x="0" y="3"/>
                        <a:pt x="0" y="3"/>
                      </a:quadBezTo>
                      <a:quadBezTo>
                        <a:pt x="0" y="3"/>
                        <a:pt x="0" y="3"/>
                      </a:quadBezTo>
                      <a:quadBezTo>
                        <a:pt x="8" y="38"/>
                        <a:pt x="8" y="38"/>
                      </a:quadBezTo>
                      <a:quadBezTo>
                        <a:pt x="8" y="38"/>
                        <a:pt x="8" y="38"/>
                      </a:quadBezTo>
                      <a:cubicBezTo>
                        <a:pt x="8" y="38"/>
                        <a:pt x="8" y="39"/>
                        <a:pt x="9" y="39"/>
                      </a:cubicBezTo>
                      <a:quadBezTo>
                        <a:pt x="9" y="39"/>
                        <a:pt x="9" y="39"/>
                      </a:quadBezTo>
                      <a:quadBezTo>
                        <a:pt x="9" y="39"/>
                        <a:pt x="9" y="39"/>
                      </a:quadBezTo>
                      <a:quadBezTo>
                        <a:pt x="22" y="36"/>
                        <a:pt x="22" y="36"/>
                      </a:quadBezTo>
                      <a:quadBezTo>
                        <a:pt x="14" y="0"/>
                        <a:pt x="14" y="0"/>
                      </a:quadBezTo>
                      <a:quadBezTo>
                        <a:pt x="14" y="0"/>
                        <a:pt x="13" y="0"/>
                      </a:quadBezTo>
                    </a:path>
                  </a:pathLst>
                </a:custGeom>
                <a:solidFill>
                  <a:srgbClr val="234053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4" name="Freeform 14"/>
                <p:cNvSpPr/>
                <p:nvPr/>
              </p:nvSpPr>
              <p:spPr>
                <a:xfrm>
                  <a:off x="2319243" y="1389695"/>
                  <a:ext cx="114300" cy="190500"/>
                </a:xfrm>
                <a:custGeom>
                  <a:avLst/>
                  <a:gdLst>
                    <a:gd name="T0" fmla="*/ 0 w 72"/>
                    <a:gd name="T1" fmla="*/ 120 h 120"/>
                    <a:gd name="T2" fmla="*/ 72 w 72"/>
                    <a:gd name="T3" fmla="*/ 115 h 120"/>
                    <a:gd name="T4" fmla="*/ 45 w 72"/>
                    <a:gd name="T5" fmla="*/ 0 h 120"/>
                    <a:gd name="T6" fmla="*/ 10 w 72"/>
                    <a:gd name="T7" fmla="*/ 3 h 120"/>
                    <a:gd name="T8" fmla="*/ 0 w 72"/>
                    <a:gd name="T9" fmla="*/ 12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20">
                      <a:moveTo>
                        <a:pt x="0" y="120"/>
                      </a:moveTo>
                      <a:lnTo>
                        <a:pt x="72" y="115"/>
                      </a:lnTo>
                      <a:lnTo>
                        <a:pt x="45" y="0"/>
                      </a:lnTo>
                      <a:lnTo>
                        <a:pt x="10" y="3"/>
                      </a:lnTo>
                      <a:lnTo>
                        <a:pt x="0" y="120"/>
                      </a:lnTo>
                      <a:close/>
                    </a:path>
                  </a:pathLst>
                </a:custGeom>
                <a:solidFill>
                  <a:srgbClr val="FF9C8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5" name="Freeform 15"/>
                <p:cNvSpPr/>
                <p:nvPr/>
              </p:nvSpPr>
              <p:spPr>
                <a:xfrm>
                  <a:off x="2319243" y="1389695"/>
                  <a:ext cx="114300" cy="190500"/>
                </a:xfrm>
                <a:custGeom>
                  <a:avLst/>
                  <a:gdLst>
                    <a:gd name="T0" fmla="*/ 0 w 72"/>
                    <a:gd name="T1" fmla="*/ 120 h 120"/>
                    <a:gd name="T2" fmla="*/ 72 w 72"/>
                    <a:gd name="T3" fmla="*/ 115 h 120"/>
                    <a:gd name="T4" fmla="*/ 45 w 72"/>
                    <a:gd name="T5" fmla="*/ 0 h 120"/>
                    <a:gd name="T6" fmla="*/ 10 w 72"/>
                    <a:gd name="T7" fmla="*/ 3 h 120"/>
                    <a:gd name="T8" fmla="*/ 0 w 72"/>
                    <a:gd name="T9" fmla="*/ 12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20">
                      <a:moveTo>
                        <a:pt x="0" y="120"/>
                      </a:moveTo>
                      <a:lnTo>
                        <a:pt x="72" y="115"/>
                      </a:lnTo>
                      <a:lnTo>
                        <a:pt x="45" y="0"/>
                      </a:lnTo>
                      <a:lnTo>
                        <a:pt x="10" y="3"/>
                      </a:lnTo>
                      <a:lnTo>
                        <a:pt x="0" y="12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6" name="Freeform 16"/>
                <p:cNvSpPr/>
                <p:nvPr/>
              </p:nvSpPr>
              <p:spPr>
                <a:xfrm>
                  <a:off x="2335118" y="1257933"/>
                  <a:ext cx="55563" cy="136525"/>
                </a:xfrm>
                <a:custGeom>
                  <a:avLst/>
                  <a:gdLst>
                    <a:gd name="T0" fmla="*/ 13 w 13"/>
                    <a:gd name="T1" fmla="*/ 31 h 32"/>
                    <a:gd name="T2" fmla="*/ 8 w 13"/>
                    <a:gd name="T3" fmla="*/ 6 h 32"/>
                    <a:gd name="T4" fmla="*/ 4 w 13"/>
                    <a:gd name="T5" fmla="*/ 0 h 32"/>
                    <a:gd name="T6" fmla="*/ 2 w 13"/>
                    <a:gd name="T7" fmla="*/ 6 h 32"/>
                    <a:gd name="T8" fmla="*/ 0 w 13"/>
                    <a:gd name="T9" fmla="*/ 32 h 32"/>
                    <a:gd name="T10" fmla="*/ 13 w 13"/>
                    <a:gd name="T11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32">
                      <a:moveTo>
                        <a:pt x="13" y="31"/>
                      </a:moveTo>
                      <a:quadBezTo>
                        <a:pt x="8" y="6"/>
                        <a:pt x="8" y="6"/>
                      </a:quadBezTo>
                      <a:cubicBezTo>
                        <a:pt x="7" y="2"/>
                        <a:pt x="6" y="0"/>
                        <a:pt x="4" y="0"/>
                      </a:cubicBezTo>
                      <a:cubicBezTo>
                        <a:pt x="3" y="0"/>
                        <a:pt x="2" y="2"/>
                        <a:pt x="2" y="6"/>
                      </a:cubicBezTo>
                      <a:quadBezTo>
                        <a:pt x="0" y="32"/>
                        <a:pt x="0" y="32"/>
                      </a:quadBezTo>
                      <a:quadBezTo>
                        <a:pt x="13" y="31"/>
                        <a:pt x="13" y="31"/>
                      </a:quadBezTo>
                    </a:path>
                  </a:pathLst>
                </a:custGeom>
                <a:solidFill>
                  <a:srgbClr val="50504E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7" name="Freeform 17"/>
                <p:cNvSpPr/>
                <p:nvPr/>
              </p:nvSpPr>
              <p:spPr>
                <a:xfrm>
                  <a:off x="2319243" y="1572258"/>
                  <a:ext cx="185738" cy="1131888"/>
                </a:xfrm>
                <a:custGeom>
                  <a:avLst/>
                  <a:gdLst>
                    <a:gd name="T0" fmla="*/ 117 w 117"/>
                    <a:gd name="T1" fmla="*/ 710 h 713"/>
                    <a:gd name="T2" fmla="*/ 72 w 117"/>
                    <a:gd name="T3" fmla="*/ 0 h 713"/>
                    <a:gd name="T4" fmla="*/ 45 w 117"/>
                    <a:gd name="T5" fmla="*/ 3 h 713"/>
                    <a:gd name="T6" fmla="*/ 24 w 117"/>
                    <a:gd name="T7" fmla="*/ 3 h 713"/>
                    <a:gd name="T8" fmla="*/ 0 w 117"/>
                    <a:gd name="T9" fmla="*/ 5 h 713"/>
                    <a:gd name="T10" fmla="*/ 48 w 117"/>
                    <a:gd name="T11" fmla="*/ 710 h 713"/>
                    <a:gd name="T12" fmla="*/ 69 w 117"/>
                    <a:gd name="T13" fmla="*/ 708 h 713"/>
                    <a:gd name="T14" fmla="*/ 90 w 117"/>
                    <a:gd name="T15" fmla="*/ 705 h 713"/>
                    <a:gd name="T16" fmla="*/ 93 w 117"/>
                    <a:gd name="T17" fmla="*/ 713 h 713"/>
                    <a:gd name="T18" fmla="*/ 117 w 117"/>
                    <a:gd name="T19" fmla="*/ 710 h 7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7" h="713">
                      <a:moveTo>
                        <a:pt x="117" y="710"/>
                      </a:moveTo>
                      <a:lnTo>
                        <a:pt x="72" y="0"/>
                      </a:lnTo>
                      <a:lnTo>
                        <a:pt x="45" y="3"/>
                      </a:lnTo>
                      <a:lnTo>
                        <a:pt x="24" y="3"/>
                      </a:lnTo>
                      <a:lnTo>
                        <a:pt x="0" y="5"/>
                      </a:lnTo>
                      <a:lnTo>
                        <a:pt x="48" y="710"/>
                      </a:lnTo>
                      <a:lnTo>
                        <a:pt x="69" y="708"/>
                      </a:lnTo>
                      <a:lnTo>
                        <a:pt x="90" y="705"/>
                      </a:lnTo>
                      <a:lnTo>
                        <a:pt x="93" y="713"/>
                      </a:lnTo>
                      <a:lnTo>
                        <a:pt x="117" y="710"/>
                      </a:lnTo>
                      <a:close/>
                    </a:path>
                  </a:pathLst>
                </a:custGeom>
                <a:solidFill>
                  <a:srgbClr val="F49B17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8" name="Freeform 18"/>
                <p:cNvSpPr/>
                <p:nvPr/>
              </p:nvSpPr>
              <p:spPr>
                <a:xfrm>
                  <a:off x="2319243" y="1572258"/>
                  <a:ext cx="185738" cy="1131888"/>
                </a:xfrm>
                <a:custGeom>
                  <a:avLst/>
                  <a:gdLst>
                    <a:gd name="T0" fmla="*/ 117 w 117"/>
                    <a:gd name="T1" fmla="*/ 710 h 713"/>
                    <a:gd name="T2" fmla="*/ 72 w 117"/>
                    <a:gd name="T3" fmla="*/ 0 h 713"/>
                    <a:gd name="T4" fmla="*/ 45 w 117"/>
                    <a:gd name="T5" fmla="*/ 3 h 713"/>
                    <a:gd name="T6" fmla="*/ 24 w 117"/>
                    <a:gd name="T7" fmla="*/ 3 h 713"/>
                    <a:gd name="T8" fmla="*/ 0 w 117"/>
                    <a:gd name="T9" fmla="*/ 5 h 713"/>
                    <a:gd name="T10" fmla="*/ 48 w 117"/>
                    <a:gd name="T11" fmla="*/ 710 h 713"/>
                    <a:gd name="T12" fmla="*/ 69 w 117"/>
                    <a:gd name="T13" fmla="*/ 708 h 713"/>
                    <a:gd name="T14" fmla="*/ 90 w 117"/>
                    <a:gd name="T15" fmla="*/ 705 h 713"/>
                    <a:gd name="T16" fmla="*/ 93 w 117"/>
                    <a:gd name="T17" fmla="*/ 713 h 713"/>
                    <a:gd name="T18" fmla="*/ 117 w 117"/>
                    <a:gd name="T19" fmla="*/ 710 h 7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7" h="713">
                      <a:moveTo>
                        <a:pt x="117" y="710"/>
                      </a:moveTo>
                      <a:lnTo>
                        <a:pt x="72" y="0"/>
                      </a:lnTo>
                      <a:lnTo>
                        <a:pt x="45" y="3"/>
                      </a:lnTo>
                      <a:lnTo>
                        <a:pt x="24" y="3"/>
                      </a:lnTo>
                      <a:lnTo>
                        <a:pt x="0" y="5"/>
                      </a:lnTo>
                      <a:lnTo>
                        <a:pt x="48" y="710"/>
                      </a:lnTo>
                      <a:lnTo>
                        <a:pt x="69" y="708"/>
                      </a:lnTo>
                      <a:lnTo>
                        <a:pt x="90" y="705"/>
                      </a:lnTo>
                      <a:lnTo>
                        <a:pt x="93" y="713"/>
                      </a:lnTo>
                      <a:lnTo>
                        <a:pt x="117" y="71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9" name="Freeform 19"/>
                <p:cNvSpPr/>
                <p:nvPr/>
              </p:nvSpPr>
              <p:spPr>
                <a:xfrm>
                  <a:off x="2385918" y="2673983"/>
                  <a:ext cx="131763" cy="165100"/>
                </a:xfrm>
                <a:custGeom>
                  <a:avLst/>
                  <a:gdLst>
                    <a:gd name="T0" fmla="*/ 29 w 31"/>
                    <a:gd name="T1" fmla="*/ 1 h 39"/>
                    <a:gd name="T2" fmla="*/ 28 w 31"/>
                    <a:gd name="T3" fmla="*/ 0 h 39"/>
                    <a:gd name="T4" fmla="*/ 1 w 31"/>
                    <a:gd name="T5" fmla="*/ 1 h 39"/>
                    <a:gd name="T6" fmla="*/ 0 w 31"/>
                    <a:gd name="T7" fmla="*/ 2 h 39"/>
                    <a:gd name="T8" fmla="*/ 3 w 31"/>
                    <a:gd name="T9" fmla="*/ 38 h 39"/>
                    <a:gd name="T10" fmla="*/ 4 w 31"/>
                    <a:gd name="T11" fmla="*/ 39 h 39"/>
                    <a:gd name="T12" fmla="*/ 30 w 31"/>
                    <a:gd name="T13" fmla="*/ 38 h 39"/>
                    <a:gd name="T14" fmla="*/ 31 w 31"/>
                    <a:gd name="T15" fmla="*/ 37 h 39"/>
                    <a:gd name="T16" fmla="*/ 29 w 31"/>
                    <a:gd name="T17" fmla="*/ 1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1" h="39">
                      <a:moveTo>
                        <a:pt x="29" y="1"/>
                      </a:moveTo>
                      <a:cubicBezTo>
                        <a:pt x="29" y="1"/>
                        <a:pt x="28" y="0"/>
                        <a:pt x="28" y="0"/>
                      </a:cubicBezTo>
                      <a:quadBezTo>
                        <a:pt x="1" y="1"/>
                        <a:pt x="1" y="1"/>
                      </a:quadBezTo>
                      <a:cubicBezTo>
                        <a:pt x="1" y="2"/>
                        <a:pt x="0" y="2"/>
                        <a:pt x="0" y="2"/>
                      </a:cubicBezTo>
                      <a:quadBezTo>
                        <a:pt x="3" y="38"/>
                        <a:pt x="3" y="38"/>
                      </a:quadBezTo>
                      <a:quadBezTo>
                        <a:pt x="3" y="39"/>
                        <a:pt x="4" y="39"/>
                      </a:quadBezTo>
                      <a:quadBezTo>
                        <a:pt x="30" y="38"/>
                        <a:pt x="30" y="38"/>
                      </a:quadBezTo>
                      <a:cubicBezTo>
                        <a:pt x="31" y="38"/>
                        <a:pt x="31" y="37"/>
                        <a:pt x="31" y="37"/>
                      </a:cubicBezTo>
                      <a:quadBezTo>
                        <a:pt x="29" y="1"/>
                        <a:pt x="29" y="1"/>
                      </a:quadBezTo>
                    </a:path>
                  </a:pathLst>
                </a:custGeom>
                <a:solidFill>
                  <a:srgbClr val="2F556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0" name="Freeform 20"/>
                <p:cNvSpPr>
                  <a:spLocks noEditPoints="1"/>
                </p:cNvSpPr>
                <p:nvPr/>
              </p:nvSpPr>
              <p:spPr>
                <a:xfrm>
                  <a:off x="2365280" y="1338895"/>
                  <a:ext cx="93663" cy="657225"/>
                </a:xfrm>
                <a:custGeom>
                  <a:avLst/>
                  <a:gdLst>
                    <a:gd name="T0" fmla="*/ 17 w 22"/>
                    <a:gd name="T1" fmla="*/ 76 h 155"/>
                    <a:gd name="T2" fmla="*/ 22 w 22"/>
                    <a:gd name="T3" fmla="*/ 155 h 155"/>
                    <a:gd name="T4" fmla="*/ 22 w 22"/>
                    <a:gd name="T5" fmla="*/ 155 h 155"/>
                    <a:gd name="T6" fmla="*/ 17 w 22"/>
                    <a:gd name="T7" fmla="*/ 76 h 155"/>
                    <a:gd name="T8" fmla="*/ 4 w 22"/>
                    <a:gd name="T9" fmla="*/ 56 h 155"/>
                    <a:gd name="T10" fmla="*/ 3 w 22"/>
                    <a:gd name="T11" fmla="*/ 56 h 155"/>
                    <a:gd name="T12" fmla="*/ 3 w 22"/>
                    <a:gd name="T13" fmla="*/ 56 h 155"/>
                    <a:gd name="T14" fmla="*/ 3 w 22"/>
                    <a:gd name="T15" fmla="*/ 56 h 155"/>
                    <a:gd name="T16" fmla="*/ 4 w 22"/>
                    <a:gd name="T17" fmla="*/ 56 h 155"/>
                    <a:gd name="T18" fmla="*/ 16 w 22"/>
                    <a:gd name="T19" fmla="*/ 55 h 155"/>
                    <a:gd name="T20" fmla="*/ 13 w 22"/>
                    <a:gd name="T21" fmla="*/ 55 h 155"/>
                    <a:gd name="T22" fmla="*/ 16 w 22"/>
                    <a:gd name="T23" fmla="*/ 55 h 155"/>
                    <a:gd name="T24" fmla="*/ 16 w 22"/>
                    <a:gd name="T25" fmla="*/ 56 h 155"/>
                    <a:gd name="T26" fmla="*/ 16 w 22"/>
                    <a:gd name="T27" fmla="*/ 55 h 155"/>
                    <a:gd name="T28" fmla="*/ 6 w 22"/>
                    <a:gd name="T29" fmla="*/ 12 h 155"/>
                    <a:gd name="T30" fmla="*/ 0 w 22"/>
                    <a:gd name="T31" fmla="*/ 12 h 155"/>
                    <a:gd name="T32" fmla="*/ 0 w 22"/>
                    <a:gd name="T33" fmla="*/ 12 h 155"/>
                    <a:gd name="T34" fmla="*/ 6 w 22"/>
                    <a:gd name="T35" fmla="*/ 12 h 155"/>
                    <a:gd name="T36" fmla="*/ 6 w 22"/>
                    <a:gd name="T37" fmla="*/ 12 h 155"/>
                    <a:gd name="T38" fmla="*/ 4 w 22"/>
                    <a:gd name="T39" fmla="*/ 0 h 155"/>
                    <a:gd name="T40" fmla="*/ 6 w 22"/>
                    <a:gd name="T41" fmla="*/ 12 h 155"/>
                    <a:gd name="T42" fmla="*/ 6 w 22"/>
                    <a:gd name="T43" fmla="*/ 11 h 155"/>
                    <a:gd name="T44" fmla="*/ 4 w 22"/>
                    <a:gd name="T45" fmla="*/ 0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2" h="155">
                      <a:moveTo>
                        <a:pt x="17" y="76"/>
                      </a:moveTo>
                      <a:quadBezTo>
                        <a:pt x="22" y="155"/>
                        <a:pt x="22" y="155"/>
                      </a:quadBezTo>
                      <a:quadBezTo>
                        <a:pt x="22" y="155"/>
                        <a:pt x="22" y="155"/>
                      </a:quadBezTo>
                      <a:quadBezTo>
                        <a:pt x="17" y="76"/>
                        <a:pt x="17" y="76"/>
                      </a:quadBezTo>
                      <a:moveTo>
                        <a:pt x="4" y="56"/>
                      </a:moveTo>
                      <a:quadBezTo>
                        <a:pt x="3" y="56"/>
                        <a:pt x="3" y="56"/>
                      </a:quadBezTo>
                      <a:quadBezTo>
                        <a:pt x="3" y="56"/>
                        <a:pt x="3" y="56"/>
                      </a:quadBezTo>
                      <a:quadBezTo>
                        <a:pt x="3" y="56"/>
                        <a:pt x="3" y="56"/>
                      </a:quadBezTo>
                      <a:quadBezTo>
                        <a:pt x="4" y="56"/>
                        <a:pt x="4" y="56"/>
                      </a:quadBezTo>
                      <a:moveTo>
                        <a:pt x="16" y="55"/>
                      </a:moveTo>
                      <a:quadBezTo>
                        <a:pt x="13" y="55"/>
                        <a:pt x="13" y="55"/>
                      </a:quadBezTo>
                      <a:quadBezTo>
                        <a:pt x="16" y="55"/>
                        <a:pt x="16" y="55"/>
                      </a:quadBezTo>
                      <a:quadBezTo>
                        <a:pt x="16" y="56"/>
                        <a:pt x="16" y="56"/>
                      </a:quadBezTo>
                      <a:quadBezTo>
                        <a:pt x="16" y="55"/>
                        <a:pt x="16" y="55"/>
                      </a:quadBezTo>
                      <a:moveTo>
                        <a:pt x="6" y="12"/>
                      </a:moveTo>
                      <a:quadBezTo>
                        <a:pt x="0" y="12"/>
                        <a:pt x="0" y="12"/>
                      </a:quadBezTo>
                      <a:quadBezTo>
                        <a:pt x="0" y="12"/>
                        <a:pt x="0" y="12"/>
                      </a:quadBezTo>
                      <a:quadBezTo>
                        <a:pt x="6" y="12"/>
                        <a:pt x="6" y="12"/>
                      </a:quadBezTo>
                      <a:quadBezTo>
                        <a:pt x="6" y="12"/>
                        <a:pt x="6" y="12"/>
                      </a:quadBezTo>
                      <a:moveTo>
                        <a:pt x="4" y="0"/>
                      </a:moveTo>
                      <a:quadBezTo>
                        <a:pt x="6" y="12"/>
                        <a:pt x="6" y="12"/>
                      </a:quadBezTo>
                      <a:quadBezTo>
                        <a:pt x="6" y="11"/>
                        <a:pt x="6" y="11"/>
                      </a:quadBezTo>
                      <a:quadBezTo>
                        <a:pt x="4" y="0"/>
                        <a:pt x="4" y="0"/>
                      </a:quad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1" name="Freeform 21"/>
                <p:cNvSpPr/>
                <p:nvPr/>
              </p:nvSpPr>
              <p:spPr>
                <a:xfrm>
                  <a:off x="2365280" y="1389695"/>
                  <a:ext cx="68263" cy="187325"/>
                </a:xfrm>
                <a:custGeom>
                  <a:avLst/>
                  <a:gdLst>
                    <a:gd name="T0" fmla="*/ 6 w 16"/>
                    <a:gd name="T1" fmla="*/ 0 h 44"/>
                    <a:gd name="T2" fmla="*/ 0 w 16"/>
                    <a:gd name="T3" fmla="*/ 0 h 44"/>
                    <a:gd name="T4" fmla="*/ 2 w 16"/>
                    <a:gd name="T5" fmla="*/ 43 h 44"/>
                    <a:gd name="T6" fmla="*/ 3 w 16"/>
                    <a:gd name="T7" fmla="*/ 44 h 44"/>
                    <a:gd name="T8" fmla="*/ 4 w 16"/>
                    <a:gd name="T9" fmla="*/ 44 h 44"/>
                    <a:gd name="T10" fmla="*/ 6 w 16"/>
                    <a:gd name="T11" fmla="*/ 44 h 44"/>
                    <a:gd name="T12" fmla="*/ 13 w 16"/>
                    <a:gd name="T13" fmla="*/ 43 h 44"/>
                    <a:gd name="T14" fmla="*/ 16 w 16"/>
                    <a:gd name="T15" fmla="*/ 43 h 44"/>
                    <a:gd name="T16" fmla="*/ 16 w 16"/>
                    <a:gd name="T17" fmla="*/ 43 h 44"/>
                    <a:gd name="T18" fmla="*/ 15 w 16"/>
                    <a:gd name="T19" fmla="*/ 42 h 44"/>
                    <a:gd name="T20" fmla="*/ 6 w 16"/>
                    <a:gd name="T21" fmla="*/ 1 h 44"/>
                    <a:gd name="T22" fmla="*/ 6 w 16"/>
                    <a:gd name="T23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" h="44">
                      <a:moveTo>
                        <a:pt x="6" y="0"/>
                      </a:moveTo>
                      <a:quadBezTo>
                        <a:pt x="0" y="0"/>
                        <a:pt x="0" y="0"/>
                      </a:quadBezTo>
                      <a:quadBezTo>
                        <a:pt x="2" y="43"/>
                        <a:pt x="2" y="43"/>
                      </a:quadBezTo>
                      <a:cubicBezTo>
                        <a:pt x="2" y="43"/>
                        <a:pt x="3" y="44"/>
                        <a:pt x="3" y="44"/>
                      </a:cubicBezTo>
                      <a:quadBezTo>
                        <a:pt x="4" y="44"/>
                        <a:pt x="4" y="44"/>
                      </a:quadBezTo>
                      <a:quadBezTo>
                        <a:pt x="6" y="44"/>
                        <a:pt x="6" y="44"/>
                      </a:quadBezTo>
                      <a:quadBezTo>
                        <a:pt x="13" y="43"/>
                        <a:pt x="13" y="43"/>
                      </a:quadBezTo>
                      <a:quadBezTo>
                        <a:pt x="16" y="43"/>
                        <a:pt x="16" y="43"/>
                      </a:quadBezTo>
                      <a:quadBezTo>
                        <a:pt x="16" y="43"/>
                        <a:pt x="16" y="43"/>
                      </a:quadBezTo>
                      <a:cubicBezTo>
                        <a:pt x="16" y="43"/>
                        <a:pt x="15" y="42"/>
                        <a:pt x="15" y="42"/>
                      </a:cubicBezTo>
                      <a:quadBezTo>
                        <a:pt x="6" y="1"/>
                        <a:pt x="6" y="1"/>
                      </a:quadBezTo>
                      <a:quadBezTo>
                        <a:pt x="6" y="0"/>
                        <a:pt x="6" y="0"/>
                      </a:quadBezTo>
                    </a:path>
                  </a:pathLst>
                </a:custGeom>
                <a:solidFill>
                  <a:srgbClr val="BF756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2" name="Freeform 22"/>
                <p:cNvSpPr/>
                <p:nvPr/>
              </p:nvSpPr>
              <p:spPr>
                <a:xfrm>
                  <a:off x="2357343" y="1257933"/>
                  <a:ext cx="33338" cy="131763"/>
                </a:xfrm>
                <a:custGeom>
                  <a:avLst/>
                  <a:gdLst>
                    <a:gd name="T0" fmla="*/ 0 w 8"/>
                    <a:gd name="T1" fmla="*/ 0 h 31"/>
                    <a:gd name="T2" fmla="*/ 0 w 8"/>
                    <a:gd name="T3" fmla="*/ 1 h 31"/>
                    <a:gd name="T4" fmla="*/ 2 w 8"/>
                    <a:gd name="T5" fmla="*/ 31 h 31"/>
                    <a:gd name="T6" fmla="*/ 8 w 8"/>
                    <a:gd name="T7" fmla="*/ 31 h 31"/>
                    <a:gd name="T8" fmla="*/ 8 w 8"/>
                    <a:gd name="T9" fmla="*/ 31 h 31"/>
                    <a:gd name="T10" fmla="*/ 6 w 8"/>
                    <a:gd name="T11" fmla="*/ 19 h 31"/>
                    <a:gd name="T12" fmla="*/ 3 w 8"/>
                    <a:gd name="T13" fmla="*/ 6 h 31"/>
                    <a:gd name="T14" fmla="*/ 2 w 8"/>
                    <a:gd name="T15" fmla="*/ 5 h 31"/>
                    <a:gd name="T16" fmla="*/ 0 w 8"/>
                    <a:gd name="T17" fmla="*/ 1 h 31"/>
                    <a:gd name="T18" fmla="*/ 0 w 8"/>
                    <a:gd name="T19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" h="31">
                      <a:moveTo>
                        <a:pt x="0" y="0"/>
                      </a:moveTo>
                      <a:quadBezTo>
                        <a:pt x="0" y="0"/>
                        <a:pt x="0" y="1"/>
                      </a:quadBezTo>
                      <a:quadBezTo>
                        <a:pt x="2" y="31"/>
                        <a:pt x="2" y="31"/>
                      </a:quadBezTo>
                      <a:quadBezTo>
                        <a:pt x="8" y="31"/>
                        <a:pt x="8" y="31"/>
                      </a:quadBezTo>
                      <a:quadBezTo>
                        <a:pt x="8" y="31"/>
                        <a:pt x="8" y="31"/>
                      </a:quadBezTo>
                      <a:quadBezTo>
                        <a:pt x="6" y="19"/>
                        <a:pt x="6" y="19"/>
                      </a:quadBezTo>
                      <a:quadBezTo>
                        <a:pt x="3" y="6"/>
                        <a:pt x="3" y="6"/>
                      </a:quadBezTo>
                      <a:cubicBezTo>
                        <a:pt x="3" y="6"/>
                        <a:pt x="2" y="5"/>
                        <a:pt x="2" y="5"/>
                      </a:cubicBezTo>
                      <a:quadBezTo>
                        <a:pt x="0" y="1"/>
                        <a:pt x="0" y="1"/>
                      </a:quadBezTo>
                      <a:quadBezTo>
                        <a:pt x="0" y="0"/>
                        <a:pt x="0" y="0"/>
                      </a:quadBezTo>
                    </a:path>
                  </a:pathLst>
                </a:custGeom>
                <a:solidFill>
                  <a:srgbClr val="3C3C3A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3" name="Freeform 23"/>
                <p:cNvSpPr/>
                <p:nvPr/>
              </p:nvSpPr>
              <p:spPr>
                <a:xfrm>
                  <a:off x="2373218" y="1572258"/>
                  <a:ext cx="85725" cy="423863"/>
                </a:xfrm>
                <a:custGeom>
                  <a:avLst/>
                  <a:gdLst>
                    <a:gd name="T0" fmla="*/ 14 w 20"/>
                    <a:gd name="T1" fmla="*/ 0 h 100"/>
                    <a:gd name="T2" fmla="*/ 11 w 20"/>
                    <a:gd name="T3" fmla="*/ 0 h 100"/>
                    <a:gd name="T4" fmla="*/ 4 w 20"/>
                    <a:gd name="T5" fmla="*/ 1 h 100"/>
                    <a:gd name="T6" fmla="*/ 2 w 20"/>
                    <a:gd name="T7" fmla="*/ 1 h 100"/>
                    <a:gd name="T8" fmla="*/ 1 w 20"/>
                    <a:gd name="T9" fmla="*/ 1 h 100"/>
                    <a:gd name="T10" fmla="*/ 1 w 20"/>
                    <a:gd name="T11" fmla="*/ 1 h 100"/>
                    <a:gd name="T12" fmla="*/ 0 w 20"/>
                    <a:gd name="T13" fmla="*/ 2 h 100"/>
                    <a:gd name="T14" fmla="*/ 7 w 20"/>
                    <a:gd name="T15" fmla="*/ 100 h 100"/>
                    <a:gd name="T16" fmla="*/ 20 w 20"/>
                    <a:gd name="T17" fmla="*/ 100 h 100"/>
                    <a:gd name="T18" fmla="*/ 15 w 20"/>
                    <a:gd name="T19" fmla="*/ 21 h 100"/>
                    <a:gd name="T20" fmla="*/ 14 w 20"/>
                    <a:gd name="T21" fmla="*/ 1 h 100"/>
                    <a:gd name="T22" fmla="*/ 14 w 20"/>
                    <a:gd name="T23" fmla="*/ 1 h 100"/>
                    <a:gd name="T24" fmla="*/ 14 w 20"/>
                    <a:gd name="T25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" h="100">
                      <a:moveTo>
                        <a:pt x="14" y="0"/>
                      </a:moveTo>
                      <a:quadBezTo>
                        <a:pt x="11" y="0"/>
                        <a:pt x="11" y="0"/>
                      </a:quadBezTo>
                      <a:quadBezTo>
                        <a:pt x="4" y="1"/>
                        <a:pt x="4" y="1"/>
                      </a:quadBezTo>
                      <a:quadBezTo>
                        <a:pt x="2" y="1"/>
                        <a:pt x="2" y="1"/>
                      </a:quadBezTo>
                      <a:quadBezTo>
                        <a:pt x="1" y="1"/>
                        <a:pt x="1" y="1"/>
                      </a:quadBezTo>
                      <a:quadBezTo>
                        <a:pt x="1" y="1"/>
                        <a:pt x="1" y="1"/>
                      </a:quadBezTo>
                      <a:cubicBezTo>
                        <a:pt x="1" y="1"/>
                        <a:pt x="0" y="1"/>
                        <a:pt x="0" y="2"/>
                      </a:cubicBezTo>
                      <a:quadBezTo>
                        <a:pt x="7" y="100"/>
                        <a:pt x="7" y="100"/>
                      </a:quadBezTo>
                      <a:quadBezTo>
                        <a:pt x="20" y="100"/>
                        <a:pt x="20" y="100"/>
                      </a:quadBezTo>
                      <a:quadBezTo>
                        <a:pt x="15" y="21"/>
                        <a:pt x="15" y="21"/>
                      </a:quadBezTo>
                      <a:quadBezTo>
                        <a:pt x="14" y="1"/>
                        <a:pt x="14" y="1"/>
                      </a:quadBezTo>
                      <a:quadBezTo>
                        <a:pt x="14" y="1"/>
                        <a:pt x="14" y="1"/>
                      </a:quadBezTo>
                      <a:quadBezTo>
                        <a:pt x="14" y="0"/>
                        <a:pt x="14" y="0"/>
                      </a:quadBezTo>
                    </a:path>
                  </a:pathLst>
                </a:custGeom>
                <a:solidFill>
                  <a:srgbClr val="B7741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4" name="Freeform 24"/>
                <p:cNvSpPr/>
                <p:nvPr/>
              </p:nvSpPr>
              <p:spPr>
                <a:xfrm>
                  <a:off x="2535143" y="1529395"/>
                  <a:ext cx="215900" cy="923925"/>
                </a:xfrm>
                <a:custGeom>
                  <a:avLst/>
                  <a:gdLst>
                    <a:gd name="T0" fmla="*/ 35 w 51"/>
                    <a:gd name="T1" fmla="*/ 174 h 218"/>
                    <a:gd name="T2" fmla="*/ 50 w 51"/>
                    <a:gd name="T3" fmla="*/ 11 h 218"/>
                    <a:gd name="T4" fmla="*/ 22 w 51"/>
                    <a:gd name="T5" fmla="*/ 8 h 218"/>
                    <a:gd name="T6" fmla="*/ 0 w 51"/>
                    <a:gd name="T7" fmla="*/ 170 h 218"/>
                    <a:gd name="T8" fmla="*/ 35 w 51"/>
                    <a:gd name="T9" fmla="*/ 174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218">
                      <a:moveTo>
                        <a:pt x="35" y="174"/>
                      </a:moveTo>
                      <a:cubicBezTo>
                        <a:pt x="48" y="104"/>
                        <a:pt x="47" y="90"/>
                        <a:pt x="50" y="11"/>
                      </a:cubicBezTo>
                      <a:cubicBezTo>
                        <a:pt x="51" y="3"/>
                        <a:pt x="24" y="0"/>
                        <a:pt x="22" y="8"/>
                      </a:cubicBezTo>
                      <a:cubicBezTo>
                        <a:pt x="8" y="85"/>
                        <a:pt x="4" y="99"/>
                        <a:pt x="0" y="170"/>
                      </a:cubicBezTo>
                      <a:cubicBezTo>
                        <a:pt x="6" y="217"/>
                        <a:pt x="18" y="218"/>
                        <a:pt x="35" y="174"/>
                      </a:cubicBezTo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5" name="Freeform 25"/>
                <p:cNvSpPr/>
                <p:nvPr/>
              </p:nvSpPr>
              <p:spPr>
                <a:xfrm>
                  <a:off x="2497043" y="1983420"/>
                  <a:ext cx="236538" cy="520700"/>
                </a:xfrm>
                <a:custGeom>
                  <a:avLst/>
                  <a:gdLst>
                    <a:gd name="T0" fmla="*/ 42 w 56"/>
                    <a:gd name="T1" fmla="*/ 114 h 123"/>
                    <a:gd name="T2" fmla="*/ 56 w 56"/>
                    <a:gd name="T3" fmla="*/ 10 h 123"/>
                    <a:gd name="T4" fmla="*/ 52 w 56"/>
                    <a:gd name="T5" fmla="*/ 7 h 123"/>
                    <a:gd name="T6" fmla="*/ 32 w 56"/>
                    <a:gd name="T7" fmla="*/ 14 h 123"/>
                    <a:gd name="T8" fmla="*/ 15 w 56"/>
                    <a:gd name="T9" fmla="*/ 3 h 123"/>
                    <a:gd name="T10" fmla="*/ 11 w 56"/>
                    <a:gd name="T11" fmla="*/ 5 h 123"/>
                    <a:gd name="T12" fmla="*/ 0 w 56"/>
                    <a:gd name="T13" fmla="*/ 110 h 123"/>
                    <a:gd name="T14" fmla="*/ 5 w 56"/>
                    <a:gd name="T15" fmla="*/ 118 h 123"/>
                    <a:gd name="T16" fmla="*/ 35 w 56"/>
                    <a:gd name="T17" fmla="*/ 123 h 123"/>
                    <a:gd name="T18" fmla="*/ 42 w 56"/>
                    <a:gd name="T19" fmla="*/ 114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123">
                      <a:moveTo>
                        <a:pt x="42" y="114"/>
                      </a:moveTo>
                      <a:quadBezTo>
                        <a:pt x="56" y="10"/>
                        <a:pt x="56" y="10"/>
                      </a:quadBezTo>
                      <a:cubicBezTo>
                        <a:pt x="56" y="6"/>
                        <a:pt x="54" y="5"/>
                        <a:pt x="52" y="7"/>
                      </a:cubicBezTo>
                      <a:cubicBezTo>
                        <a:pt x="52" y="7"/>
                        <a:pt x="42" y="15"/>
                        <a:pt x="32" y="14"/>
                      </a:cubicBezTo>
                      <a:cubicBezTo>
                        <a:pt x="23" y="13"/>
                        <a:pt x="15" y="3"/>
                        <a:pt x="15" y="3"/>
                      </a:cubicBezTo>
                      <a:cubicBezTo>
                        <a:pt x="13" y="0"/>
                        <a:pt x="11" y="1"/>
                        <a:pt x="11" y="5"/>
                      </a:cubicBezTo>
                      <a:quadBezTo>
                        <a:pt x="0" y="110"/>
                        <a:pt x="0" y="110"/>
                      </a:quadBezTo>
                      <a:cubicBezTo>
                        <a:pt x="0" y="113"/>
                        <a:pt x="2" y="117"/>
                        <a:pt x="5" y="118"/>
                      </a:cubicBezTo>
                      <a:quadBezTo>
                        <a:pt x="35" y="123"/>
                        <a:pt x="35" y="123"/>
                      </a:quadBezTo>
                      <a:cubicBezTo>
                        <a:pt x="38" y="122"/>
                        <a:pt x="41" y="118"/>
                        <a:pt x="42" y="114"/>
                      </a:cubicBezTo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6" name="Freeform 26"/>
                <p:cNvSpPr/>
                <p:nvPr/>
              </p:nvSpPr>
              <p:spPr>
                <a:xfrm>
                  <a:off x="2543080" y="1983420"/>
                  <a:ext cx="190500" cy="80963"/>
                </a:xfrm>
                <a:custGeom>
                  <a:avLst/>
                  <a:gdLst>
                    <a:gd name="T0" fmla="*/ 43 w 45"/>
                    <a:gd name="T1" fmla="*/ 10 h 19"/>
                    <a:gd name="T2" fmla="*/ 45 w 45"/>
                    <a:gd name="T3" fmla="*/ 9 h 19"/>
                    <a:gd name="T4" fmla="*/ 41 w 45"/>
                    <a:gd name="T5" fmla="*/ 7 h 19"/>
                    <a:gd name="T6" fmla="*/ 21 w 45"/>
                    <a:gd name="T7" fmla="*/ 14 h 19"/>
                    <a:gd name="T8" fmla="*/ 4 w 45"/>
                    <a:gd name="T9" fmla="*/ 3 h 19"/>
                    <a:gd name="T10" fmla="*/ 0 w 45"/>
                    <a:gd name="T11" fmla="*/ 4 h 19"/>
                    <a:gd name="T12" fmla="*/ 2 w 45"/>
                    <a:gd name="T13" fmla="*/ 6 h 19"/>
                    <a:gd name="T14" fmla="*/ 21 w 45"/>
                    <a:gd name="T15" fmla="*/ 18 h 19"/>
                    <a:gd name="T16" fmla="*/ 43 w 45"/>
                    <a:gd name="T17" fmla="*/ 1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19">
                      <a:moveTo>
                        <a:pt x="43" y="10"/>
                      </a:moveTo>
                      <a:cubicBezTo>
                        <a:pt x="43" y="10"/>
                        <a:pt x="44" y="9"/>
                        <a:pt x="45" y="9"/>
                      </a:cubicBezTo>
                      <a:cubicBezTo>
                        <a:pt x="45" y="6"/>
                        <a:pt x="43" y="5"/>
                        <a:pt x="41" y="7"/>
                      </a:cubicBezTo>
                      <a:cubicBezTo>
                        <a:pt x="41" y="7"/>
                        <a:pt x="31" y="15"/>
                        <a:pt x="21" y="14"/>
                      </a:cubicBezTo>
                      <a:cubicBezTo>
                        <a:pt x="12" y="13"/>
                        <a:pt x="4" y="3"/>
                        <a:pt x="4" y="3"/>
                      </a:cubicBez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0" y="4"/>
                        <a:pt x="1" y="5"/>
                        <a:pt x="2" y="6"/>
                      </a:cubicBezTo>
                      <a:cubicBezTo>
                        <a:pt x="2" y="6"/>
                        <a:pt x="11" y="17"/>
                        <a:pt x="21" y="18"/>
                      </a:cubicBezTo>
                      <a:cubicBezTo>
                        <a:pt x="31" y="19"/>
                        <a:pt x="43" y="10"/>
                        <a:pt x="43" y="10"/>
                      </a:cubic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7" name="Freeform 27"/>
                <p:cNvSpPr/>
                <p:nvPr/>
              </p:nvSpPr>
              <p:spPr>
                <a:xfrm>
                  <a:off x="2509743" y="2483483"/>
                  <a:ext cx="147638" cy="169863"/>
                </a:xfrm>
                <a:custGeom>
                  <a:avLst/>
                  <a:gdLst>
                    <a:gd name="T0" fmla="*/ 35 w 35"/>
                    <a:gd name="T1" fmla="*/ 4 h 40"/>
                    <a:gd name="T2" fmla="*/ 16 w 35"/>
                    <a:gd name="T3" fmla="*/ 9 h 40"/>
                    <a:gd name="T4" fmla="*/ 0 w 35"/>
                    <a:gd name="T5" fmla="*/ 0 h 40"/>
                    <a:gd name="T6" fmla="*/ 35 w 35"/>
                    <a:gd name="T7" fmla="*/ 4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40">
                      <a:moveTo>
                        <a:pt x="35" y="4"/>
                      </a:moveTo>
                      <a:cubicBezTo>
                        <a:pt x="29" y="8"/>
                        <a:pt x="23" y="10"/>
                        <a:pt x="16" y="9"/>
                      </a:cubicBezTo>
                      <a:cubicBezTo>
                        <a:pt x="10" y="8"/>
                        <a:pt x="4" y="5"/>
                        <a:pt x="0" y="0"/>
                      </a:cubicBezTo>
                      <a:cubicBezTo>
                        <a:pt x="3" y="39"/>
                        <a:pt x="23" y="40"/>
                        <a:pt x="35" y="4"/>
                      </a:cubicBezTo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8" name="Freeform 28"/>
                <p:cNvSpPr/>
                <p:nvPr/>
              </p:nvSpPr>
              <p:spPr>
                <a:xfrm>
                  <a:off x="2492280" y="2437445"/>
                  <a:ext cx="185738" cy="92075"/>
                </a:xfrm>
                <a:custGeom>
                  <a:avLst/>
                  <a:gdLst>
                    <a:gd name="T0" fmla="*/ 39 w 44"/>
                    <a:gd name="T1" fmla="*/ 16 h 22"/>
                    <a:gd name="T2" fmla="*/ 44 w 44"/>
                    <a:gd name="T3" fmla="*/ 10 h 22"/>
                    <a:gd name="T4" fmla="*/ 40 w 44"/>
                    <a:gd name="T5" fmla="*/ 7 h 22"/>
                    <a:gd name="T6" fmla="*/ 21 w 44"/>
                    <a:gd name="T7" fmla="*/ 13 h 22"/>
                    <a:gd name="T8" fmla="*/ 4 w 44"/>
                    <a:gd name="T9" fmla="*/ 3 h 22"/>
                    <a:gd name="T10" fmla="*/ 0 w 44"/>
                    <a:gd name="T11" fmla="*/ 2 h 22"/>
                    <a:gd name="T12" fmla="*/ 3 w 44"/>
                    <a:gd name="T13" fmla="*/ 12 h 22"/>
                    <a:gd name="T14" fmla="*/ 20 w 44"/>
                    <a:gd name="T15" fmla="*/ 21 h 22"/>
                    <a:gd name="T16" fmla="*/ 39 w 44"/>
                    <a:gd name="T17" fmla="*/ 16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4" h="22">
                      <a:moveTo>
                        <a:pt x="39" y="16"/>
                      </a:moveTo>
                      <a:cubicBezTo>
                        <a:pt x="42" y="14"/>
                        <a:pt x="44" y="11"/>
                        <a:pt x="44" y="10"/>
                      </a:cubicBezTo>
                      <a:cubicBezTo>
                        <a:pt x="44" y="8"/>
                        <a:pt x="43" y="5"/>
                        <a:pt x="40" y="7"/>
                      </a:cubicBezTo>
                      <a:cubicBezTo>
                        <a:pt x="40" y="7"/>
                        <a:pt x="30" y="14"/>
                        <a:pt x="21" y="13"/>
                      </a:cubicBezTo>
                      <a:cubicBezTo>
                        <a:pt x="12" y="12"/>
                        <a:pt x="4" y="3"/>
                        <a:pt x="4" y="3"/>
                      </a:cubicBezTo>
                      <a:cubicBezTo>
                        <a:pt x="2" y="1"/>
                        <a:pt x="0" y="0"/>
                        <a:pt x="0" y="2"/>
                      </a:cubicBezTo>
                      <a:cubicBezTo>
                        <a:pt x="0" y="4"/>
                        <a:pt x="1" y="10"/>
                        <a:pt x="3" y="12"/>
                      </a:cubicBezTo>
                      <a:cubicBezTo>
                        <a:pt x="3" y="12"/>
                        <a:pt x="12" y="20"/>
                        <a:pt x="20" y="21"/>
                      </a:cubicBezTo>
                      <a:cubicBezTo>
                        <a:pt x="29" y="22"/>
                        <a:pt x="39" y="16"/>
                        <a:pt x="39" y="16"/>
                      </a:cubic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9" name="Freeform 30"/>
                <p:cNvSpPr/>
                <p:nvPr/>
              </p:nvSpPr>
              <p:spPr>
                <a:xfrm>
                  <a:off x="2624043" y="1508758"/>
                  <a:ext cx="122238" cy="114300"/>
                </a:xfrm>
                <a:custGeom>
                  <a:avLst/>
                  <a:gdLst>
                    <a:gd name="T0" fmla="*/ 1 w 29"/>
                    <a:gd name="T1" fmla="*/ 17 h 27"/>
                    <a:gd name="T2" fmla="*/ 13 w 29"/>
                    <a:gd name="T3" fmla="*/ 1 h 27"/>
                    <a:gd name="T4" fmla="*/ 29 w 29"/>
                    <a:gd name="T5" fmla="*/ 15 h 27"/>
                    <a:gd name="T6" fmla="*/ 29 w 29"/>
                    <a:gd name="T7" fmla="*/ 20 h 27"/>
                    <a:gd name="T8" fmla="*/ 14 w 29"/>
                    <a:gd name="T9" fmla="*/ 26 h 27"/>
                    <a:gd name="T10" fmla="*/ 1 w 29"/>
                    <a:gd name="T11" fmla="*/ 1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7">
                      <a:moveTo>
                        <a:pt x="1" y="17"/>
                      </a:moveTo>
                      <a:cubicBezTo>
                        <a:pt x="1" y="12"/>
                        <a:pt x="5" y="0"/>
                        <a:pt x="13" y="1"/>
                      </a:cubicBezTo>
                      <a:cubicBezTo>
                        <a:pt x="20" y="2"/>
                        <a:pt x="28" y="11"/>
                        <a:pt x="29" y="15"/>
                      </a:cubicBezTo>
                      <a:cubicBezTo>
                        <a:pt x="29" y="16"/>
                        <a:pt x="29" y="19"/>
                        <a:pt x="29" y="20"/>
                      </a:cubicBezTo>
                      <a:cubicBezTo>
                        <a:pt x="29" y="24"/>
                        <a:pt x="22" y="27"/>
                        <a:pt x="14" y="26"/>
                      </a:cubicBezTo>
                      <a:cubicBezTo>
                        <a:pt x="6" y="25"/>
                        <a:pt x="0" y="21"/>
                        <a:pt x="1" y="17"/>
                      </a:cubicBezTo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0" name="Freeform 32"/>
                <p:cNvSpPr/>
                <p:nvPr/>
              </p:nvSpPr>
              <p:spPr>
                <a:xfrm>
                  <a:off x="2627218" y="1369058"/>
                  <a:ext cx="123825" cy="236538"/>
                </a:xfrm>
                <a:custGeom>
                  <a:avLst/>
                  <a:gdLst>
                    <a:gd name="T0" fmla="*/ 1 w 29"/>
                    <a:gd name="T1" fmla="*/ 43 h 56"/>
                    <a:gd name="T2" fmla="*/ 0 w 29"/>
                    <a:gd name="T3" fmla="*/ 46 h 56"/>
                    <a:gd name="T4" fmla="*/ 13 w 29"/>
                    <a:gd name="T5" fmla="*/ 55 h 56"/>
                    <a:gd name="T6" fmla="*/ 28 w 29"/>
                    <a:gd name="T7" fmla="*/ 49 h 56"/>
                    <a:gd name="T8" fmla="*/ 28 w 29"/>
                    <a:gd name="T9" fmla="*/ 46 h 56"/>
                    <a:gd name="T10" fmla="*/ 20 w 29"/>
                    <a:gd name="T11" fmla="*/ 0 h 56"/>
                    <a:gd name="T12" fmla="*/ 1 w 29"/>
                    <a:gd name="T13" fmla="*/ 4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56">
                      <a:moveTo>
                        <a:pt x="1" y="43"/>
                      </a:moveTo>
                      <a:cubicBezTo>
                        <a:pt x="1" y="44"/>
                        <a:pt x="0" y="45"/>
                        <a:pt x="0" y="46"/>
                      </a:cubicBezTo>
                      <a:cubicBezTo>
                        <a:pt x="0" y="50"/>
                        <a:pt x="6" y="54"/>
                        <a:pt x="13" y="55"/>
                      </a:cubicBezTo>
                      <a:cubicBezTo>
                        <a:pt x="21" y="56"/>
                        <a:pt x="28" y="53"/>
                        <a:pt x="28" y="49"/>
                      </a:cubicBezTo>
                      <a:cubicBezTo>
                        <a:pt x="29" y="48"/>
                        <a:pt x="28" y="47"/>
                        <a:pt x="28" y="46"/>
                      </a:cubicBezTo>
                      <a:quadBezTo>
                        <a:pt x="20" y="0"/>
                        <a:pt x="20" y="0"/>
                      </a:quadBezTo>
                      <a:lnTo>
                        <a:pt x="1" y="43"/>
                      </a:lnTo>
                      <a:close/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1" name="Freeform 33"/>
                <p:cNvSpPr/>
                <p:nvPr/>
              </p:nvSpPr>
              <p:spPr>
                <a:xfrm>
                  <a:off x="2695480" y="1364295"/>
                  <a:ext cx="25400" cy="50800"/>
                </a:xfrm>
                <a:custGeom>
                  <a:avLst/>
                  <a:gdLst>
                    <a:gd name="T0" fmla="*/ 3 w 6"/>
                    <a:gd name="T1" fmla="*/ 12 h 12"/>
                    <a:gd name="T2" fmla="*/ 6 w 6"/>
                    <a:gd name="T3" fmla="*/ 11 h 12"/>
                    <a:gd name="T4" fmla="*/ 4 w 6"/>
                    <a:gd name="T5" fmla="*/ 1 h 12"/>
                    <a:gd name="T6" fmla="*/ 0 w 6"/>
                    <a:gd name="T7" fmla="*/ 11 h 12"/>
                    <a:gd name="T8" fmla="*/ 3 w 6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2">
                      <a:moveTo>
                        <a:pt x="3" y="12"/>
                      </a:moveTo>
                      <a:cubicBezTo>
                        <a:pt x="4" y="12"/>
                        <a:pt x="5" y="12"/>
                        <a:pt x="6" y="11"/>
                      </a:cubicBezTo>
                      <a:cubicBezTo>
                        <a:pt x="6" y="11"/>
                        <a:pt x="6" y="1"/>
                        <a:pt x="4" y="1"/>
                      </a:cubicBezTo>
                      <a:cubicBezTo>
                        <a:pt x="2" y="0"/>
                        <a:pt x="0" y="11"/>
                        <a:pt x="0" y="11"/>
                      </a:cubicBezTo>
                      <a:quadBezTo>
                        <a:pt x="1" y="11"/>
                        <a:pt x="3" y="12"/>
                      </a:quadBezTo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2" name="Freeform 34"/>
                <p:cNvSpPr/>
                <p:nvPr/>
              </p:nvSpPr>
              <p:spPr>
                <a:xfrm>
                  <a:off x="2165255" y="2016758"/>
                  <a:ext cx="781050" cy="877888"/>
                </a:xfrm>
                <a:custGeom>
                  <a:avLst/>
                  <a:gdLst>
                    <a:gd name="T0" fmla="*/ 123 w 492"/>
                    <a:gd name="T1" fmla="*/ 553 h 553"/>
                    <a:gd name="T2" fmla="*/ 0 w 492"/>
                    <a:gd name="T3" fmla="*/ 0 h 553"/>
                    <a:gd name="T4" fmla="*/ 492 w 492"/>
                    <a:gd name="T5" fmla="*/ 0 h 553"/>
                    <a:gd name="T6" fmla="*/ 377 w 492"/>
                    <a:gd name="T7" fmla="*/ 550 h 553"/>
                    <a:gd name="T8" fmla="*/ 123 w 492"/>
                    <a:gd name="T9" fmla="*/ 553 h 5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2" h="553">
                      <a:moveTo>
                        <a:pt x="123" y="553"/>
                      </a:moveTo>
                      <a:lnTo>
                        <a:pt x="0" y="0"/>
                      </a:lnTo>
                      <a:lnTo>
                        <a:pt x="492" y="0"/>
                      </a:lnTo>
                      <a:lnTo>
                        <a:pt x="377" y="550"/>
                      </a:lnTo>
                      <a:lnTo>
                        <a:pt x="123" y="553"/>
                      </a:lnTo>
                      <a:close/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3" name="Freeform 36"/>
                <p:cNvSpPr/>
                <p:nvPr/>
              </p:nvSpPr>
              <p:spPr>
                <a:xfrm>
                  <a:off x="2144618" y="1996120"/>
                  <a:ext cx="822325" cy="919163"/>
                </a:xfrm>
                <a:custGeom>
                  <a:avLst/>
                  <a:gdLst>
                    <a:gd name="T0" fmla="*/ 51 w 194"/>
                    <a:gd name="T1" fmla="*/ 212 h 217"/>
                    <a:gd name="T2" fmla="*/ 55 w 194"/>
                    <a:gd name="T3" fmla="*/ 211 h 217"/>
                    <a:gd name="T4" fmla="*/ 11 w 194"/>
                    <a:gd name="T5" fmla="*/ 9 h 217"/>
                    <a:gd name="T6" fmla="*/ 183 w 194"/>
                    <a:gd name="T7" fmla="*/ 9 h 217"/>
                    <a:gd name="T8" fmla="*/ 143 w 194"/>
                    <a:gd name="T9" fmla="*/ 206 h 217"/>
                    <a:gd name="T10" fmla="*/ 51 w 194"/>
                    <a:gd name="T11" fmla="*/ 207 h 217"/>
                    <a:gd name="T12" fmla="*/ 51 w 194"/>
                    <a:gd name="T13" fmla="*/ 212 h 217"/>
                    <a:gd name="T14" fmla="*/ 55 w 194"/>
                    <a:gd name="T15" fmla="*/ 211 h 217"/>
                    <a:gd name="T16" fmla="*/ 51 w 194"/>
                    <a:gd name="T17" fmla="*/ 212 h 217"/>
                    <a:gd name="T18" fmla="*/ 51 w 194"/>
                    <a:gd name="T19" fmla="*/ 217 h 217"/>
                    <a:gd name="T20" fmla="*/ 147 w 194"/>
                    <a:gd name="T21" fmla="*/ 216 h 217"/>
                    <a:gd name="T22" fmla="*/ 151 w 194"/>
                    <a:gd name="T23" fmla="*/ 212 h 217"/>
                    <a:gd name="T24" fmla="*/ 193 w 194"/>
                    <a:gd name="T25" fmla="*/ 6 h 217"/>
                    <a:gd name="T26" fmla="*/ 192 w 194"/>
                    <a:gd name="T27" fmla="*/ 2 h 217"/>
                    <a:gd name="T28" fmla="*/ 189 w 194"/>
                    <a:gd name="T29" fmla="*/ 0 h 217"/>
                    <a:gd name="T30" fmla="*/ 5 w 194"/>
                    <a:gd name="T31" fmla="*/ 0 h 217"/>
                    <a:gd name="T32" fmla="*/ 1 w 194"/>
                    <a:gd name="T33" fmla="*/ 2 h 217"/>
                    <a:gd name="T34" fmla="*/ 0 w 194"/>
                    <a:gd name="T35" fmla="*/ 6 h 217"/>
                    <a:gd name="T36" fmla="*/ 46 w 194"/>
                    <a:gd name="T37" fmla="*/ 213 h 217"/>
                    <a:gd name="T38" fmla="*/ 51 w 194"/>
                    <a:gd name="T39" fmla="*/ 217 h 217"/>
                    <a:gd name="T40" fmla="*/ 51 w 194"/>
                    <a:gd name="T41" fmla="*/ 212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94" h="217">
                      <a:moveTo>
                        <a:pt x="51" y="212"/>
                      </a:moveTo>
                      <a:quadBezTo>
                        <a:pt x="55" y="211"/>
                        <a:pt x="55" y="211"/>
                      </a:quadBezTo>
                      <a:quadBezTo>
                        <a:pt x="11" y="9"/>
                        <a:pt x="11" y="9"/>
                      </a:quadBezTo>
                      <a:quadBezTo>
                        <a:pt x="183" y="9"/>
                        <a:pt x="183" y="9"/>
                      </a:quadBezTo>
                      <a:quadBezTo>
                        <a:pt x="143" y="206"/>
                        <a:pt x="143" y="206"/>
                      </a:quadBezTo>
                      <a:quadBezTo>
                        <a:pt x="51" y="207"/>
                        <a:pt x="51" y="207"/>
                      </a:quadBezTo>
                      <a:quadBezTo>
                        <a:pt x="51" y="212"/>
                        <a:pt x="51" y="212"/>
                      </a:quadBezTo>
                      <a:quadBezTo>
                        <a:pt x="55" y="211"/>
                        <a:pt x="55" y="211"/>
                      </a:quadBezTo>
                      <a:quadBezTo>
                        <a:pt x="51" y="212"/>
                        <a:pt x="51" y="212"/>
                      </a:quadBezTo>
                      <a:quadBezTo>
                        <a:pt x="51" y="217"/>
                        <a:pt x="51" y="217"/>
                      </a:quadBezTo>
                      <a:quadBezTo>
                        <a:pt x="147" y="216"/>
                        <a:pt x="147" y="216"/>
                      </a:quadBezTo>
                      <a:cubicBezTo>
                        <a:pt x="149" y="216"/>
                        <a:pt x="151" y="214"/>
                        <a:pt x="151" y="212"/>
                      </a:cubicBezTo>
                      <a:quadBezTo>
                        <a:pt x="193" y="6"/>
                        <a:pt x="193" y="6"/>
                      </a:quadBezTo>
                      <a:cubicBezTo>
                        <a:pt x="194" y="4"/>
                        <a:pt x="193" y="3"/>
                        <a:pt x="192" y="2"/>
                      </a:cubicBezTo>
                      <a:cubicBezTo>
                        <a:pt x="191" y="0"/>
                        <a:pt x="190" y="0"/>
                        <a:pt x="189" y="0"/>
                      </a:cubicBezTo>
                      <a:quadBezTo>
                        <a:pt x="5" y="0"/>
                        <a:pt x="5" y="0"/>
                      </a:quadBezTo>
                      <a:cubicBezTo>
                        <a:pt x="4" y="0"/>
                        <a:pt x="2" y="0"/>
                        <a:pt x="1" y="2"/>
                      </a:cubicBezTo>
                      <a:cubicBezTo>
                        <a:pt x="1" y="3"/>
                        <a:pt x="0" y="4"/>
                        <a:pt x="0" y="6"/>
                      </a:cubicBezTo>
                      <a:quadBezTo>
                        <a:pt x="46" y="213"/>
                        <a:pt x="46" y="213"/>
                      </a:quadBezTo>
                      <a:cubicBezTo>
                        <a:pt x="47" y="215"/>
                        <a:pt x="48" y="217"/>
                        <a:pt x="51" y="217"/>
                      </a:cubicBezTo>
                      <a:quadBezTo>
                        <a:pt x="51" y="212"/>
                        <a:pt x="51" y="212"/>
                      </a:quad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4" name="Freeform 37"/>
                <p:cNvSpPr>
                  <a:spLocks noEditPoints="1"/>
                </p:cNvSpPr>
                <p:nvPr/>
              </p:nvSpPr>
              <p:spPr>
                <a:xfrm>
                  <a:off x="2144618" y="2000883"/>
                  <a:ext cx="411163" cy="911225"/>
                </a:xfrm>
                <a:custGeom>
                  <a:avLst/>
                  <a:gdLst>
                    <a:gd name="T0" fmla="*/ 97 w 97"/>
                    <a:gd name="T1" fmla="*/ 215 h 215"/>
                    <a:gd name="T2" fmla="*/ 70 w 97"/>
                    <a:gd name="T3" fmla="*/ 215 h 215"/>
                    <a:gd name="T4" fmla="*/ 97 w 97"/>
                    <a:gd name="T5" fmla="*/ 215 h 215"/>
                    <a:gd name="T6" fmla="*/ 97 w 97"/>
                    <a:gd name="T7" fmla="*/ 215 h 215"/>
                    <a:gd name="T8" fmla="*/ 0 w 97"/>
                    <a:gd name="T9" fmla="*/ 3 h 215"/>
                    <a:gd name="T10" fmla="*/ 0 w 97"/>
                    <a:gd name="T11" fmla="*/ 5 h 215"/>
                    <a:gd name="T12" fmla="*/ 46 w 97"/>
                    <a:gd name="T13" fmla="*/ 212 h 215"/>
                    <a:gd name="T14" fmla="*/ 46 w 97"/>
                    <a:gd name="T15" fmla="*/ 213 h 215"/>
                    <a:gd name="T16" fmla="*/ 46 w 97"/>
                    <a:gd name="T17" fmla="*/ 212 h 215"/>
                    <a:gd name="T18" fmla="*/ 0 w 97"/>
                    <a:gd name="T19" fmla="*/ 5 h 215"/>
                    <a:gd name="T20" fmla="*/ 0 w 97"/>
                    <a:gd name="T21" fmla="*/ 3 h 215"/>
                    <a:gd name="T22" fmla="*/ 2 w 97"/>
                    <a:gd name="T23" fmla="*/ 0 h 215"/>
                    <a:gd name="T24" fmla="*/ 1 w 97"/>
                    <a:gd name="T25" fmla="*/ 1 h 215"/>
                    <a:gd name="T26" fmla="*/ 1 w 97"/>
                    <a:gd name="T27" fmla="*/ 1 h 215"/>
                    <a:gd name="T28" fmla="*/ 1 w 97"/>
                    <a:gd name="T29" fmla="*/ 1 h 215"/>
                    <a:gd name="T30" fmla="*/ 2 w 97"/>
                    <a:gd name="T31" fmla="*/ 0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7" h="215">
                      <a:moveTo>
                        <a:pt x="97" y="215"/>
                      </a:moveTo>
                      <a:quadBezTo>
                        <a:pt x="70" y="215"/>
                        <a:pt x="70" y="215"/>
                      </a:quadBezTo>
                      <a:quadBezTo>
                        <a:pt x="97" y="215"/>
                        <a:pt x="97" y="215"/>
                      </a:quadBezTo>
                      <a:quadBezTo>
                        <a:pt x="97" y="215"/>
                        <a:pt x="97" y="215"/>
                      </a:quadBezTo>
                      <a:moveTo>
                        <a:pt x="0" y="3"/>
                      </a:moveTo>
                      <a:quadBezTo>
                        <a:pt x="0" y="4"/>
                        <a:pt x="0" y="5"/>
                      </a:quadBezTo>
                      <a:quadBezTo>
                        <a:pt x="46" y="212"/>
                        <a:pt x="46" y="212"/>
                      </a:quadBezTo>
                      <a:quadBezTo>
                        <a:pt x="46" y="212"/>
                        <a:pt x="46" y="213"/>
                      </a:quadBezTo>
                      <a:quadBezTo>
                        <a:pt x="46" y="212"/>
                        <a:pt x="46" y="212"/>
                      </a:quadBezTo>
                      <a:quadBezTo>
                        <a:pt x="0" y="5"/>
                        <a:pt x="0" y="5"/>
                      </a:quadBezTo>
                      <a:quadBezTo>
                        <a:pt x="0" y="4"/>
                        <a:pt x="0" y="3"/>
                      </a:quadBezTo>
                      <a:moveTo>
                        <a:pt x="2" y="0"/>
                      </a:moveTo>
                      <a:quadBezTo>
                        <a:pt x="1" y="1"/>
                        <a:pt x="1" y="1"/>
                      </a:quadBezTo>
                      <a:quadBezTo>
                        <a:pt x="1" y="1"/>
                        <a:pt x="1" y="1"/>
                      </a:quadBezTo>
                      <a:quadBezTo>
                        <a:pt x="1" y="1"/>
                        <a:pt x="1" y="1"/>
                      </a:quadBezTo>
                      <a:quadBezTo>
                        <a:pt x="1" y="1"/>
                        <a:pt x="2" y="0"/>
                      </a:quad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5" name="Freeform 38"/>
                <p:cNvSpPr/>
                <p:nvPr/>
              </p:nvSpPr>
              <p:spPr>
                <a:xfrm>
                  <a:off x="2190655" y="2034220"/>
                  <a:ext cx="365125" cy="839788"/>
                </a:xfrm>
                <a:custGeom>
                  <a:avLst/>
                  <a:gdLst>
                    <a:gd name="T0" fmla="*/ 230 w 230"/>
                    <a:gd name="T1" fmla="*/ 0 h 529"/>
                    <a:gd name="T2" fmla="*/ 0 w 230"/>
                    <a:gd name="T3" fmla="*/ 0 h 529"/>
                    <a:gd name="T4" fmla="*/ 118 w 230"/>
                    <a:gd name="T5" fmla="*/ 529 h 529"/>
                    <a:gd name="T6" fmla="*/ 230 w 230"/>
                    <a:gd name="T7" fmla="*/ 529 h 529"/>
                    <a:gd name="T8" fmla="*/ 230 w 230"/>
                    <a:gd name="T9" fmla="*/ 0 h 5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0" h="529">
                      <a:moveTo>
                        <a:pt x="230" y="0"/>
                      </a:moveTo>
                      <a:lnTo>
                        <a:pt x="0" y="0"/>
                      </a:lnTo>
                      <a:lnTo>
                        <a:pt x="118" y="529"/>
                      </a:lnTo>
                      <a:lnTo>
                        <a:pt x="230" y="529"/>
                      </a:lnTo>
                      <a:lnTo>
                        <a:pt x="230" y="0"/>
                      </a:lnTo>
                      <a:close/>
                    </a:path>
                  </a:pathLst>
                </a:custGeom>
                <a:solidFill>
                  <a:srgbClr val="D0CFD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6" name="Freeform 39"/>
                <p:cNvSpPr/>
                <p:nvPr/>
              </p:nvSpPr>
              <p:spPr>
                <a:xfrm>
                  <a:off x="2190655" y="2034220"/>
                  <a:ext cx="365125" cy="839788"/>
                </a:xfrm>
                <a:custGeom>
                  <a:avLst/>
                  <a:gdLst>
                    <a:gd name="T0" fmla="*/ 230 w 230"/>
                    <a:gd name="T1" fmla="*/ 0 h 529"/>
                    <a:gd name="T2" fmla="*/ 0 w 230"/>
                    <a:gd name="T3" fmla="*/ 0 h 529"/>
                    <a:gd name="T4" fmla="*/ 118 w 230"/>
                    <a:gd name="T5" fmla="*/ 529 h 529"/>
                    <a:gd name="T6" fmla="*/ 230 w 230"/>
                    <a:gd name="T7" fmla="*/ 529 h 529"/>
                    <a:gd name="T8" fmla="*/ 230 w 230"/>
                    <a:gd name="T9" fmla="*/ 0 h 5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0" h="529">
                      <a:moveTo>
                        <a:pt x="230" y="0"/>
                      </a:moveTo>
                      <a:lnTo>
                        <a:pt x="0" y="0"/>
                      </a:lnTo>
                      <a:lnTo>
                        <a:pt x="118" y="529"/>
                      </a:lnTo>
                      <a:lnTo>
                        <a:pt x="230" y="529"/>
                      </a:lnTo>
                      <a:lnTo>
                        <a:pt x="23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7" name="Freeform 40"/>
                <p:cNvSpPr/>
                <p:nvPr/>
              </p:nvSpPr>
              <p:spPr>
                <a:xfrm>
                  <a:off x="2144618" y="1996120"/>
                  <a:ext cx="411163" cy="919163"/>
                </a:xfrm>
                <a:custGeom>
                  <a:avLst/>
                  <a:gdLst>
                    <a:gd name="T0" fmla="*/ 97 w 97"/>
                    <a:gd name="T1" fmla="*/ 0 h 217"/>
                    <a:gd name="T2" fmla="*/ 5 w 97"/>
                    <a:gd name="T3" fmla="*/ 0 h 217"/>
                    <a:gd name="T4" fmla="*/ 2 w 97"/>
                    <a:gd name="T5" fmla="*/ 1 h 217"/>
                    <a:gd name="T6" fmla="*/ 1 w 97"/>
                    <a:gd name="T7" fmla="*/ 2 h 217"/>
                    <a:gd name="T8" fmla="*/ 1 w 97"/>
                    <a:gd name="T9" fmla="*/ 2 h 217"/>
                    <a:gd name="T10" fmla="*/ 0 w 97"/>
                    <a:gd name="T11" fmla="*/ 4 h 217"/>
                    <a:gd name="T12" fmla="*/ 0 w 97"/>
                    <a:gd name="T13" fmla="*/ 6 h 217"/>
                    <a:gd name="T14" fmla="*/ 46 w 97"/>
                    <a:gd name="T15" fmla="*/ 213 h 217"/>
                    <a:gd name="T16" fmla="*/ 46 w 97"/>
                    <a:gd name="T17" fmla="*/ 214 h 217"/>
                    <a:gd name="T18" fmla="*/ 51 w 97"/>
                    <a:gd name="T19" fmla="*/ 217 h 217"/>
                    <a:gd name="T20" fmla="*/ 51 w 97"/>
                    <a:gd name="T21" fmla="*/ 217 h 217"/>
                    <a:gd name="T22" fmla="*/ 70 w 97"/>
                    <a:gd name="T23" fmla="*/ 216 h 217"/>
                    <a:gd name="T24" fmla="*/ 97 w 97"/>
                    <a:gd name="T25" fmla="*/ 216 h 217"/>
                    <a:gd name="T26" fmla="*/ 97 w 97"/>
                    <a:gd name="T27" fmla="*/ 207 h 217"/>
                    <a:gd name="T28" fmla="*/ 55 w 97"/>
                    <a:gd name="T29" fmla="*/ 207 h 217"/>
                    <a:gd name="T30" fmla="*/ 11 w 97"/>
                    <a:gd name="T31" fmla="*/ 9 h 217"/>
                    <a:gd name="T32" fmla="*/ 97 w 97"/>
                    <a:gd name="T33" fmla="*/ 9 h 217"/>
                    <a:gd name="T34" fmla="*/ 97 w 97"/>
                    <a:gd name="T35" fmla="*/ 0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7" h="217">
                      <a:moveTo>
                        <a:pt x="97" y="0"/>
                      </a:moveTo>
                      <a:quadBezTo>
                        <a:pt x="5" y="0"/>
                        <a:pt x="5" y="0"/>
                      </a:quadBezTo>
                      <a:cubicBezTo>
                        <a:pt x="4" y="0"/>
                        <a:pt x="2" y="0"/>
                        <a:pt x="2" y="1"/>
                      </a:cubicBezTo>
                      <a:quadBezTo>
                        <a:pt x="1" y="2"/>
                        <a:pt x="1" y="2"/>
                      </a:quadBezTo>
                      <a:quadBezTo>
                        <a:pt x="1" y="2"/>
                        <a:pt x="1" y="2"/>
                      </a:quadBezTo>
                      <a:cubicBezTo>
                        <a:pt x="1" y="2"/>
                        <a:pt x="0" y="3"/>
                        <a:pt x="0" y="4"/>
                      </a:cubicBezTo>
                      <a:quadBezTo>
                        <a:pt x="0" y="5"/>
                        <a:pt x="0" y="6"/>
                      </a:quadBezTo>
                      <a:quadBezTo>
                        <a:pt x="46" y="213"/>
                        <a:pt x="46" y="213"/>
                      </a:quadBezTo>
                      <a:quadBezTo>
                        <a:pt x="46" y="213"/>
                        <a:pt x="46" y="214"/>
                      </a:quadBezTo>
                      <a:cubicBezTo>
                        <a:pt x="47" y="215"/>
                        <a:pt x="49" y="217"/>
                        <a:pt x="51" y="217"/>
                      </a:cubicBezTo>
                      <a:quadBezTo>
                        <a:pt x="51" y="217"/>
                        <a:pt x="51" y="217"/>
                      </a:quadBezTo>
                      <a:quadBezTo>
                        <a:pt x="70" y="216"/>
                        <a:pt x="70" y="216"/>
                      </a:quadBezTo>
                      <a:quadBezTo>
                        <a:pt x="97" y="216"/>
                        <a:pt x="97" y="216"/>
                      </a:quadBezTo>
                      <a:quadBezTo>
                        <a:pt x="97" y="207"/>
                        <a:pt x="97" y="207"/>
                      </a:quadBezTo>
                      <a:quadBezTo>
                        <a:pt x="55" y="207"/>
                        <a:pt x="55" y="207"/>
                      </a:quadBezTo>
                      <a:quadBezTo>
                        <a:pt x="11" y="9"/>
                        <a:pt x="11" y="9"/>
                      </a:quadBezTo>
                      <a:quadBezTo>
                        <a:pt x="97" y="9"/>
                        <a:pt x="97" y="9"/>
                      </a:quadBezTo>
                      <a:quadBezTo>
                        <a:pt x="97" y="0"/>
                        <a:pt x="97" y="0"/>
                      </a:quadBezTo>
                    </a:path>
                  </a:pathLst>
                </a:custGeom>
                <a:solidFill>
                  <a:srgbClr val="D0CFD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10212743" y="0"/>
            <a:ext cx="1533833" cy="1253724"/>
            <a:chOff x="7061527" y="1250214"/>
            <a:chExt cx="3136462" cy="2563681"/>
          </a:xfrm>
        </p:grpSpPr>
        <p:grpSp>
          <p:nvGrpSpPr>
            <p:cNvPr id="62" name="组合 61"/>
            <p:cNvGrpSpPr/>
            <p:nvPr/>
          </p:nvGrpSpPr>
          <p:grpSpPr>
            <a:xfrm>
              <a:off x="7103695" y="3022397"/>
              <a:ext cx="2870657" cy="791498"/>
              <a:chOff x="4938713" y="3109913"/>
              <a:chExt cx="2314575" cy="638175"/>
            </a:xfrm>
          </p:grpSpPr>
          <p:sp>
            <p:nvSpPr>
              <p:cNvPr id="63" name="Freeform 13"/>
              <p:cNvSpPr/>
              <p:nvPr/>
            </p:nvSpPr>
            <p:spPr>
              <a:xfrm>
                <a:off x="4972050" y="3144838"/>
                <a:ext cx="2230438" cy="569913"/>
              </a:xfrm>
              <a:custGeom>
                <a:avLst/>
                <a:gdLst>
                  <a:gd name="T0" fmla="*/ 524 w 524"/>
                  <a:gd name="T1" fmla="*/ 132 h 132"/>
                  <a:gd name="T2" fmla="*/ 64 w 524"/>
                  <a:gd name="T3" fmla="*/ 132 h 132"/>
                  <a:gd name="T4" fmla="*/ 0 w 524"/>
                  <a:gd name="T5" fmla="*/ 67 h 132"/>
                  <a:gd name="T6" fmla="*/ 0 w 524"/>
                  <a:gd name="T7" fmla="*/ 57 h 132"/>
                  <a:gd name="T8" fmla="*/ 64 w 524"/>
                  <a:gd name="T9" fmla="*/ 0 h 132"/>
                  <a:gd name="T10" fmla="*/ 524 w 524"/>
                  <a:gd name="T11" fmla="*/ 0 h 132"/>
                  <a:gd name="T12" fmla="*/ 509 w 524"/>
                  <a:gd name="T13" fmla="*/ 63 h 132"/>
                  <a:gd name="T14" fmla="*/ 524 w 524"/>
                  <a:gd name="T15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4" h="132">
                    <a:moveTo>
                      <a:pt x="524" y="132"/>
                    </a:moveTo>
                    <a:quadBezTo>
                      <a:pt x="64" y="132"/>
                      <a:pt x="64" y="132"/>
                    </a:quadBezTo>
                    <a:cubicBezTo>
                      <a:pt x="29" y="132"/>
                      <a:pt x="0" y="101"/>
                      <a:pt x="0" y="67"/>
                    </a:cubicBezTo>
                    <a:quadBezTo>
                      <a:pt x="0" y="57"/>
                      <a:pt x="0" y="57"/>
                    </a:quadBezTo>
                    <a:cubicBezTo>
                      <a:pt x="0" y="23"/>
                      <a:pt x="29" y="0"/>
                      <a:pt x="64" y="0"/>
                    </a:cubicBezTo>
                    <a:quadBezTo>
                      <a:pt x="524" y="0"/>
                      <a:pt x="524" y="0"/>
                    </a:quadBezTo>
                    <a:cubicBezTo>
                      <a:pt x="524" y="0"/>
                      <a:pt x="509" y="21"/>
                      <a:pt x="509" y="63"/>
                    </a:cubicBezTo>
                    <a:cubicBezTo>
                      <a:pt x="509" y="111"/>
                      <a:pt x="524" y="132"/>
                      <a:pt x="524" y="132"/>
                    </a:cubicBezTo>
                  </a:path>
                </a:pathLst>
              </a:custGeom>
              <a:solidFill>
                <a:srgbClr val="FCF6EA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4" name="Freeform 14"/>
              <p:cNvSpPr/>
              <p:nvPr/>
            </p:nvSpPr>
            <p:spPr>
              <a:xfrm>
                <a:off x="4989513" y="3109913"/>
                <a:ext cx="319088" cy="630238"/>
              </a:xfrm>
              <a:custGeom>
                <a:avLst/>
                <a:gdLst>
                  <a:gd name="T0" fmla="*/ 67 w 75"/>
                  <a:gd name="T1" fmla="*/ 146 h 146"/>
                  <a:gd name="T2" fmla="*/ 0 w 75"/>
                  <a:gd name="T3" fmla="*/ 76 h 146"/>
                  <a:gd name="T4" fmla="*/ 0 w 75"/>
                  <a:gd name="T5" fmla="*/ 67 h 146"/>
                  <a:gd name="T6" fmla="*/ 69 w 75"/>
                  <a:gd name="T7" fmla="*/ 0 h 146"/>
                  <a:gd name="T8" fmla="*/ 75 w 75"/>
                  <a:gd name="T9" fmla="*/ 6 h 146"/>
                  <a:gd name="T10" fmla="*/ 69 w 75"/>
                  <a:gd name="T11" fmla="*/ 12 h 146"/>
                  <a:gd name="T12" fmla="*/ 12 w 75"/>
                  <a:gd name="T13" fmla="*/ 67 h 146"/>
                  <a:gd name="T14" fmla="*/ 12 w 75"/>
                  <a:gd name="T15" fmla="*/ 76 h 146"/>
                  <a:gd name="T16" fmla="*/ 67 w 75"/>
                  <a:gd name="T17" fmla="*/ 133 h 146"/>
                  <a:gd name="T18" fmla="*/ 73 w 75"/>
                  <a:gd name="T19" fmla="*/ 140 h 146"/>
                  <a:gd name="T20" fmla="*/ 67 w 75"/>
                  <a:gd name="T21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146">
                    <a:moveTo>
                      <a:pt x="67" y="146"/>
                    </a:moveTo>
                    <a:cubicBezTo>
                      <a:pt x="30" y="146"/>
                      <a:pt x="0" y="115"/>
                      <a:pt x="0" y="76"/>
                    </a:cubicBezTo>
                    <a:quadBezTo>
                      <a:pt x="0" y="67"/>
                      <a:pt x="0" y="67"/>
                    </a:quadBezTo>
                    <a:cubicBezTo>
                      <a:pt x="0" y="30"/>
                      <a:pt x="31" y="0"/>
                      <a:pt x="69" y="0"/>
                    </a:cubicBezTo>
                    <a:cubicBezTo>
                      <a:pt x="72" y="0"/>
                      <a:pt x="75" y="2"/>
                      <a:pt x="75" y="6"/>
                    </a:cubicBezTo>
                    <a:cubicBezTo>
                      <a:pt x="75" y="9"/>
                      <a:pt x="72" y="12"/>
                      <a:pt x="69" y="12"/>
                    </a:cubicBezTo>
                    <a:cubicBezTo>
                      <a:pt x="37" y="12"/>
                      <a:pt x="12" y="36"/>
                      <a:pt x="12" y="67"/>
                    </a:cubicBezTo>
                    <a:quadBezTo>
                      <a:pt x="12" y="76"/>
                      <a:pt x="12" y="76"/>
                    </a:quadBezTo>
                    <a:cubicBezTo>
                      <a:pt x="12" y="108"/>
                      <a:pt x="37" y="133"/>
                      <a:pt x="67" y="133"/>
                    </a:cubicBezTo>
                    <a:cubicBezTo>
                      <a:pt x="70" y="133"/>
                      <a:pt x="73" y="136"/>
                      <a:pt x="73" y="140"/>
                    </a:cubicBezTo>
                    <a:cubicBezTo>
                      <a:pt x="73" y="143"/>
                      <a:pt x="70" y="146"/>
                      <a:pt x="67" y="146"/>
                    </a:cubicBezTo>
                  </a:path>
                </a:pathLst>
              </a:custGeom>
              <a:solidFill>
                <a:srgbClr val="8C8C8C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5" name="Freeform 15"/>
              <p:cNvSpPr/>
              <p:nvPr/>
            </p:nvSpPr>
            <p:spPr>
              <a:xfrm>
                <a:off x="4938713" y="3109913"/>
                <a:ext cx="2314575" cy="638175"/>
              </a:xfrm>
              <a:custGeom>
                <a:avLst/>
                <a:gdLst>
                  <a:gd name="T0" fmla="*/ 544 w 544"/>
                  <a:gd name="T1" fmla="*/ 148 h 148"/>
                  <a:gd name="T2" fmla="*/ 70 w 544"/>
                  <a:gd name="T3" fmla="*/ 148 h 148"/>
                  <a:gd name="T4" fmla="*/ 0 w 544"/>
                  <a:gd name="T5" fmla="*/ 75 h 148"/>
                  <a:gd name="T6" fmla="*/ 0 w 544"/>
                  <a:gd name="T7" fmla="*/ 65 h 148"/>
                  <a:gd name="T8" fmla="*/ 70 w 544"/>
                  <a:gd name="T9" fmla="*/ 0 h 148"/>
                  <a:gd name="T10" fmla="*/ 544 w 544"/>
                  <a:gd name="T11" fmla="*/ 0 h 148"/>
                  <a:gd name="T12" fmla="*/ 544 w 544"/>
                  <a:gd name="T13" fmla="*/ 12 h 148"/>
                  <a:gd name="T14" fmla="*/ 70 w 544"/>
                  <a:gd name="T15" fmla="*/ 12 h 148"/>
                  <a:gd name="T16" fmla="*/ 12 w 544"/>
                  <a:gd name="T17" fmla="*/ 65 h 148"/>
                  <a:gd name="T18" fmla="*/ 12 w 544"/>
                  <a:gd name="T19" fmla="*/ 75 h 148"/>
                  <a:gd name="T20" fmla="*/ 70 w 544"/>
                  <a:gd name="T21" fmla="*/ 132 h 148"/>
                  <a:gd name="T22" fmla="*/ 544 w 544"/>
                  <a:gd name="T23" fmla="*/ 132 h 148"/>
                  <a:gd name="T24" fmla="*/ 544 w 544"/>
                  <a:gd name="T25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4" h="148">
                    <a:moveTo>
                      <a:pt x="544" y="148"/>
                    </a:moveTo>
                    <a:quadBezTo>
                      <a:pt x="70" y="148"/>
                      <a:pt x="70" y="148"/>
                    </a:quadBezTo>
                    <a:cubicBezTo>
                      <a:pt x="33" y="148"/>
                      <a:pt x="0" y="114"/>
                      <a:pt x="0" y="75"/>
                    </a:cubicBezTo>
                    <a:quadBezTo>
                      <a:pt x="0" y="65"/>
                      <a:pt x="0" y="65"/>
                    </a:quadBezTo>
                    <a:cubicBezTo>
                      <a:pt x="0" y="28"/>
                      <a:pt x="31" y="0"/>
                      <a:pt x="70" y="0"/>
                    </a:cubicBezTo>
                    <a:quadBezTo>
                      <a:pt x="544" y="0"/>
                      <a:pt x="544" y="0"/>
                    </a:quadBezTo>
                    <a:quadBezTo>
                      <a:pt x="544" y="12"/>
                      <a:pt x="544" y="12"/>
                    </a:quadBezTo>
                    <a:quadBezTo>
                      <a:pt x="70" y="12"/>
                      <a:pt x="70" y="12"/>
                    </a:quadBezTo>
                    <a:cubicBezTo>
                      <a:pt x="38" y="12"/>
                      <a:pt x="12" y="36"/>
                      <a:pt x="12" y="65"/>
                    </a:cubicBezTo>
                    <a:quadBezTo>
                      <a:pt x="12" y="75"/>
                      <a:pt x="12" y="75"/>
                    </a:quadBezTo>
                    <a:cubicBezTo>
                      <a:pt x="12" y="106"/>
                      <a:pt x="40" y="132"/>
                      <a:pt x="70" y="132"/>
                    </a:cubicBezTo>
                    <a:quadBezTo>
                      <a:pt x="544" y="132"/>
                      <a:pt x="544" y="132"/>
                    </a:quadBezTo>
                    <a:lnTo>
                      <a:pt x="544" y="148"/>
                    </a:lnTo>
                    <a:close/>
                  </a:path>
                </a:pathLst>
              </a:custGeom>
              <a:solidFill>
                <a:srgbClr val="F1654C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6" name="Line 16"/>
              <p:cNvSpPr>
                <a:spLocks noChangeShapeType="1"/>
              </p:cNvSpPr>
              <p:nvPr/>
            </p:nvSpPr>
            <p:spPr>
              <a:xfrm>
                <a:off x="5270500" y="3562350"/>
                <a:ext cx="1830388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7" name="Line 17"/>
              <p:cNvSpPr>
                <a:spLocks noChangeShapeType="1"/>
              </p:cNvSpPr>
              <p:nvPr/>
            </p:nvSpPr>
            <p:spPr>
              <a:xfrm>
                <a:off x="5245100" y="3614738"/>
                <a:ext cx="1739900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8" name="Line 18"/>
              <p:cNvSpPr>
                <a:spLocks noChangeShapeType="1"/>
              </p:cNvSpPr>
              <p:nvPr/>
            </p:nvSpPr>
            <p:spPr>
              <a:xfrm>
                <a:off x="5440363" y="3498850"/>
                <a:ext cx="1638300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9" name="Line 19"/>
              <p:cNvSpPr>
                <a:spLocks noChangeShapeType="1"/>
              </p:cNvSpPr>
              <p:nvPr/>
            </p:nvSpPr>
            <p:spPr>
              <a:xfrm>
                <a:off x="5381625" y="3363913"/>
                <a:ext cx="1322388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70" name="Line 20"/>
              <p:cNvSpPr>
                <a:spLocks noChangeShapeType="1"/>
              </p:cNvSpPr>
              <p:nvPr/>
            </p:nvSpPr>
            <p:spPr>
              <a:xfrm>
                <a:off x="5184775" y="3286125"/>
                <a:ext cx="1893888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71" name="Line 21"/>
              <p:cNvSpPr>
                <a:spLocks noChangeShapeType="1"/>
              </p:cNvSpPr>
              <p:nvPr/>
            </p:nvSpPr>
            <p:spPr>
              <a:xfrm>
                <a:off x="5354638" y="3225800"/>
                <a:ext cx="1724025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7061527" y="2558004"/>
              <a:ext cx="3136462" cy="480110"/>
              <a:chOff x="7061527" y="2558004"/>
              <a:chExt cx="3136462" cy="480110"/>
            </a:xfrm>
          </p:grpSpPr>
          <p:sp>
            <p:nvSpPr>
              <p:cNvPr id="73" name="Rectangle 112"/>
              <p:cNvSpPr>
                <a:spLocks noChangeArrowheads="1"/>
              </p:cNvSpPr>
              <p:nvPr/>
            </p:nvSpPr>
            <p:spPr>
              <a:xfrm>
                <a:off x="7061527" y="2558671"/>
                <a:ext cx="3136462" cy="464661"/>
              </a:xfrm>
              <a:prstGeom prst="rect">
                <a:avLst/>
              </a:prstGeom>
              <a:solidFill>
                <a:srgbClr val="F5D983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74" name="Rectangle 113"/>
              <p:cNvSpPr>
                <a:spLocks noChangeArrowheads="1"/>
              </p:cNvSpPr>
              <p:nvPr/>
            </p:nvSpPr>
            <p:spPr>
              <a:xfrm>
                <a:off x="7238024" y="2558004"/>
                <a:ext cx="145699" cy="464661"/>
              </a:xfrm>
              <a:prstGeom prst="rect">
                <a:avLst/>
              </a:prstGeom>
              <a:solidFill>
                <a:srgbClr val="FBB03B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75" name="Rectangle 33"/>
              <p:cNvSpPr>
                <a:spLocks noChangeArrowheads="1"/>
              </p:cNvSpPr>
              <p:nvPr/>
            </p:nvSpPr>
            <p:spPr>
              <a:xfrm>
                <a:off x="9892642" y="2559671"/>
                <a:ext cx="163419" cy="478443"/>
              </a:xfrm>
              <a:prstGeom prst="rect">
                <a:avLst/>
              </a:prstGeom>
              <a:solidFill>
                <a:srgbClr val="FBB03B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8613367" y="1250214"/>
              <a:ext cx="1135916" cy="1341139"/>
              <a:chOff x="7698578" y="210044"/>
              <a:chExt cx="1135916" cy="1341139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7698578" y="210044"/>
                <a:ext cx="1135916" cy="1332246"/>
                <a:chOff x="5419725" y="908051"/>
                <a:chExt cx="900113" cy="1055687"/>
              </a:xfrm>
            </p:grpSpPr>
            <p:sp>
              <p:nvSpPr>
                <p:cNvPr id="79" name="Freeform 125"/>
                <p:cNvSpPr/>
                <p:nvPr/>
              </p:nvSpPr>
              <p:spPr>
                <a:xfrm>
                  <a:off x="5419725" y="1325563"/>
                  <a:ext cx="628650" cy="638175"/>
                </a:xfrm>
                <a:custGeom>
                  <a:avLst/>
                  <a:gdLst>
                    <a:gd name="T0" fmla="*/ 9 w 148"/>
                    <a:gd name="T1" fmla="*/ 0 h 150"/>
                    <a:gd name="T2" fmla="*/ 0 w 148"/>
                    <a:gd name="T3" fmla="*/ 13 h 150"/>
                    <a:gd name="T4" fmla="*/ 0 w 148"/>
                    <a:gd name="T5" fmla="*/ 117 h 150"/>
                    <a:gd name="T6" fmla="*/ 30 w 148"/>
                    <a:gd name="T7" fmla="*/ 150 h 150"/>
                    <a:gd name="T8" fmla="*/ 123 w 148"/>
                    <a:gd name="T9" fmla="*/ 150 h 150"/>
                    <a:gd name="T10" fmla="*/ 148 w 148"/>
                    <a:gd name="T11" fmla="*/ 114 h 150"/>
                    <a:gd name="T12" fmla="*/ 148 w 148"/>
                    <a:gd name="T13" fmla="*/ 11 h 150"/>
                    <a:gd name="T14" fmla="*/ 140 w 148"/>
                    <a:gd name="T15" fmla="*/ 0 h 150"/>
                    <a:gd name="T16" fmla="*/ 9 w 148"/>
                    <a:gd name="T17" fmla="*/ 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8" h="150">
                      <a:moveTo>
                        <a:pt x="9" y="0"/>
                      </a:moveTo>
                      <a:cubicBezTo>
                        <a:pt x="9" y="0"/>
                        <a:pt x="2" y="2"/>
                        <a:pt x="0" y="13"/>
                      </a:cubicBezTo>
                      <a:quadBezTo>
                        <a:pt x="0" y="117"/>
                        <a:pt x="0" y="117"/>
                      </a:quadBezTo>
                      <a:cubicBezTo>
                        <a:pt x="0" y="117"/>
                        <a:pt x="12" y="143"/>
                        <a:pt x="30" y="150"/>
                      </a:cubicBezTo>
                      <a:quadBezTo>
                        <a:pt x="123" y="150"/>
                        <a:pt x="123" y="150"/>
                      </a:quadBezTo>
                      <a:cubicBezTo>
                        <a:pt x="123" y="150"/>
                        <a:pt x="141" y="140"/>
                        <a:pt x="148" y="114"/>
                      </a:cubicBezTo>
                      <a:quadBezTo>
                        <a:pt x="148" y="11"/>
                        <a:pt x="148" y="11"/>
                      </a:quadBezTo>
                      <a:cubicBezTo>
                        <a:pt x="148" y="11"/>
                        <a:pt x="146" y="5"/>
                        <a:pt x="140" y="0"/>
                      </a:cubicBez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3E465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80" name="Freeform 126"/>
                <p:cNvSpPr/>
                <p:nvPr/>
              </p:nvSpPr>
              <p:spPr>
                <a:xfrm>
                  <a:off x="5419725" y="1325563"/>
                  <a:ext cx="628650" cy="638175"/>
                </a:xfrm>
                <a:custGeom>
                  <a:avLst/>
                  <a:gdLst>
                    <a:gd name="T0" fmla="*/ 9 w 148"/>
                    <a:gd name="T1" fmla="*/ 0 h 150"/>
                    <a:gd name="T2" fmla="*/ 0 w 148"/>
                    <a:gd name="T3" fmla="*/ 13 h 150"/>
                    <a:gd name="T4" fmla="*/ 0 w 148"/>
                    <a:gd name="T5" fmla="*/ 117 h 150"/>
                    <a:gd name="T6" fmla="*/ 30 w 148"/>
                    <a:gd name="T7" fmla="*/ 150 h 150"/>
                    <a:gd name="T8" fmla="*/ 123 w 148"/>
                    <a:gd name="T9" fmla="*/ 150 h 150"/>
                    <a:gd name="T10" fmla="*/ 148 w 148"/>
                    <a:gd name="T11" fmla="*/ 114 h 150"/>
                    <a:gd name="T12" fmla="*/ 148 w 148"/>
                    <a:gd name="T13" fmla="*/ 11 h 150"/>
                    <a:gd name="T14" fmla="*/ 140 w 148"/>
                    <a:gd name="T15" fmla="*/ 0 h 150"/>
                    <a:gd name="T16" fmla="*/ 9 w 148"/>
                    <a:gd name="T17" fmla="*/ 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8" h="150">
                      <a:moveTo>
                        <a:pt x="9" y="0"/>
                      </a:moveTo>
                      <a:cubicBezTo>
                        <a:pt x="9" y="0"/>
                        <a:pt x="2" y="2"/>
                        <a:pt x="0" y="13"/>
                      </a:cubicBezTo>
                      <a:quadBezTo>
                        <a:pt x="0" y="117"/>
                        <a:pt x="0" y="117"/>
                      </a:quadBezTo>
                      <a:cubicBezTo>
                        <a:pt x="0" y="117"/>
                        <a:pt x="12" y="143"/>
                        <a:pt x="30" y="150"/>
                      </a:cubicBezTo>
                      <a:quadBezTo>
                        <a:pt x="123" y="150"/>
                        <a:pt x="123" y="150"/>
                      </a:quadBezTo>
                      <a:cubicBezTo>
                        <a:pt x="123" y="150"/>
                        <a:pt x="141" y="140"/>
                        <a:pt x="148" y="114"/>
                      </a:cubicBezTo>
                      <a:quadBezTo>
                        <a:pt x="148" y="11"/>
                        <a:pt x="148" y="11"/>
                      </a:quadBezTo>
                      <a:cubicBezTo>
                        <a:pt x="148" y="11"/>
                        <a:pt x="146" y="5"/>
                        <a:pt x="140" y="0"/>
                      </a:cubicBezTo>
                      <a:lnTo>
                        <a:pt x="9" y="0"/>
                      </a:lnTo>
                      <a:close/>
                    </a:path>
                  </a:pathLst>
                </a:custGeom>
                <a:noFill/>
                <a:ln w="33338" cap="rnd">
                  <a:solidFill>
                    <a:srgbClr val="3E465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81" name="Freeform 127"/>
                <p:cNvSpPr/>
                <p:nvPr/>
              </p:nvSpPr>
              <p:spPr>
                <a:xfrm>
                  <a:off x="5992813" y="1312863"/>
                  <a:ext cx="327025" cy="514350"/>
                </a:xfrm>
                <a:custGeom>
                  <a:avLst/>
                  <a:gdLst>
                    <a:gd name="T0" fmla="*/ 6 w 77"/>
                    <a:gd name="T1" fmla="*/ 29 h 121"/>
                    <a:gd name="T2" fmla="*/ 60 w 77"/>
                    <a:gd name="T3" fmla="*/ 27 h 121"/>
                    <a:gd name="T4" fmla="*/ 57 w 77"/>
                    <a:gd name="T5" fmla="*/ 93 h 121"/>
                    <a:gd name="T6" fmla="*/ 0 w 77"/>
                    <a:gd name="T7" fmla="*/ 95 h 121"/>
                    <a:gd name="T8" fmla="*/ 9 w 77"/>
                    <a:gd name="T9" fmla="*/ 91 h 121"/>
                    <a:gd name="T10" fmla="*/ 59 w 77"/>
                    <a:gd name="T11" fmla="*/ 56 h 121"/>
                    <a:gd name="T12" fmla="*/ 36 w 77"/>
                    <a:gd name="T13" fmla="*/ 31 h 121"/>
                    <a:gd name="T14" fmla="*/ 5 w 77"/>
                    <a:gd name="T15" fmla="*/ 51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7" h="121">
                      <a:moveTo>
                        <a:pt x="6" y="29"/>
                      </a:moveTo>
                      <a:cubicBezTo>
                        <a:pt x="33" y="0"/>
                        <a:pt x="60" y="27"/>
                        <a:pt x="60" y="27"/>
                      </a:cubicBezTo>
                      <a:cubicBezTo>
                        <a:pt x="77" y="43"/>
                        <a:pt x="71" y="77"/>
                        <a:pt x="57" y="93"/>
                      </a:cubicBezTo>
                      <a:cubicBezTo>
                        <a:pt x="47" y="109"/>
                        <a:pt x="5" y="121"/>
                        <a:pt x="0" y="95"/>
                      </a:cubicBezTo>
                      <a:cubicBezTo>
                        <a:pt x="4" y="94"/>
                        <a:pt x="6" y="92"/>
                        <a:pt x="9" y="91"/>
                      </a:cubicBezTo>
                      <a:cubicBezTo>
                        <a:pt x="50" y="105"/>
                        <a:pt x="58" y="67"/>
                        <a:pt x="59" y="56"/>
                      </a:cubicBezTo>
                      <a:cubicBezTo>
                        <a:pt x="59" y="43"/>
                        <a:pt x="49" y="30"/>
                        <a:pt x="36" y="31"/>
                      </a:cubicBezTo>
                      <a:cubicBezTo>
                        <a:pt x="36" y="31"/>
                        <a:pt x="11" y="27"/>
                        <a:pt x="5" y="51"/>
                      </a:cubicBezTo>
                    </a:path>
                  </a:pathLst>
                </a:custGeom>
                <a:solidFill>
                  <a:srgbClr val="3E465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82" name="Freeform 128"/>
                <p:cNvSpPr/>
                <p:nvPr/>
              </p:nvSpPr>
              <p:spPr>
                <a:xfrm>
                  <a:off x="5508625" y="908051"/>
                  <a:ext cx="123825" cy="344488"/>
                </a:xfrm>
                <a:custGeom>
                  <a:avLst/>
                  <a:gdLst>
                    <a:gd name="T0" fmla="*/ 12 w 29"/>
                    <a:gd name="T1" fmla="*/ 81 h 81"/>
                    <a:gd name="T2" fmla="*/ 9 w 29"/>
                    <a:gd name="T3" fmla="*/ 79 h 81"/>
                    <a:gd name="T4" fmla="*/ 2 w 29"/>
                    <a:gd name="T5" fmla="*/ 70 h 81"/>
                    <a:gd name="T6" fmla="*/ 0 w 29"/>
                    <a:gd name="T7" fmla="*/ 63 h 81"/>
                    <a:gd name="T8" fmla="*/ 0 w 29"/>
                    <a:gd name="T9" fmla="*/ 55 h 81"/>
                    <a:gd name="T10" fmla="*/ 3 w 29"/>
                    <a:gd name="T11" fmla="*/ 47 h 81"/>
                    <a:gd name="T12" fmla="*/ 5 w 29"/>
                    <a:gd name="T13" fmla="*/ 43 h 81"/>
                    <a:gd name="T14" fmla="*/ 7 w 29"/>
                    <a:gd name="T15" fmla="*/ 39 h 81"/>
                    <a:gd name="T16" fmla="*/ 17 w 29"/>
                    <a:gd name="T17" fmla="*/ 25 h 81"/>
                    <a:gd name="T18" fmla="*/ 22 w 29"/>
                    <a:gd name="T19" fmla="*/ 19 h 81"/>
                    <a:gd name="T20" fmla="*/ 24 w 29"/>
                    <a:gd name="T21" fmla="*/ 16 h 81"/>
                    <a:gd name="T22" fmla="*/ 25 w 29"/>
                    <a:gd name="T23" fmla="*/ 13 h 81"/>
                    <a:gd name="T24" fmla="*/ 26 w 29"/>
                    <a:gd name="T25" fmla="*/ 11 h 81"/>
                    <a:gd name="T26" fmla="*/ 27 w 29"/>
                    <a:gd name="T27" fmla="*/ 8 h 81"/>
                    <a:gd name="T28" fmla="*/ 28 w 29"/>
                    <a:gd name="T29" fmla="*/ 4 h 81"/>
                    <a:gd name="T30" fmla="*/ 29 w 29"/>
                    <a:gd name="T31" fmla="*/ 0 h 81"/>
                    <a:gd name="T32" fmla="*/ 29 w 29"/>
                    <a:gd name="T33" fmla="*/ 4 h 81"/>
                    <a:gd name="T34" fmla="*/ 29 w 29"/>
                    <a:gd name="T35" fmla="*/ 8 h 81"/>
                    <a:gd name="T36" fmla="*/ 28 w 29"/>
                    <a:gd name="T37" fmla="*/ 11 h 81"/>
                    <a:gd name="T38" fmla="*/ 27 w 29"/>
                    <a:gd name="T39" fmla="*/ 14 h 81"/>
                    <a:gd name="T40" fmla="*/ 26 w 29"/>
                    <a:gd name="T41" fmla="*/ 17 h 81"/>
                    <a:gd name="T42" fmla="*/ 24 w 29"/>
                    <a:gd name="T43" fmla="*/ 21 h 81"/>
                    <a:gd name="T44" fmla="*/ 20 w 29"/>
                    <a:gd name="T45" fmla="*/ 27 h 81"/>
                    <a:gd name="T46" fmla="*/ 15 w 29"/>
                    <a:gd name="T47" fmla="*/ 34 h 81"/>
                    <a:gd name="T48" fmla="*/ 10 w 29"/>
                    <a:gd name="T49" fmla="*/ 41 h 81"/>
                    <a:gd name="T50" fmla="*/ 8 w 29"/>
                    <a:gd name="T51" fmla="*/ 45 h 81"/>
                    <a:gd name="T52" fmla="*/ 6 w 29"/>
                    <a:gd name="T53" fmla="*/ 48 h 81"/>
                    <a:gd name="T54" fmla="*/ 4 w 29"/>
                    <a:gd name="T55" fmla="*/ 56 h 81"/>
                    <a:gd name="T56" fmla="*/ 3 w 29"/>
                    <a:gd name="T57" fmla="*/ 63 h 81"/>
                    <a:gd name="T58" fmla="*/ 4 w 29"/>
                    <a:gd name="T59" fmla="*/ 66 h 81"/>
                    <a:gd name="T60" fmla="*/ 4 w 29"/>
                    <a:gd name="T61" fmla="*/ 69 h 81"/>
                    <a:gd name="T62" fmla="*/ 9 w 29"/>
                    <a:gd name="T63" fmla="*/ 78 h 81"/>
                    <a:gd name="T64" fmla="*/ 12 w 29"/>
                    <a:gd name="T65" fmla="*/ 8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9" h="81">
                      <a:moveTo>
                        <a:pt x="12" y="81"/>
                      </a:moveTo>
                      <a:cubicBezTo>
                        <a:pt x="12" y="81"/>
                        <a:pt x="11" y="81"/>
                        <a:pt x="9" y="79"/>
                      </a:cubicBezTo>
                      <a:cubicBezTo>
                        <a:pt x="7" y="77"/>
                        <a:pt x="4" y="74"/>
                        <a:pt x="2" y="70"/>
                      </a:cubicBezTo>
                      <a:cubicBezTo>
                        <a:pt x="1" y="68"/>
                        <a:pt x="1" y="66"/>
                        <a:pt x="0" y="63"/>
                      </a:cubicBezTo>
                      <a:cubicBezTo>
                        <a:pt x="0" y="61"/>
                        <a:pt x="0" y="58"/>
                        <a:pt x="0" y="55"/>
                      </a:cubicBezTo>
                      <a:cubicBezTo>
                        <a:pt x="1" y="52"/>
                        <a:pt x="1" y="49"/>
                        <a:pt x="3" y="47"/>
                      </a:cubicBezTo>
                      <a:cubicBezTo>
                        <a:pt x="3" y="45"/>
                        <a:pt x="4" y="44"/>
                        <a:pt x="5" y="43"/>
                      </a:cubicBezTo>
                      <a:cubicBezTo>
                        <a:pt x="5" y="41"/>
                        <a:pt x="6" y="40"/>
                        <a:pt x="7" y="39"/>
                      </a:cubicBezTo>
                      <a:cubicBezTo>
                        <a:pt x="10" y="34"/>
                        <a:pt x="14" y="29"/>
                        <a:pt x="17" y="25"/>
                      </a:cubicBezTo>
                      <a:cubicBezTo>
                        <a:pt x="19" y="23"/>
                        <a:pt x="20" y="21"/>
                        <a:pt x="22" y="19"/>
                      </a:cubicBezTo>
                      <a:cubicBezTo>
                        <a:pt x="22" y="18"/>
                        <a:pt x="23" y="17"/>
                        <a:pt x="24" y="16"/>
                      </a:cubicBezTo>
                      <a:cubicBezTo>
                        <a:pt x="24" y="15"/>
                        <a:pt x="25" y="14"/>
                        <a:pt x="25" y="13"/>
                      </a:cubicBezTo>
                      <a:quadBezTo>
                        <a:pt x="26" y="12"/>
                        <a:pt x="26" y="11"/>
                      </a:quadBezTo>
                      <a:cubicBezTo>
                        <a:pt x="27" y="10"/>
                        <a:pt x="27" y="9"/>
                        <a:pt x="27" y="8"/>
                      </a:cubicBezTo>
                      <a:cubicBezTo>
                        <a:pt x="28" y="6"/>
                        <a:pt x="28" y="5"/>
                        <a:pt x="28" y="4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1"/>
                        <a:pt x="29" y="4"/>
                      </a:cubicBezTo>
                      <a:cubicBezTo>
                        <a:pt x="29" y="5"/>
                        <a:pt x="29" y="6"/>
                        <a:pt x="29" y="8"/>
                      </a:cubicBezTo>
                      <a:cubicBezTo>
                        <a:pt x="28" y="9"/>
                        <a:pt x="28" y="10"/>
                        <a:pt x="28" y="11"/>
                      </a:cubicBezTo>
                      <a:cubicBezTo>
                        <a:pt x="28" y="12"/>
                        <a:pt x="28" y="13"/>
                        <a:pt x="27" y="14"/>
                      </a:cubicBezTo>
                      <a:cubicBezTo>
                        <a:pt x="27" y="15"/>
                        <a:pt x="27" y="16"/>
                        <a:pt x="26" y="17"/>
                      </a:cubicBezTo>
                      <a:cubicBezTo>
                        <a:pt x="25" y="19"/>
                        <a:pt x="25" y="20"/>
                        <a:pt x="24" y="21"/>
                      </a:cubicBezTo>
                      <a:cubicBezTo>
                        <a:pt x="23" y="23"/>
                        <a:pt x="21" y="25"/>
                        <a:pt x="20" y="27"/>
                      </a:cubicBezTo>
                      <a:cubicBezTo>
                        <a:pt x="18" y="29"/>
                        <a:pt x="17" y="32"/>
                        <a:pt x="15" y="34"/>
                      </a:cubicBezTo>
                      <a:cubicBezTo>
                        <a:pt x="13" y="36"/>
                        <a:pt x="12" y="39"/>
                        <a:pt x="10" y="41"/>
                      </a:cubicBezTo>
                      <a:cubicBezTo>
                        <a:pt x="9" y="42"/>
                        <a:pt x="9" y="43"/>
                        <a:pt x="8" y="45"/>
                      </a:cubicBezTo>
                      <a:cubicBezTo>
                        <a:pt x="7" y="46"/>
                        <a:pt x="7" y="47"/>
                        <a:pt x="6" y="48"/>
                      </a:cubicBezTo>
                      <a:cubicBezTo>
                        <a:pt x="5" y="51"/>
                        <a:pt x="4" y="53"/>
                        <a:pt x="4" y="56"/>
                      </a:cubicBezTo>
                      <a:cubicBezTo>
                        <a:pt x="3" y="58"/>
                        <a:pt x="3" y="61"/>
                        <a:pt x="3" y="63"/>
                      </a:cubicBezTo>
                      <a:cubicBezTo>
                        <a:pt x="3" y="64"/>
                        <a:pt x="3" y="65"/>
                        <a:pt x="4" y="66"/>
                      </a:cubicBezTo>
                      <a:cubicBezTo>
                        <a:pt x="4" y="67"/>
                        <a:pt x="4" y="68"/>
                        <a:pt x="4" y="69"/>
                      </a:cubicBezTo>
                      <a:cubicBezTo>
                        <a:pt x="6" y="73"/>
                        <a:pt x="8" y="76"/>
                        <a:pt x="9" y="78"/>
                      </a:cubicBezTo>
                      <a:cubicBezTo>
                        <a:pt x="11" y="80"/>
                        <a:pt x="12" y="81"/>
                        <a:pt x="12" y="81"/>
                      </a:cubic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83" name="Freeform 129"/>
                <p:cNvSpPr/>
                <p:nvPr/>
              </p:nvSpPr>
              <p:spPr>
                <a:xfrm>
                  <a:off x="5670550" y="908051"/>
                  <a:ext cx="122238" cy="344488"/>
                </a:xfrm>
                <a:custGeom>
                  <a:avLst/>
                  <a:gdLst>
                    <a:gd name="T0" fmla="*/ 12 w 29"/>
                    <a:gd name="T1" fmla="*/ 81 h 81"/>
                    <a:gd name="T2" fmla="*/ 9 w 29"/>
                    <a:gd name="T3" fmla="*/ 79 h 81"/>
                    <a:gd name="T4" fmla="*/ 2 w 29"/>
                    <a:gd name="T5" fmla="*/ 70 h 81"/>
                    <a:gd name="T6" fmla="*/ 0 w 29"/>
                    <a:gd name="T7" fmla="*/ 63 h 81"/>
                    <a:gd name="T8" fmla="*/ 0 w 29"/>
                    <a:gd name="T9" fmla="*/ 55 h 81"/>
                    <a:gd name="T10" fmla="*/ 3 w 29"/>
                    <a:gd name="T11" fmla="*/ 47 h 81"/>
                    <a:gd name="T12" fmla="*/ 5 w 29"/>
                    <a:gd name="T13" fmla="*/ 43 h 81"/>
                    <a:gd name="T14" fmla="*/ 7 w 29"/>
                    <a:gd name="T15" fmla="*/ 39 h 81"/>
                    <a:gd name="T16" fmla="*/ 17 w 29"/>
                    <a:gd name="T17" fmla="*/ 25 h 81"/>
                    <a:gd name="T18" fmla="*/ 22 w 29"/>
                    <a:gd name="T19" fmla="*/ 19 h 81"/>
                    <a:gd name="T20" fmla="*/ 24 w 29"/>
                    <a:gd name="T21" fmla="*/ 16 h 81"/>
                    <a:gd name="T22" fmla="*/ 25 w 29"/>
                    <a:gd name="T23" fmla="*/ 13 h 81"/>
                    <a:gd name="T24" fmla="*/ 26 w 29"/>
                    <a:gd name="T25" fmla="*/ 11 h 81"/>
                    <a:gd name="T26" fmla="*/ 27 w 29"/>
                    <a:gd name="T27" fmla="*/ 8 h 81"/>
                    <a:gd name="T28" fmla="*/ 28 w 29"/>
                    <a:gd name="T29" fmla="*/ 4 h 81"/>
                    <a:gd name="T30" fmla="*/ 29 w 29"/>
                    <a:gd name="T31" fmla="*/ 0 h 81"/>
                    <a:gd name="T32" fmla="*/ 29 w 29"/>
                    <a:gd name="T33" fmla="*/ 4 h 81"/>
                    <a:gd name="T34" fmla="*/ 29 w 29"/>
                    <a:gd name="T35" fmla="*/ 8 h 81"/>
                    <a:gd name="T36" fmla="*/ 28 w 29"/>
                    <a:gd name="T37" fmla="*/ 11 h 81"/>
                    <a:gd name="T38" fmla="*/ 27 w 29"/>
                    <a:gd name="T39" fmla="*/ 14 h 81"/>
                    <a:gd name="T40" fmla="*/ 26 w 29"/>
                    <a:gd name="T41" fmla="*/ 17 h 81"/>
                    <a:gd name="T42" fmla="*/ 24 w 29"/>
                    <a:gd name="T43" fmla="*/ 21 h 81"/>
                    <a:gd name="T44" fmla="*/ 20 w 29"/>
                    <a:gd name="T45" fmla="*/ 27 h 81"/>
                    <a:gd name="T46" fmla="*/ 15 w 29"/>
                    <a:gd name="T47" fmla="*/ 34 h 81"/>
                    <a:gd name="T48" fmla="*/ 10 w 29"/>
                    <a:gd name="T49" fmla="*/ 41 h 81"/>
                    <a:gd name="T50" fmla="*/ 8 w 29"/>
                    <a:gd name="T51" fmla="*/ 45 h 81"/>
                    <a:gd name="T52" fmla="*/ 6 w 29"/>
                    <a:gd name="T53" fmla="*/ 48 h 81"/>
                    <a:gd name="T54" fmla="*/ 4 w 29"/>
                    <a:gd name="T55" fmla="*/ 56 h 81"/>
                    <a:gd name="T56" fmla="*/ 3 w 29"/>
                    <a:gd name="T57" fmla="*/ 63 h 81"/>
                    <a:gd name="T58" fmla="*/ 4 w 29"/>
                    <a:gd name="T59" fmla="*/ 66 h 81"/>
                    <a:gd name="T60" fmla="*/ 4 w 29"/>
                    <a:gd name="T61" fmla="*/ 69 h 81"/>
                    <a:gd name="T62" fmla="*/ 9 w 29"/>
                    <a:gd name="T63" fmla="*/ 78 h 81"/>
                    <a:gd name="T64" fmla="*/ 12 w 29"/>
                    <a:gd name="T65" fmla="*/ 8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9" h="81">
                      <a:moveTo>
                        <a:pt x="12" y="81"/>
                      </a:moveTo>
                      <a:cubicBezTo>
                        <a:pt x="12" y="81"/>
                        <a:pt x="11" y="81"/>
                        <a:pt x="9" y="79"/>
                      </a:cubicBezTo>
                      <a:cubicBezTo>
                        <a:pt x="7" y="77"/>
                        <a:pt x="4" y="74"/>
                        <a:pt x="2" y="70"/>
                      </a:cubicBezTo>
                      <a:cubicBezTo>
                        <a:pt x="1" y="68"/>
                        <a:pt x="1" y="66"/>
                        <a:pt x="0" y="63"/>
                      </a:cubicBezTo>
                      <a:cubicBezTo>
                        <a:pt x="0" y="61"/>
                        <a:pt x="0" y="58"/>
                        <a:pt x="0" y="55"/>
                      </a:cubicBezTo>
                      <a:cubicBezTo>
                        <a:pt x="1" y="52"/>
                        <a:pt x="1" y="49"/>
                        <a:pt x="3" y="47"/>
                      </a:cubicBezTo>
                      <a:cubicBezTo>
                        <a:pt x="3" y="45"/>
                        <a:pt x="4" y="44"/>
                        <a:pt x="5" y="43"/>
                      </a:cubicBezTo>
                      <a:cubicBezTo>
                        <a:pt x="5" y="41"/>
                        <a:pt x="6" y="40"/>
                        <a:pt x="7" y="39"/>
                      </a:cubicBezTo>
                      <a:cubicBezTo>
                        <a:pt x="10" y="34"/>
                        <a:pt x="14" y="29"/>
                        <a:pt x="17" y="25"/>
                      </a:cubicBezTo>
                      <a:cubicBezTo>
                        <a:pt x="19" y="23"/>
                        <a:pt x="20" y="21"/>
                        <a:pt x="22" y="19"/>
                      </a:cubicBezTo>
                      <a:cubicBezTo>
                        <a:pt x="23" y="18"/>
                        <a:pt x="23" y="17"/>
                        <a:pt x="24" y="16"/>
                      </a:cubicBezTo>
                      <a:cubicBezTo>
                        <a:pt x="24" y="15"/>
                        <a:pt x="25" y="14"/>
                        <a:pt x="25" y="13"/>
                      </a:cubicBezTo>
                      <a:quadBezTo>
                        <a:pt x="26" y="12"/>
                        <a:pt x="26" y="11"/>
                      </a:quadBezTo>
                      <a:cubicBezTo>
                        <a:pt x="27" y="10"/>
                        <a:pt x="27" y="9"/>
                        <a:pt x="27" y="8"/>
                      </a:cubicBezTo>
                      <a:cubicBezTo>
                        <a:pt x="28" y="6"/>
                        <a:pt x="28" y="5"/>
                        <a:pt x="28" y="4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1"/>
                        <a:pt x="29" y="4"/>
                      </a:cubicBezTo>
                      <a:cubicBezTo>
                        <a:pt x="29" y="5"/>
                        <a:pt x="29" y="6"/>
                        <a:pt x="29" y="8"/>
                      </a:cubicBezTo>
                      <a:cubicBezTo>
                        <a:pt x="29" y="9"/>
                        <a:pt x="28" y="10"/>
                        <a:pt x="28" y="11"/>
                      </a:cubicBezTo>
                      <a:cubicBezTo>
                        <a:pt x="28" y="12"/>
                        <a:pt x="28" y="13"/>
                        <a:pt x="27" y="14"/>
                      </a:cubicBezTo>
                      <a:cubicBezTo>
                        <a:pt x="27" y="15"/>
                        <a:pt x="27" y="16"/>
                        <a:pt x="26" y="17"/>
                      </a:cubicBezTo>
                      <a:cubicBezTo>
                        <a:pt x="25" y="19"/>
                        <a:pt x="25" y="20"/>
                        <a:pt x="24" y="21"/>
                      </a:cubicBezTo>
                      <a:cubicBezTo>
                        <a:pt x="23" y="23"/>
                        <a:pt x="21" y="25"/>
                        <a:pt x="20" y="27"/>
                      </a:cubicBezTo>
                      <a:cubicBezTo>
                        <a:pt x="18" y="29"/>
                        <a:pt x="17" y="32"/>
                        <a:pt x="15" y="34"/>
                      </a:cubicBezTo>
                      <a:cubicBezTo>
                        <a:pt x="13" y="36"/>
                        <a:pt x="12" y="39"/>
                        <a:pt x="10" y="41"/>
                      </a:cubicBezTo>
                      <a:cubicBezTo>
                        <a:pt x="9" y="42"/>
                        <a:pt x="9" y="43"/>
                        <a:pt x="8" y="45"/>
                      </a:cubicBezTo>
                      <a:cubicBezTo>
                        <a:pt x="7" y="46"/>
                        <a:pt x="7" y="47"/>
                        <a:pt x="6" y="48"/>
                      </a:cubicBezTo>
                      <a:cubicBezTo>
                        <a:pt x="5" y="51"/>
                        <a:pt x="4" y="53"/>
                        <a:pt x="4" y="56"/>
                      </a:cubicBezTo>
                      <a:cubicBezTo>
                        <a:pt x="3" y="58"/>
                        <a:pt x="3" y="61"/>
                        <a:pt x="3" y="63"/>
                      </a:cubicBezTo>
                      <a:cubicBezTo>
                        <a:pt x="3" y="64"/>
                        <a:pt x="3" y="65"/>
                        <a:pt x="4" y="66"/>
                      </a:cubicBezTo>
                      <a:cubicBezTo>
                        <a:pt x="4" y="67"/>
                        <a:pt x="4" y="68"/>
                        <a:pt x="4" y="69"/>
                      </a:cubicBezTo>
                      <a:cubicBezTo>
                        <a:pt x="6" y="73"/>
                        <a:pt x="8" y="76"/>
                        <a:pt x="9" y="78"/>
                      </a:cubicBezTo>
                      <a:cubicBezTo>
                        <a:pt x="11" y="80"/>
                        <a:pt x="12" y="81"/>
                        <a:pt x="12" y="81"/>
                      </a:cubic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84" name="Freeform 130"/>
                <p:cNvSpPr/>
                <p:nvPr/>
              </p:nvSpPr>
              <p:spPr>
                <a:xfrm>
                  <a:off x="5830888" y="908051"/>
                  <a:ext cx="123825" cy="344488"/>
                </a:xfrm>
                <a:custGeom>
                  <a:avLst/>
                  <a:gdLst>
                    <a:gd name="T0" fmla="*/ 12 w 29"/>
                    <a:gd name="T1" fmla="*/ 81 h 81"/>
                    <a:gd name="T2" fmla="*/ 9 w 29"/>
                    <a:gd name="T3" fmla="*/ 79 h 81"/>
                    <a:gd name="T4" fmla="*/ 2 w 29"/>
                    <a:gd name="T5" fmla="*/ 70 h 81"/>
                    <a:gd name="T6" fmla="*/ 0 w 29"/>
                    <a:gd name="T7" fmla="*/ 63 h 81"/>
                    <a:gd name="T8" fmla="*/ 0 w 29"/>
                    <a:gd name="T9" fmla="*/ 55 h 81"/>
                    <a:gd name="T10" fmla="*/ 3 w 29"/>
                    <a:gd name="T11" fmla="*/ 47 h 81"/>
                    <a:gd name="T12" fmla="*/ 5 w 29"/>
                    <a:gd name="T13" fmla="*/ 43 h 81"/>
                    <a:gd name="T14" fmla="*/ 7 w 29"/>
                    <a:gd name="T15" fmla="*/ 39 h 81"/>
                    <a:gd name="T16" fmla="*/ 17 w 29"/>
                    <a:gd name="T17" fmla="*/ 25 h 81"/>
                    <a:gd name="T18" fmla="*/ 22 w 29"/>
                    <a:gd name="T19" fmla="*/ 19 h 81"/>
                    <a:gd name="T20" fmla="*/ 24 w 29"/>
                    <a:gd name="T21" fmla="*/ 16 h 81"/>
                    <a:gd name="T22" fmla="*/ 25 w 29"/>
                    <a:gd name="T23" fmla="*/ 13 h 81"/>
                    <a:gd name="T24" fmla="*/ 26 w 29"/>
                    <a:gd name="T25" fmla="*/ 11 h 81"/>
                    <a:gd name="T26" fmla="*/ 27 w 29"/>
                    <a:gd name="T27" fmla="*/ 8 h 81"/>
                    <a:gd name="T28" fmla="*/ 28 w 29"/>
                    <a:gd name="T29" fmla="*/ 4 h 81"/>
                    <a:gd name="T30" fmla="*/ 29 w 29"/>
                    <a:gd name="T31" fmla="*/ 0 h 81"/>
                    <a:gd name="T32" fmla="*/ 29 w 29"/>
                    <a:gd name="T33" fmla="*/ 4 h 81"/>
                    <a:gd name="T34" fmla="*/ 29 w 29"/>
                    <a:gd name="T35" fmla="*/ 8 h 81"/>
                    <a:gd name="T36" fmla="*/ 28 w 29"/>
                    <a:gd name="T37" fmla="*/ 11 h 81"/>
                    <a:gd name="T38" fmla="*/ 27 w 29"/>
                    <a:gd name="T39" fmla="*/ 14 h 81"/>
                    <a:gd name="T40" fmla="*/ 26 w 29"/>
                    <a:gd name="T41" fmla="*/ 17 h 81"/>
                    <a:gd name="T42" fmla="*/ 24 w 29"/>
                    <a:gd name="T43" fmla="*/ 21 h 81"/>
                    <a:gd name="T44" fmla="*/ 20 w 29"/>
                    <a:gd name="T45" fmla="*/ 27 h 81"/>
                    <a:gd name="T46" fmla="*/ 15 w 29"/>
                    <a:gd name="T47" fmla="*/ 34 h 81"/>
                    <a:gd name="T48" fmla="*/ 10 w 29"/>
                    <a:gd name="T49" fmla="*/ 41 h 81"/>
                    <a:gd name="T50" fmla="*/ 8 w 29"/>
                    <a:gd name="T51" fmla="*/ 45 h 81"/>
                    <a:gd name="T52" fmla="*/ 6 w 29"/>
                    <a:gd name="T53" fmla="*/ 48 h 81"/>
                    <a:gd name="T54" fmla="*/ 4 w 29"/>
                    <a:gd name="T55" fmla="*/ 56 h 81"/>
                    <a:gd name="T56" fmla="*/ 3 w 29"/>
                    <a:gd name="T57" fmla="*/ 63 h 81"/>
                    <a:gd name="T58" fmla="*/ 4 w 29"/>
                    <a:gd name="T59" fmla="*/ 66 h 81"/>
                    <a:gd name="T60" fmla="*/ 5 w 29"/>
                    <a:gd name="T61" fmla="*/ 69 h 81"/>
                    <a:gd name="T62" fmla="*/ 9 w 29"/>
                    <a:gd name="T63" fmla="*/ 78 h 81"/>
                    <a:gd name="T64" fmla="*/ 12 w 29"/>
                    <a:gd name="T65" fmla="*/ 8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9" h="81">
                      <a:moveTo>
                        <a:pt x="12" y="81"/>
                      </a:moveTo>
                      <a:cubicBezTo>
                        <a:pt x="12" y="81"/>
                        <a:pt x="11" y="81"/>
                        <a:pt x="9" y="79"/>
                      </a:cubicBezTo>
                      <a:cubicBezTo>
                        <a:pt x="7" y="77"/>
                        <a:pt x="4" y="74"/>
                        <a:pt x="2" y="70"/>
                      </a:cubicBezTo>
                      <a:cubicBezTo>
                        <a:pt x="1" y="68"/>
                        <a:pt x="1" y="66"/>
                        <a:pt x="0" y="63"/>
                      </a:cubicBezTo>
                      <a:cubicBezTo>
                        <a:pt x="0" y="61"/>
                        <a:pt x="0" y="58"/>
                        <a:pt x="0" y="55"/>
                      </a:cubicBezTo>
                      <a:cubicBezTo>
                        <a:pt x="1" y="52"/>
                        <a:pt x="1" y="49"/>
                        <a:pt x="3" y="47"/>
                      </a:cubicBezTo>
                      <a:cubicBezTo>
                        <a:pt x="3" y="45"/>
                        <a:pt x="4" y="44"/>
                        <a:pt x="5" y="43"/>
                      </a:cubicBezTo>
                      <a:cubicBezTo>
                        <a:pt x="5" y="41"/>
                        <a:pt x="6" y="40"/>
                        <a:pt x="7" y="39"/>
                      </a:cubicBezTo>
                      <a:cubicBezTo>
                        <a:pt x="10" y="34"/>
                        <a:pt x="14" y="29"/>
                        <a:pt x="17" y="25"/>
                      </a:cubicBezTo>
                      <a:cubicBezTo>
                        <a:pt x="19" y="23"/>
                        <a:pt x="20" y="21"/>
                        <a:pt x="22" y="19"/>
                      </a:cubicBezTo>
                      <a:cubicBezTo>
                        <a:pt x="23" y="18"/>
                        <a:pt x="23" y="17"/>
                        <a:pt x="24" y="16"/>
                      </a:cubicBezTo>
                      <a:cubicBezTo>
                        <a:pt x="24" y="15"/>
                        <a:pt x="25" y="14"/>
                        <a:pt x="25" y="13"/>
                      </a:cubicBezTo>
                      <a:quadBezTo>
                        <a:pt x="26" y="12"/>
                        <a:pt x="26" y="11"/>
                      </a:quadBezTo>
                      <a:cubicBezTo>
                        <a:pt x="27" y="10"/>
                        <a:pt x="27" y="9"/>
                        <a:pt x="27" y="8"/>
                      </a:cubicBezTo>
                      <a:cubicBezTo>
                        <a:pt x="28" y="6"/>
                        <a:pt x="28" y="5"/>
                        <a:pt x="28" y="4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1"/>
                        <a:pt x="29" y="4"/>
                      </a:cubicBezTo>
                      <a:cubicBezTo>
                        <a:pt x="29" y="5"/>
                        <a:pt x="29" y="6"/>
                        <a:pt x="29" y="8"/>
                      </a:cubicBezTo>
                      <a:cubicBezTo>
                        <a:pt x="29" y="9"/>
                        <a:pt x="28" y="10"/>
                        <a:pt x="28" y="11"/>
                      </a:cubicBezTo>
                      <a:cubicBezTo>
                        <a:pt x="28" y="12"/>
                        <a:pt x="28" y="13"/>
                        <a:pt x="27" y="14"/>
                      </a:cubicBezTo>
                      <a:cubicBezTo>
                        <a:pt x="27" y="15"/>
                        <a:pt x="27" y="16"/>
                        <a:pt x="26" y="17"/>
                      </a:cubicBezTo>
                      <a:cubicBezTo>
                        <a:pt x="26" y="19"/>
                        <a:pt x="25" y="20"/>
                        <a:pt x="24" y="21"/>
                      </a:cubicBezTo>
                      <a:cubicBezTo>
                        <a:pt x="23" y="23"/>
                        <a:pt x="21" y="25"/>
                        <a:pt x="20" y="27"/>
                      </a:cubicBezTo>
                      <a:cubicBezTo>
                        <a:pt x="18" y="29"/>
                        <a:pt x="17" y="32"/>
                        <a:pt x="15" y="34"/>
                      </a:cubicBezTo>
                      <a:cubicBezTo>
                        <a:pt x="13" y="36"/>
                        <a:pt x="12" y="39"/>
                        <a:pt x="10" y="41"/>
                      </a:cubicBezTo>
                      <a:cubicBezTo>
                        <a:pt x="9" y="42"/>
                        <a:pt x="9" y="43"/>
                        <a:pt x="8" y="45"/>
                      </a:cubicBezTo>
                      <a:cubicBezTo>
                        <a:pt x="7" y="46"/>
                        <a:pt x="7" y="47"/>
                        <a:pt x="6" y="48"/>
                      </a:cubicBezTo>
                      <a:cubicBezTo>
                        <a:pt x="5" y="51"/>
                        <a:pt x="4" y="53"/>
                        <a:pt x="4" y="56"/>
                      </a:cubicBezTo>
                      <a:cubicBezTo>
                        <a:pt x="3" y="58"/>
                        <a:pt x="3" y="61"/>
                        <a:pt x="3" y="63"/>
                      </a:cubicBezTo>
                      <a:cubicBezTo>
                        <a:pt x="3" y="64"/>
                        <a:pt x="3" y="65"/>
                        <a:pt x="4" y="66"/>
                      </a:cubicBezTo>
                      <a:cubicBezTo>
                        <a:pt x="4" y="67"/>
                        <a:pt x="4" y="68"/>
                        <a:pt x="5" y="69"/>
                      </a:cubicBezTo>
                      <a:cubicBezTo>
                        <a:pt x="6" y="73"/>
                        <a:pt x="8" y="76"/>
                        <a:pt x="9" y="78"/>
                      </a:cubicBezTo>
                      <a:cubicBezTo>
                        <a:pt x="11" y="80"/>
                        <a:pt x="12" y="81"/>
                        <a:pt x="12" y="81"/>
                      </a:cubic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78" name="Freeform 9"/>
              <p:cNvSpPr/>
              <p:nvPr/>
            </p:nvSpPr>
            <p:spPr>
              <a:xfrm flipH="1">
                <a:off x="8093519" y="717064"/>
                <a:ext cx="419018" cy="834119"/>
              </a:xfrm>
              <a:custGeom>
                <a:avLst/>
                <a:gdLst>
                  <a:gd name="T0" fmla="*/ 79 w 79"/>
                  <a:gd name="T1" fmla="*/ 0 h 158"/>
                  <a:gd name="T2" fmla="*/ 13 w 79"/>
                  <a:gd name="T3" fmla="*/ 0 h 158"/>
                  <a:gd name="T4" fmla="*/ 12 w 79"/>
                  <a:gd name="T5" fmla="*/ 0 h 158"/>
                  <a:gd name="T6" fmla="*/ 0 w 79"/>
                  <a:gd name="T7" fmla="*/ 17 h 158"/>
                  <a:gd name="T8" fmla="*/ 0 w 79"/>
                  <a:gd name="T9" fmla="*/ 17 h 158"/>
                  <a:gd name="T10" fmla="*/ 0 w 79"/>
                  <a:gd name="T11" fmla="*/ 121 h 158"/>
                  <a:gd name="T12" fmla="*/ 1 w 79"/>
                  <a:gd name="T13" fmla="*/ 123 h 158"/>
                  <a:gd name="T14" fmla="*/ 32 w 79"/>
                  <a:gd name="T15" fmla="*/ 157 h 158"/>
                  <a:gd name="T16" fmla="*/ 34 w 79"/>
                  <a:gd name="T17" fmla="*/ 158 h 158"/>
                  <a:gd name="T18" fmla="*/ 79 w 79"/>
                  <a:gd name="T19" fmla="*/ 158 h 158"/>
                  <a:gd name="T20" fmla="*/ 79 w 79"/>
                  <a:gd name="T21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158">
                    <a:moveTo>
                      <a:pt x="79" y="0"/>
                    </a:moveTo>
                    <a:quadBezTo>
                      <a:pt x="13" y="0"/>
                      <a:pt x="13" y="0"/>
                    </a:quadBezTo>
                    <a:quadBezTo>
                      <a:pt x="12" y="0"/>
                      <a:pt x="12" y="0"/>
                    </a:quadBezTo>
                    <a:cubicBezTo>
                      <a:pt x="12" y="1"/>
                      <a:pt x="2" y="3"/>
                      <a:pt x="0" y="17"/>
                    </a:cubicBezTo>
                    <a:quadBezTo>
                      <a:pt x="0" y="17"/>
                      <a:pt x="0" y="17"/>
                    </a:quadBezTo>
                    <a:quadBezTo>
                      <a:pt x="0" y="121"/>
                      <a:pt x="0" y="121"/>
                    </a:quadBezTo>
                    <a:quadBezTo>
                      <a:pt x="0" y="122"/>
                      <a:pt x="1" y="123"/>
                    </a:quadBezTo>
                    <a:cubicBezTo>
                      <a:pt x="1" y="124"/>
                      <a:pt x="13" y="150"/>
                      <a:pt x="32" y="157"/>
                    </a:cubicBezTo>
                    <a:quadBezTo>
                      <a:pt x="33" y="158"/>
                      <a:pt x="34" y="158"/>
                    </a:quadBezTo>
                    <a:quadBezTo>
                      <a:pt x="79" y="158"/>
                      <a:pt x="79" y="158"/>
                    </a:quadBezTo>
                    <a:quadBezTo>
                      <a:pt x="79" y="0"/>
                      <a:pt x="79" y="0"/>
                    </a:quadBezTo>
                  </a:path>
                </a:pathLst>
              </a:custGeom>
              <a:solidFill>
                <a:srgbClr val="E5E5E5">
                  <a:alpha val="1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</p:grpSp>
      </p:grpSp>
      <p:sp>
        <p:nvSpPr>
          <p:cNvPr id="122" name="Rounded Rectangle 30"/>
          <p:cNvSpPr/>
          <p:nvPr/>
        </p:nvSpPr>
        <p:spPr>
          <a:xfrm>
            <a:off x="622572" y="1611102"/>
            <a:ext cx="10946856" cy="4937472"/>
          </a:xfrm>
          <a:prstGeom prst="roundRect">
            <a:avLst>
              <a:gd name="adj" fmla="val 5228"/>
            </a:avLst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defTabSz="1375467">
              <a:defRPr/>
            </a:pPr>
            <a:endParaRPr lang="en-US" sz="2133">
              <a:solidFill>
                <a:srgbClr val="237DB9"/>
              </a:solidFill>
              <a:latin typeface="Calibri"/>
            </a:endParaRPr>
          </a:p>
        </p:txBody>
      </p:sp>
      <p:sp>
        <p:nvSpPr>
          <p:cNvPr id="124" name="Sev01"/>
          <p:cNvSpPr/>
          <p:nvPr/>
        </p:nvSpPr>
        <p:spPr>
          <a:xfrm>
            <a:off x="1968791" y="2070093"/>
            <a:ext cx="1358909" cy="1358907"/>
          </a:xfrm>
          <a:prstGeom prst="ellipse">
            <a:avLst/>
          </a:prstGeom>
          <a:solidFill>
            <a:srgbClr val="288DBB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defTabSz="1375467">
              <a:defRPr/>
            </a:pPr>
            <a:endParaRPr lang="en-US" sz="5333">
              <a:solidFill>
                <a:srgbClr val="237DB9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125" name="Sev02"/>
          <p:cNvSpPr/>
          <p:nvPr/>
        </p:nvSpPr>
        <p:spPr>
          <a:xfrm>
            <a:off x="2033820" y="4246332"/>
            <a:ext cx="1358909" cy="1358907"/>
          </a:xfrm>
          <a:prstGeom prst="ellipse">
            <a:avLst/>
          </a:prstGeom>
          <a:solidFill>
            <a:srgbClr val="12B19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defTabSz="1375467">
              <a:defRPr/>
            </a:pPr>
            <a:endParaRPr lang="en-US" sz="8000">
              <a:solidFill>
                <a:srgbClr val="15AA96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129" name="Freeform 42"/>
          <p:cNvSpPr>
            <a:spLocks noEditPoints="1"/>
          </p:cNvSpPr>
          <p:nvPr/>
        </p:nvSpPr>
        <p:spPr>
          <a:xfrm>
            <a:off x="2311764" y="2459919"/>
            <a:ext cx="672960" cy="579257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quadBezTo>
                  <a:pt x="46" y="53"/>
                  <a:pt x="46" y="53"/>
                </a:quad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quadBezTo>
                  <a:pt x="26" y="63"/>
                  <a:pt x="26" y="63"/>
                </a:quad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quadBezTo>
                  <a:pt x="6" y="53"/>
                  <a:pt x="6" y="53"/>
                </a:quadBezTo>
                <a:cubicBezTo>
                  <a:pt x="2" y="53"/>
                  <a:pt x="0" y="50"/>
                  <a:pt x="0" y="47"/>
                </a:cubicBezTo>
                <a:quadBezTo>
                  <a:pt x="0" y="6"/>
                  <a:pt x="0" y="6"/>
                </a:quadBezTo>
                <a:cubicBezTo>
                  <a:pt x="0" y="2"/>
                  <a:pt x="2" y="0"/>
                  <a:pt x="6" y="0"/>
                </a:cubicBezTo>
                <a:quadBezTo>
                  <a:pt x="67" y="0"/>
                  <a:pt x="67" y="0"/>
                </a:quad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quadBezTo>
                  <a:pt x="6" y="5"/>
                  <a:pt x="6" y="5"/>
                </a:quadBezTo>
                <a:quadBezTo>
                  <a:pt x="5" y="5"/>
                  <a:pt x="5" y="6"/>
                </a:quadBezTo>
                <a:quadBezTo>
                  <a:pt x="5" y="37"/>
                  <a:pt x="5" y="37"/>
                </a:quadBezTo>
                <a:cubicBezTo>
                  <a:pt x="5" y="38"/>
                  <a:pt x="5" y="39"/>
                  <a:pt x="6" y="39"/>
                </a:cubicBezTo>
                <a:quadBezTo>
                  <a:pt x="67" y="39"/>
                  <a:pt x="67" y="39"/>
                </a:quad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anchor="t" anchorCtr="0">
            <a:prstTxWarp prst="textNoShape">
              <a:avLst/>
            </a:prstTxWarp>
          </a:bodyPr>
          <a:lstStyle/>
          <a:p>
            <a:pPr lvl="0" defTabSz="1375467">
              <a:defRPr/>
            </a:pPr>
            <a:endParaRPr lang="en-US" sz="2667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131" name="Freeform 86"/>
          <p:cNvSpPr>
            <a:spLocks noEditPoints="1"/>
          </p:cNvSpPr>
          <p:nvPr/>
        </p:nvSpPr>
        <p:spPr>
          <a:xfrm>
            <a:off x="2482846" y="4538085"/>
            <a:ext cx="460857" cy="775404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quadBezTo>
                  <a:pt x="5" y="49"/>
                  <a:pt x="5" y="49"/>
                </a:quadBezTo>
                <a:cubicBezTo>
                  <a:pt x="2" y="49"/>
                  <a:pt x="0" y="47"/>
                  <a:pt x="0" y="44"/>
                </a:cubicBezTo>
                <a:quadBezTo>
                  <a:pt x="0" y="5"/>
                  <a:pt x="0" y="5"/>
                </a:quadBezTo>
                <a:cubicBezTo>
                  <a:pt x="0" y="3"/>
                  <a:pt x="2" y="0"/>
                  <a:pt x="5" y="0"/>
                </a:cubicBezTo>
                <a:quadBezTo>
                  <a:pt x="24" y="0"/>
                  <a:pt x="24" y="0"/>
                </a:quad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quadBezTo>
                  <a:pt x="5" y="10"/>
                  <a:pt x="5" y="10"/>
                </a:quadBezTo>
                <a:cubicBezTo>
                  <a:pt x="4" y="10"/>
                  <a:pt x="3" y="11"/>
                  <a:pt x="3" y="11"/>
                </a:cubicBezTo>
                <a:quadBezTo>
                  <a:pt x="3" y="38"/>
                  <a:pt x="3" y="38"/>
                </a:quadBezTo>
                <a:cubicBezTo>
                  <a:pt x="3" y="39"/>
                  <a:pt x="4" y="39"/>
                  <a:pt x="5" y="39"/>
                </a:cubicBezTo>
                <a:quadBezTo>
                  <a:pt x="24" y="39"/>
                  <a:pt x="24" y="39"/>
                </a:quadBezTo>
                <a:quadBezTo>
                  <a:pt x="25" y="39"/>
                  <a:pt x="25" y="38"/>
                </a:quadBezTo>
                <a:lnTo>
                  <a:pt x="25" y="11"/>
                </a:lnTo>
                <a:close/>
                <a:moveTo>
                  <a:pt x="17" y="5"/>
                </a:moveTo>
                <a:quadBezTo>
                  <a:pt x="11" y="5"/>
                  <a:pt x="11" y="5"/>
                </a:quadBezTo>
                <a:cubicBezTo>
                  <a:pt x="11" y="5"/>
                  <a:pt x="11" y="6"/>
                  <a:pt x="11" y="6"/>
                </a:cubicBezTo>
                <a:quadBezTo>
                  <a:pt x="11" y="6"/>
                  <a:pt x="11" y="6"/>
                </a:quadBezTo>
                <a:quadBezTo>
                  <a:pt x="17" y="6"/>
                  <a:pt x="17" y="6"/>
                </a:quadBezTo>
                <a:quadBezTo>
                  <a:pt x="18" y="6"/>
                  <a:pt x="18" y="6"/>
                </a:quad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anchor="t" anchorCtr="0">
            <a:prstTxWarp prst="textNoShape">
              <a:avLst/>
            </a:prstTxWarp>
          </a:bodyPr>
          <a:lstStyle/>
          <a:p>
            <a:pPr lvl="0" defTabSz="1375467">
              <a:defRPr/>
            </a:pPr>
            <a:endParaRPr lang="en-US" sz="2667">
              <a:solidFill>
                <a:srgbClr val="262626"/>
              </a:solidFill>
              <a:latin typeface="Calibri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-805368" y="3765441"/>
            <a:ext cx="622490" cy="1112062"/>
          </a:xfrm>
          <a:prstGeom prst="rect">
            <a:avLst/>
          </a:prstGeom>
          <a:solidFill>
            <a:srgbClr val="12B1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sp>
        <p:nvSpPr>
          <p:cNvPr id="139" name="矩形 138"/>
          <p:cNvSpPr/>
          <p:nvPr/>
        </p:nvSpPr>
        <p:spPr>
          <a:xfrm>
            <a:off x="-805368" y="4877503"/>
            <a:ext cx="622490" cy="1112062"/>
          </a:xfrm>
          <a:prstGeom prst="rect">
            <a:avLst/>
          </a:prstGeom>
          <a:solidFill>
            <a:srgbClr val="288D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sp>
        <p:nvSpPr>
          <p:cNvPr id="140" name="矩形 139"/>
          <p:cNvSpPr/>
          <p:nvPr/>
        </p:nvSpPr>
        <p:spPr>
          <a:xfrm>
            <a:off x="-805368" y="2698237"/>
            <a:ext cx="622490" cy="1112062"/>
          </a:xfrm>
          <a:prstGeom prst="rect">
            <a:avLst/>
          </a:prstGeom>
          <a:solidFill>
            <a:srgbClr val="E04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sp>
        <p:nvSpPr>
          <p:cNvPr id="141" name="矩形 140"/>
          <p:cNvSpPr/>
          <p:nvPr/>
        </p:nvSpPr>
        <p:spPr>
          <a:xfrm>
            <a:off x="-805368" y="1753357"/>
            <a:ext cx="622490" cy="1112062"/>
          </a:xfrm>
          <a:prstGeom prst="rect">
            <a:avLst/>
          </a:prstGeom>
          <a:solidFill>
            <a:srgbClr val="FDB5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sp>
        <p:nvSpPr>
          <p:cNvPr id="102" name="文本框 101"/>
          <p:cNvSpPr txBox="1"/>
          <p:nvPr/>
        </p:nvSpPr>
        <p:spPr>
          <a:xfrm>
            <a:off x="3902128" y="2296918"/>
            <a:ext cx="6821197" cy="9206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altLang="en-US" sz="2800" b="1">
                <a:solidFill>
                  <a:srgbClr val="203A7B"/>
                </a:solidFill>
                <a:latin typeface="Calibri"/>
              </a:rPr>
              <a:t>“Относись к людям так</a:t>
            </a:r>
            <a:r>
              <a:rPr lang="en-US" altLang="ru-RU" sz="2800" b="1">
                <a:solidFill>
                  <a:srgbClr val="203A7B"/>
                </a:solidFill>
                <a:latin typeface="Calibri"/>
              </a:rPr>
              <a:t>,</a:t>
            </a:r>
            <a:r>
              <a:rPr lang="ru-RU" altLang="en-US" sz="2800" b="1">
                <a:solidFill>
                  <a:srgbClr val="203A7B"/>
                </a:solidFill>
                <a:latin typeface="Calibri"/>
              </a:rPr>
              <a:t> как хочешь</a:t>
            </a:r>
            <a:r>
              <a:rPr lang="en-US" altLang="ru-RU" sz="2800" b="1">
                <a:solidFill>
                  <a:srgbClr val="203A7B"/>
                </a:solidFill>
                <a:latin typeface="Calibri"/>
              </a:rPr>
              <a:t>,</a:t>
            </a:r>
            <a:r>
              <a:rPr lang="ru-RU" altLang="en-US" sz="2800" b="1">
                <a:solidFill>
                  <a:srgbClr val="203A7B"/>
                </a:solidFill>
                <a:latin typeface="Calibri"/>
              </a:rPr>
              <a:t> чтобы они относились к тебе”</a:t>
            </a:r>
          </a:p>
        </p:txBody>
      </p:sp>
      <p:sp>
        <p:nvSpPr>
          <p:cNvPr id="105" name="文本框 104"/>
          <p:cNvSpPr txBox="1"/>
          <p:nvPr/>
        </p:nvSpPr>
        <p:spPr>
          <a:xfrm>
            <a:off x="4021401" y="4586905"/>
            <a:ext cx="6651106" cy="926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altLang="en-US" sz="2800" b="1">
                <a:solidFill>
                  <a:srgbClr val="203A7B"/>
                </a:solidFill>
                <a:latin typeface="Calibri"/>
              </a:rPr>
              <a:t>“Не делай другим то</a:t>
            </a:r>
            <a:r>
              <a:rPr lang="en-US" altLang="ru-RU" sz="2800" b="1">
                <a:solidFill>
                  <a:srgbClr val="203A7B"/>
                </a:solidFill>
                <a:latin typeface="Calibri"/>
              </a:rPr>
              <a:t>,</a:t>
            </a:r>
            <a:r>
              <a:rPr lang="ru-RU" altLang="en-US" sz="2800" b="1">
                <a:solidFill>
                  <a:srgbClr val="203A7B"/>
                </a:solidFill>
                <a:latin typeface="Calibri"/>
              </a:rPr>
              <a:t> чего не желаешь себе”</a:t>
            </a:r>
          </a:p>
        </p:txBody>
      </p:sp>
      <p:sp>
        <p:nvSpPr>
          <p:cNvPr id="113" name="文本框 18"/>
          <p:cNvSpPr>
            <a:spLocks noChangeArrowheads="1"/>
          </p:cNvSpPr>
          <p:nvPr/>
        </p:nvSpPr>
        <p:spPr>
          <a:xfrm>
            <a:off x="2358810" y="224303"/>
            <a:ext cx="7474380" cy="81201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altLang="en-US" sz="4800" b="1">
                <a:solidFill>
                  <a:srgbClr val="203A7B"/>
                </a:solidFill>
                <a:latin typeface="Calibri"/>
                <a:ea typeface="Microsoft YaHei"/>
                <a:sym typeface="Microsoft YaHei"/>
              </a:rPr>
              <a:t>Задание </a:t>
            </a:r>
            <a:r>
              <a:rPr lang="en-US" altLang="ru-RU" sz="4800" b="1">
                <a:solidFill>
                  <a:srgbClr val="203A7B"/>
                </a:solidFill>
                <a:latin typeface="Calibri"/>
                <a:ea typeface="Microsoft YaHei"/>
                <a:sym typeface="Microsoft YaHei"/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hp="http://schemas.haansoft.com/office/presentation/8.0" xmlns:dsp="http://schemas.microsoft.com/office/drawing/2008/diagram" xmlns:dgm="http://schemas.openxmlformats.org/drawingml/2006/diagram" xmlns:c="http://schemas.openxmlformats.org/drawingml/2006/chart" xmlns="" Requires="hp">
      <p:transition xmlns:mc="http://schemas.openxmlformats.org/markup-compatibility/2006" xmlns:hp="http://schemas.haansoft.com/office/presentation/8.0" spd="med" advClick="0" advTm="0" mc:Ignorable="hp" hp:hslDur="1400">
        <hp:hncExtTransition type="swap" attr="SubType=left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"/>
                            </p:stCondLst>
                            <p:childTnLst>
                              <p:par>
                                <p:cTn id="22" presetID="53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4" grpId="1" animBg="1"/>
      <p:bldP spid="125" grpId="4" animBg="1"/>
      <p:bldP spid="129" grpId="2" animBg="1"/>
      <p:bldP spid="131" grpId="5" animBg="1"/>
      <p:bldP spid="102" grpId="3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90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39798" y="62751"/>
            <a:ext cx="1376461" cy="1217409"/>
            <a:chOff x="2140462" y="1008439"/>
            <a:chExt cx="3190688" cy="2821999"/>
          </a:xfrm>
        </p:grpSpPr>
        <p:grpSp>
          <p:nvGrpSpPr>
            <p:cNvPr id="7" name="组合 6"/>
            <p:cNvGrpSpPr/>
            <p:nvPr/>
          </p:nvGrpSpPr>
          <p:grpSpPr>
            <a:xfrm>
              <a:off x="2140462" y="3135267"/>
              <a:ext cx="3190688" cy="695171"/>
              <a:chOff x="2140462" y="3135267"/>
              <a:chExt cx="3190688" cy="695171"/>
            </a:xfrm>
          </p:grpSpPr>
          <p:sp>
            <p:nvSpPr>
              <p:cNvPr id="8" name="Rectangle 37"/>
              <p:cNvSpPr>
                <a:spLocks noChangeArrowheads="1"/>
              </p:cNvSpPr>
              <p:nvPr/>
            </p:nvSpPr>
            <p:spPr>
              <a:xfrm>
                <a:off x="2140462" y="3135267"/>
                <a:ext cx="3190688" cy="687802"/>
              </a:xfrm>
              <a:prstGeom prst="rect">
                <a:avLst/>
              </a:prstGeom>
              <a:solidFill>
                <a:srgbClr val="AEDBA9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9" name="Rectangle 25"/>
              <p:cNvSpPr>
                <a:spLocks noChangeArrowheads="1"/>
              </p:cNvSpPr>
              <p:nvPr/>
            </p:nvSpPr>
            <p:spPr>
              <a:xfrm>
                <a:off x="2447927" y="3141652"/>
                <a:ext cx="141896" cy="687802"/>
              </a:xfrm>
              <a:prstGeom prst="rect">
                <a:avLst/>
              </a:prstGeom>
              <a:solidFill>
                <a:srgbClr val="F1654C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0" name="Rectangle 25"/>
              <p:cNvSpPr>
                <a:spLocks noChangeArrowheads="1"/>
              </p:cNvSpPr>
              <p:nvPr/>
            </p:nvSpPr>
            <p:spPr>
              <a:xfrm>
                <a:off x="2645535" y="3135267"/>
                <a:ext cx="141896" cy="687802"/>
              </a:xfrm>
              <a:prstGeom prst="rect">
                <a:avLst/>
              </a:prstGeom>
              <a:solidFill>
                <a:srgbClr val="F1654C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11" name="Rectangle 29"/>
              <p:cNvSpPr>
                <a:spLocks noChangeArrowheads="1"/>
              </p:cNvSpPr>
              <p:nvPr/>
            </p:nvSpPr>
            <p:spPr>
              <a:xfrm>
                <a:off x="4847031" y="3140668"/>
                <a:ext cx="228608" cy="689770"/>
              </a:xfrm>
              <a:prstGeom prst="rect">
                <a:avLst/>
              </a:prstGeom>
              <a:solidFill>
                <a:srgbClr val="F1654C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573959" y="1008439"/>
              <a:ext cx="1266731" cy="2222633"/>
              <a:chOff x="2573959" y="1008439"/>
              <a:chExt cx="1266731" cy="2222633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3452494" y="1343502"/>
                <a:ext cx="344489" cy="1577975"/>
                <a:chOff x="1230312" y="1006476"/>
                <a:chExt cx="344489" cy="1577975"/>
              </a:xfrm>
            </p:grpSpPr>
            <p:sp>
              <p:nvSpPr>
                <p:cNvPr id="48" name="Freeform 114"/>
                <p:cNvSpPr/>
                <p:nvPr/>
              </p:nvSpPr>
              <p:spPr>
                <a:xfrm>
                  <a:off x="1235075" y="2255838"/>
                  <a:ext cx="114300" cy="196850"/>
                </a:xfrm>
                <a:custGeom>
                  <a:avLst/>
                  <a:gdLst>
                    <a:gd name="T0" fmla="*/ 72 w 72"/>
                    <a:gd name="T1" fmla="*/ 11 h 124"/>
                    <a:gd name="T2" fmla="*/ 3 w 72"/>
                    <a:gd name="T3" fmla="*/ 0 h 124"/>
                    <a:gd name="T4" fmla="*/ 0 w 72"/>
                    <a:gd name="T5" fmla="*/ 118 h 124"/>
                    <a:gd name="T6" fmla="*/ 35 w 72"/>
                    <a:gd name="T7" fmla="*/ 124 h 124"/>
                    <a:gd name="T8" fmla="*/ 72 w 72"/>
                    <a:gd name="T9" fmla="*/ 11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24">
                      <a:moveTo>
                        <a:pt x="72" y="11"/>
                      </a:moveTo>
                      <a:lnTo>
                        <a:pt x="3" y="0"/>
                      </a:lnTo>
                      <a:lnTo>
                        <a:pt x="0" y="118"/>
                      </a:lnTo>
                      <a:lnTo>
                        <a:pt x="35" y="124"/>
                      </a:lnTo>
                      <a:lnTo>
                        <a:pt x="72" y="11"/>
                      </a:lnTo>
                      <a:close/>
                    </a:path>
                  </a:pathLst>
                </a:custGeom>
                <a:solidFill>
                  <a:srgbClr val="FF9C8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9" name="Freeform 115"/>
                <p:cNvSpPr/>
                <p:nvPr/>
              </p:nvSpPr>
              <p:spPr>
                <a:xfrm>
                  <a:off x="1235075" y="2255838"/>
                  <a:ext cx="114300" cy="196850"/>
                </a:xfrm>
                <a:custGeom>
                  <a:avLst/>
                  <a:gdLst>
                    <a:gd name="T0" fmla="*/ 72 w 72"/>
                    <a:gd name="T1" fmla="*/ 11 h 124"/>
                    <a:gd name="T2" fmla="*/ 3 w 72"/>
                    <a:gd name="T3" fmla="*/ 0 h 124"/>
                    <a:gd name="T4" fmla="*/ 0 w 72"/>
                    <a:gd name="T5" fmla="*/ 118 h 124"/>
                    <a:gd name="T6" fmla="*/ 35 w 72"/>
                    <a:gd name="T7" fmla="*/ 124 h 124"/>
                    <a:gd name="T8" fmla="*/ 72 w 72"/>
                    <a:gd name="T9" fmla="*/ 11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24">
                      <a:moveTo>
                        <a:pt x="72" y="11"/>
                      </a:moveTo>
                      <a:lnTo>
                        <a:pt x="3" y="0"/>
                      </a:lnTo>
                      <a:lnTo>
                        <a:pt x="0" y="118"/>
                      </a:lnTo>
                      <a:lnTo>
                        <a:pt x="35" y="124"/>
                      </a:lnTo>
                      <a:lnTo>
                        <a:pt x="72" y="11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0" name="Freeform 116"/>
                <p:cNvSpPr/>
                <p:nvPr/>
              </p:nvSpPr>
              <p:spPr>
                <a:xfrm>
                  <a:off x="1230312" y="2443163"/>
                  <a:ext cx="60325" cy="141288"/>
                </a:xfrm>
                <a:custGeom>
                  <a:avLst/>
                  <a:gdLst>
                    <a:gd name="T0" fmla="*/ 1 w 14"/>
                    <a:gd name="T1" fmla="*/ 0 h 33"/>
                    <a:gd name="T2" fmla="*/ 0 w 14"/>
                    <a:gd name="T3" fmla="*/ 26 h 33"/>
                    <a:gd name="T4" fmla="*/ 2 w 14"/>
                    <a:gd name="T5" fmla="*/ 32 h 33"/>
                    <a:gd name="T6" fmla="*/ 6 w 14"/>
                    <a:gd name="T7" fmla="*/ 27 h 33"/>
                    <a:gd name="T8" fmla="*/ 14 w 14"/>
                    <a:gd name="T9" fmla="*/ 2 h 33"/>
                    <a:gd name="T10" fmla="*/ 1 w 14"/>
                    <a:gd name="T1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33">
                      <a:moveTo>
                        <a:pt x="1" y="0"/>
                      </a:moveTo>
                      <a:quadBezTo>
                        <a:pt x="0" y="26"/>
                        <a:pt x="0" y="26"/>
                      </a:quadBezTo>
                      <a:cubicBezTo>
                        <a:pt x="0" y="30"/>
                        <a:pt x="1" y="32"/>
                        <a:pt x="2" y="32"/>
                      </a:cubicBezTo>
                      <a:cubicBezTo>
                        <a:pt x="3" y="33"/>
                        <a:pt x="5" y="30"/>
                        <a:pt x="6" y="27"/>
                      </a:cubicBezTo>
                      <a:quadBezTo>
                        <a:pt x="14" y="2"/>
                        <a:pt x="14" y="2"/>
                      </a:quadBezTo>
                      <a:quadBezTo>
                        <a:pt x="1" y="0"/>
                        <a:pt x="1" y="0"/>
                      </a:quadBezTo>
                    </a:path>
                  </a:pathLst>
                </a:custGeom>
                <a:solidFill>
                  <a:srgbClr val="50504E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1" name="Freeform 117"/>
                <p:cNvSpPr/>
                <p:nvPr/>
              </p:nvSpPr>
              <p:spPr>
                <a:xfrm>
                  <a:off x="1239838" y="1138238"/>
                  <a:ext cx="304800" cy="1135063"/>
                </a:xfrm>
                <a:custGeom>
                  <a:avLst/>
                  <a:gdLst>
                    <a:gd name="T0" fmla="*/ 125 w 192"/>
                    <a:gd name="T1" fmla="*/ 0 h 715"/>
                    <a:gd name="T2" fmla="*/ 0 w 192"/>
                    <a:gd name="T3" fmla="*/ 704 h 715"/>
                    <a:gd name="T4" fmla="*/ 26 w 192"/>
                    <a:gd name="T5" fmla="*/ 710 h 715"/>
                    <a:gd name="T6" fmla="*/ 45 w 192"/>
                    <a:gd name="T7" fmla="*/ 713 h 715"/>
                    <a:gd name="T8" fmla="*/ 69 w 192"/>
                    <a:gd name="T9" fmla="*/ 715 h 715"/>
                    <a:gd name="T10" fmla="*/ 192 w 192"/>
                    <a:gd name="T11" fmla="*/ 19 h 715"/>
                    <a:gd name="T12" fmla="*/ 171 w 192"/>
                    <a:gd name="T13" fmla="*/ 16 h 715"/>
                    <a:gd name="T14" fmla="*/ 149 w 192"/>
                    <a:gd name="T15" fmla="*/ 10 h 715"/>
                    <a:gd name="T16" fmla="*/ 149 w 192"/>
                    <a:gd name="T17" fmla="*/ 5 h 715"/>
                    <a:gd name="T18" fmla="*/ 125 w 192"/>
                    <a:gd name="T19" fmla="*/ 0 h 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2" h="715">
                      <a:moveTo>
                        <a:pt x="125" y="0"/>
                      </a:moveTo>
                      <a:lnTo>
                        <a:pt x="0" y="704"/>
                      </a:lnTo>
                      <a:lnTo>
                        <a:pt x="26" y="710"/>
                      </a:lnTo>
                      <a:lnTo>
                        <a:pt x="45" y="713"/>
                      </a:lnTo>
                      <a:lnTo>
                        <a:pt x="69" y="715"/>
                      </a:lnTo>
                      <a:lnTo>
                        <a:pt x="192" y="19"/>
                      </a:lnTo>
                      <a:lnTo>
                        <a:pt x="171" y="16"/>
                      </a:lnTo>
                      <a:lnTo>
                        <a:pt x="149" y="10"/>
                      </a:lnTo>
                      <a:lnTo>
                        <a:pt x="149" y="5"/>
                      </a:lnTo>
                      <a:lnTo>
                        <a:pt x="125" y="0"/>
                      </a:lnTo>
                      <a:close/>
                    </a:path>
                  </a:pathLst>
                </a:custGeom>
                <a:solidFill>
                  <a:srgbClr val="F49B17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2" name="Freeform 118"/>
                <p:cNvSpPr/>
                <p:nvPr/>
              </p:nvSpPr>
              <p:spPr>
                <a:xfrm>
                  <a:off x="1239838" y="1138238"/>
                  <a:ext cx="304800" cy="1135063"/>
                </a:xfrm>
                <a:custGeom>
                  <a:avLst/>
                  <a:gdLst>
                    <a:gd name="T0" fmla="*/ 125 w 192"/>
                    <a:gd name="T1" fmla="*/ 0 h 715"/>
                    <a:gd name="T2" fmla="*/ 0 w 192"/>
                    <a:gd name="T3" fmla="*/ 704 h 715"/>
                    <a:gd name="T4" fmla="*/ 26 w 192"/>
                    <a:gd name="T5" fmla="*/ 710 h 715"/>
                    <a:gd name="T6" fmla="*/ 45 w 192"/>
                    <a:gd name="T7" fmla="*/ 713 h 715"/>
                    <a:gd name="T8" fmla="*/ 69 w 192"/>
                    <a:gd name="T9" fmla="*/ 715 h 715"/>
                    <a:gd name="T10" fmla="*/ 192 w 192"/>
                    <a:gd name="T11" fmla="*/ 19 h 715"/>
                    <a:gd name="T12" fmla="*/ 171 w 192"/>
                    <a:gd name="T13" fmla="*/ 16 h 715"/>
                    <a:gd name="T14" fmla="*/ 149 w 192"/>
                    <a:gd name="T15" fmla="*/ 10 h 715"/>
                    <a:gd name="T16" fmla="*/ 149 w 192"/>
                    <a:gd name="T17" fmla="*/ 5 h 715"/>
                    <a:gd name="T18" fmla="*/ 125 w 192"/>
                    <a:gd name="T19" fmla="*/ 0 h 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2" h="715">
                      <a:moveTo>
                        <a:pt x="125" y="0"/>
                      </a:moveTo>
                      <a:lnTo>
                        <a:pt x="0" y="704"/>
                      </a:lnTo>
                      <a:lnTo>
                        <a:pt x="26" y="710"/>
                      </a:lnTo>
                      <a:lnTo>
                        <a:pt x="45" y="713"/>
                      </a:lnTo>
                      <a:lnTo>
                        <a:pt x="69" y="715"/>
                      </a:lnTo>
                      <a:lnTo>
                        <a:pt x="192" y="19"/>
                      </a:lnTo>
                      <a:lnTo>
                        <a:pt x="171" y="16"/>
                      </a:lnTo>
                      <a:lnTo>
                        <a:pt x="149" y="10"/>
                      </a:lnTo>
                      <a:lnTo>
                        <a:pt x="149" y="5"/>
                      </a:lnTo>
                      <a:lnTo>
                        <a:pt x="125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3" name="Freeform 119"/>
                <p:cNvSpPr/>
                <p:nvPr/>
              </p:nvSpPr>
              <p:spPr>
                <a:xfrm>
                  <a:off x="1430338" y="1006476"/>
                  <a:ext cx="144463" cy="177800"/>
                </a:xfrm>
                <a:custGeom>
                  <a:avLst/>
                  <a:gdLst>
                    <a:gd name="T0" fmla="*/ 0 w 34"/>
                    <a:gd name="T1" fmla="*/ 36 h 42"/>
                    <a:gd name="T2" fmla="*/ 1 w 34"/>
                    <a:gd name="T3" fmla="*/ 37 h 42"/>
                    <a:gd name="T4" fmla="*/ 27 w 34"/>
                    <a:gd name="T5" fmla="*/ 42 h 42"/>
                    <a:gd name="T6" fmla="*/ 28 w 34"/>
                    <a:gd name="T7" fmla="*/ 42 h 42"/>
                    <a:gd name="T8" fmla="*/ 34 w 34"/>
                    <a:gd name="T9" fmla="*/ 6 h 42"/>
                    <a:gd name="T10" fmla="*/ 33 w 34"/>
                    <a:gd name="T11" fmla="*/ 5 h 42"/>
                    <a:gd name="T12" fmla="*/ 7 w 34"/>
                    <a:gd name="T13" fmla="*/ 0 h 42"/>
                    <a:gd name="T14" fmla="*/ 6 w 34"/>
                    <a:gd name="T15" fmla="*/ 1 h 42"/>
                    <a:gd name="T16" fmla="*/ 0 w 34"/>
                    <a:gd name="T17" fmla="*/ 36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4" h="42">
                      <a:moveTo>
                        <a:pt x="0" y="36"/>
                      </a:moveTo>
                      <a:quadBezTo>
                        <a:pt x="0" y="37"/>
                        <a:pt x="1" y="37"/>
                      </a:quadBezTo>
                      <a:quadBezTo>
                        <a:pt x="27" y="42"/>
                        <a:pt x="27" y="42"/>
                      </a:quadBezTo>
                      <a:cubicBezTo>
                        <a:pt x="27" y="42"/>
                        <a:pt x="28" y="42"/>
                        <a:pt x="28" y="42"/>
                      </a:cubicBezTo>
                      <a:quadBezTo>
                        <a:pt x="34" y="6"/>
                        <a:pt x="34" y="6"/>
                      </a:quadBezTo>
                      <a:cubicBezTo>
                        <a:pt x="34" y="6"/>
                        <a:pt x="34" y="5"/>
                        <a:pt x="33" y="5"/>
                      </a:cubicBezTo>
                      <a:quadBezTo>
                        <a:pt x="7" y="0"/>
                        <a:pt x="7" y="0"/>
                      </a:quadBezTo>
                      <a:cubicBezTo>
                        <a:pt x="7" y="0"/>
                        <a:pt x="6" y="1"/>
                        <a:pt x="6" y="1"/>
                      </a:cubicBezTo>
                      <a:quadBezTo>
                        <a:pt x="0" y="36"/>
                        <a:pt x="0" y="36"/>
                      </a:quadBezTo>
                    </a:path>
                  </a:pathLst>
                </a:custGeom>
                <a:solidFill>
                  <a:srgbClr val="2F556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4" name="Freeform 120"/>
                <p:cNvSpPr>
                  <a:spLocks noEditPoints="1"/>
                </p:cNvSpPr>
                <p:nvPr/>
              </p:nvSpPr>
              <p:spPr>
                <a:xfrm>
                  <a:off x="1235075" y="1006476"/>
                  <a:ext cx="280988" cy="1492250"/>
                </a:xfrm>
                <a:custGeom>
                  <a:avLst/>
                  <a:gdLst>
                    <a:gd name="T0" fmla="*/ 0 w 66"/>
                    <a:gd name="T1" fmla="*/ 339 h 351"/>
                    <a:gd name="T2" fmla="*/ 0 w 66"/>
                    <a:gd name="T3" fmla="*/ 338 h 351"/>
                    <a:gd name="T4" fmla="*/ 13 w 66"/>
                    <a:gd name="T5" fmla="*/ 296 h 351"/>
                    <a:gd name="T6" fmla="*/ 13 w 66"/>
                    <a:gd name="T7" fmla="*/ 296 h 351"/>
                    <a:gd name="T8" fmla="*/ 13 w 66"/>
                    <a:gd name="T9" fmla="*/ 296 h 351"/>
                    <a:gd name="T10" fmla="*/ 13 w 66"/>
                    <a:gd name="T11" fmla="*/ 296 h 351"/>
                    <a:gd name="T12" fmla="*/ 1 w 66"/>
                    <a:gd name="T13" fmla="*/ 294 h 351"/>
                    <a:gd name="T14" fmla="*/ 1 w 66"/>
                    <a:gd name="T15" fmla="*/ 316 h 351"/>
                    <a:gd name="T16" fmla="*/ 1 w 66"/>
                    <a:gd name="T17" fmla="*/ 294 h 351"/>
                    <a:gd name="T18" fmla="*/ 1 w 66"/>
                    <a:gd name="T19" fmla="*/ 294 h 351"/>
                    <a:gd name="T20" fmla="*/ 1 w 66"/>
                    <a:gd name="T21" fmla="*/ 294 h 351"/>
                    <a:gd name="T22" fmla="*/ 46 w 66"/>
                    <a:gd name="T23" fmla="*/ 36 h 351"/>
                    <a:gd name="T24" fmla="*/ 47 w 66"/>
                    <a:gd name="T25" fmla="*/ 38 h 351"/>
                    <a:gd name="T26" fmla="*/ 47 w 66"/>
                    <a:gd name="T27" fmla="*/ 37 h 351"/>
                    <a:gd name="T28" fmla="*/ 52 w 66"/>
                    <a:gd name="T29" fmla="*/ 1 h 351"/>
                    <a:gd name="T30" fmla="*/ 52 w 66"/>
                    <a:gd name="T31" fmla="*/ 1 h 351"/>
                    <a:gd name="T32" fmla="*/ 52 w 66"/>
                    <a:gd name="T33" fmla="*/ 1 h 351"/>
                    <a:gd name="T34" fmla="*/ 52 w 66"/>
                    <a:gd name="T35" fmla="*/ 1 h 351"/>
                    <a:gd name="T36" fmla="*/ 52 w 66"/>
                    <a:gd name="T37" fmla="*/ 1 h 351"/>
                    <a:gd name="T38" fmla="*/ 52 w 66"/>
                    <a:gd name="T39" fmla="*/ 1 h 351"/>
                    <a:gd name="T40" fmla="*/ 52 w 66"/>
                    <a:gd name="T41" fmla="*/ 1 h 351"/>
                    <a:gd name="T42" fmla="*/ 52 w 66"/>
                    <a:gd name="T43" fmla="*/ 1 h 351"/>
                    <a:gd name="T44" fmla="*/ 52 w 66"/>
                    <a:gd name="T45" fmla="*/ 1 h 351"/>
                    <a:gd name="T46" fmla="*/ 52 w 66"/>
                    <a:gd name="T47" fmla="*/ 1 h 351"/>
                    <a:gd name="T48" fmla="*/ 52 w 66"/>
                    <a:gd name="T49" fmla="*/ 1 h 351"/>
                    <a:gd name="T50" fmla="*/ 52 w 66"/>
                    <a:gd name="T51" fmla="*/ 1 h 351"/>
                    <a:gd name="T52" fmla="*/ 52 w 66"/>
                    <a:gd name="T53" fmla="*/ 1 h 351"/>
                    <a:gd name="T54" fmla="*/ 52 w 66"/>
                    <a:gd name="T55" fmla="*/ 1 h 351"/>
                    <a:gd name="T56" fmla="*/ 52 w 66"/>
                    <a:gd name="T57" fmla="*/ 1 h 351"/>
                    <a:gd name="T58" fmla="*/ 52 w 66"/>
                    <a:gd name="T59" fmla="*/ 1 h 351"/>
                    <a:gd name="T60" fmla="*/ 52 w 66"/>
                    <a:gd name="T61" fmla="*/ 1 h 351"/>
                    <a:gd name="T62" fmla="*/ 52 w 66"/>
                    <a:gd name="T63" fmla="*/ 1 h 351"/>
                    <a:gd name="T64" fmla="*/ 53 w 66"/>
                    <a:gd name="T65" fmla="*/ 0 h 351"/>
                    <a:gd name="T66" fmla="*/ 53 w 66"/>
                    <a:gd name="T67" fmla="*/ 0 h 351"/>
                    <a:gd name="T68" fmla="*/ 66 w 66"/>
                    <a:gd name="T69" fmla="*/ 3 h 351"/>
                    <a:gd name="T70" fmla="*/ 53 w 66"/>
                    <a:gd name="T71" fmla="*/ 0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66" h="351">
                      <a:moveTo>
                        <a:pt x="0" y="338"/>
                      </a:moveTo>
                      <a:quadBezTo>
                        <a:pt x="0" y="339"/>
                        <a:pt x="0" y="339"/>
                      </a:quadBezTo>
                      <a:quadBezTo>
                        <a:pt x="0" y="351"/>
                        <a:pt x="0" y="351"/>
                      </a:quadBezTo>
                      <a:quadBezTo>
                        <a:pt x="0" y="338"/>
                        <a:pt x="0" y="338"/>
                      </a:quadBezTo>
                      <a:moveTo>
                        <a:pt x="13" y="296"/>
                      </a:moveTo>
                      <a:quadBezTo>
                        <a:pt x="13" y="296"/>
                        <a:pt x="13" y="296"/>
                      </a:quadBezTo>
                      <a:quadBezTo>
                        <a:pt x="13" y="296"/>
                        <a:pt x="13" y="296"/>
                      </a:quadBezTo>
                      <a:quadBezTo>
                        <a:pt x="13" y="296"/>
                        <a:pt x="13" y="296"/>
                      </a:quadBezTo>
                      <a:moveTo>
                        <a:pt x="13" y="296"/>
                      </a:moveTo>
                      <a:quadBezTo>
                        <a:pt x="13" y="296"/>
                        <a:pt x="13" y="296"/>
                      </a:quadBezTo>
                      <a:quadBezTo>
                        <a:pt x="13" y="296"/>
                        <a:pt x="13" y="296"/>
                      </a:quadBezTo>
                      <a:quadBezTo>
                        <a:pt x="13" y="296"/>
                        <a:pt x="13" y="296"/>
                      </a:quadBezTo>
                      <a:quadBezTo>
                        <a:pt x="13" y="296"/>
                        <a:pt x="13" y="296"/>
                      </a:quadBezTo>
                      <a:moveTo>
                        <a:pt x="1" y="294"/>
                      </a:moveTo>
                      <a:quadBezTo>
                        <a:pt x="1" y="295"/>
                        <a:pt x="1" y="295"/>
                      </a:quadBezTo>
                      <a:quadBezTo>
                        <a:pt x="1" y="316"/>
                        <a:pt x="1" y="316"/>
                      </a:quadBezTo>
                      <a:quadBezTo>
                        <a:pt x="1" y="294"/>
                        <a:pt x="1" y="294"/>
                      </a:quadBezTo>
                      <a:moveTo>
                        <a:pt x="1" y="294"/>
                      </a:moveTo>
                      <a:quadBezTo>
                        <a:pt x="1" y="294"/>
                        <a:pt x="1" y="294"/>
                      </a:quadBezTo>
                      <a:quadBezTo>
                        <a:pt x="1" y="294"/>
                        <a:pt x="1" y="294"/>
                      </a:quadBezTo>
                      <a:quadBezTo>
                        <a:pt x="5" y="295"/>
                        <a:pt x="5" y="295"/>
                      </a:quadBezTo>
                      <a:quadBezTo>
                        <a:pt x="1" y="294"/>
                        <a:pt x="1" y="294"/>
                      </a:quadBezTo>
                      <a:quadBezTo>
                        <a:pt x="1" y="294"/>
                        <a:pt x="1" y="294"/>
                      </a:quadBezTo>
                      <a:moveTo>
                        <a:pt x="46" y="36"/>
                      </a:moveTo>
                      <a:quadBezTo>
                        <a:pt x="46" y="37"/>
                        <a:pt x="46" y="37"/>
                      </a:quadBezTo>
                      <a:cubicBezTo>
                        <a:pt x="46" y="37"/>
                        <a:pt x="47" y="38"/>
                        <a:pt x="47" y="38"/>
                      </a:cubicBezTo>
                      <a:quadBezTo>
                        <a:pt x="2" y="292"/>
                        <a:pt x="2" y="292"/>
                      </a:quadBezTo>
                      <a:quadBezTo>
                        <a:pt x="47" y="37"/>
                        <a:pt x="47" y="37"/>
                      </a:quadBezTo>
                      <a:quadBezTo>
                        <a:pt x="46" y="37"/>
                        <a:pt x="46" y="36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2" y="1"/>
                      </a:moveTo>
                      <a:quadBezTo>
                        <a:pt x="52" y="1"/>
                        <a:pt x="52" y="1"/>
                      </a:quadBezTo>
                      <a:quadBezTo>
                        <a:pt x="52" y="1"/>
                        <a:pt x="52" y="1"/>
                      </a:quadBezTo>
                      <a:moveTo>
                        <a:pt x="53" y="0"/>
                      </a:moveTo>
                      <a:cubicBezTo>
                        <a:pt x="53" y="0"/>
                        <a:pt x="53" y="1"/>
                        <a:pt x="52" y="1"/>
                      </a:cubicBezTo>
                      <a:cubicBezTo>
                        <a:pt x="53" y="1"/>
                        <a:pt x="53" y="0"/>
                        <a:pt x="53" y="0"/>
                      </a:cubicBezTo>
                      <a:quadBezTo>
                        <a:pt x="53" y="0"/>
                        <a:pt x="53" y="0"/>
                      </a:quadBezTo>
                      <a:quadBezTo>
                        <a:pt x="66" y="3"/>
                        <a:pt x="66" y="3"/>
                      </a:quadBezTo>
                      <a:quadBezTo>
                        <a:pt x="66" y="3"/>
                        <a:pt x="66" y="3"/>
                      </a:quadBezTo>
                      <a:quadBezTo>
                        <a:pt x="53" y="0"/>
                        <a:pt x="53" y="0"/>
                      </a:quadBezTo>
                      <a:quadBezTo>
                        <a:pt x="53" y="0"/>
                        <a:pt x="53" y="0"/>
                      </a:quad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5" name="Freeform 121"/>
                <p:cNvSpPr/>
                <p:nvPr/>
              </p:nvSpPr>
              <p:spPr>
                <a:xfrm>
                  <a:off x="1235075" y="2255838"/>
                  <a:ext cx="58738" cy="192088"/>
                </a:xfrm>
                <a:custGeom>
                  <a:avLst/>
                  <a:gdLst>
                    <a:gd name="T0" fmla="*/ 1 w 14"/>
                    <a:gd name="T1" fmla="*/ 0 h 45"/>
                    <a:gd name="T2" fmla="*/ 1 w 14"/>
                    <a:gd name="T3" fmla="*/ 0 h 45"/>
                    <a:gd name="T4" fmla="*/ 1 w 14"/>
                    <a:gd name="T5" fmla="*/ 22 h 45"/>
                    <a:gd name="T6" fmla="*/ 0 w 14"/>
                    <a:gd name="T7" fmla="*/ 43 h 45"/>
                    <a:gd name="T8" fmla="*/ 0 w 14"/>
                    <a:gd name="T9" fmla="*/ 44 h 45"/>
                    <a:gd name="T10" fmla="*/ 7 w 14"/>
                    <a:gd name="T11" fmla="*/ 45 h 45"/>
                    <a:gd name="T12" fmla="*/ 14 w 14"/>
                    <a:gd name="T13" fmla="*/ 3 h 45"/>
                    <a:gd name="T14" fmla="*/ 13 w 14"/>
                    <a:gd name="T15" fmla="*/ 2 h 45"/>
                    <a:gd name="T16" fmla="*/ 13 w 14"/>
                    <a:gd name="T17" fmla="*/ 2 h 45"/>
                    <a:gd name="T18" fmla="*/ 11 w 14"/>
                    <a:gd name="T19" fmla="*/ 2 h 45"/>
                    <a:gd name="T20" fmla="*/ 5 w 14"/>
                    <a:gd name="T21" fmla="*/ 1 h 45"/>
                    <a:gd name="T22" fmla="*/ 1 w 14"/>
                    <a:gd name="T23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4" h="45">
                      <a:moveTo>
                        <a:pt x="1" y="0"/>
                      </a:moveTo>
                      <a:quadBezTo>
                        <a:pt x="1" y="0"/>
                        <a:pt x="1" y="0"/>
                      </a:quadBezTo>
                      <a:quadBezTo>
                        <a:pt x="1" y="22"/>
                        <a:pt x="1" y="22"/>
                      </a:quadBezTo>
                      <a:quadBezTo>
                        <a:pt x="0" y="43"/>
                        <a:pt x="0" y="43"/>
                      </a:quadBezTo>
                      <a:quadBezTo>
                        <a:pt x="0" y="44"/>
                        <a:pt x="0" y="44"/>
                      </a:quadBezTo>
                      <a:quadBezTo>
                        <a:pt x="7" y="45"/>
                        <a:pt x="7" y="45"/>
                      </a:quadBezTo>
                      <a:quadBezTo>
                        <a:pt x="14" y="3"/>
                        <a:pt x="14" y="3"/>
                      </a:quadBezTo>
                      <a:cubicBezTo>
                        <a:pt x="14" y="3"/>
                        <a:pt x="14" y="2"/>
                        <a:pt x="13" y="2"/>
                      </a:cubicBezTo>
                      <a:quadBezTo>
                        <a:pt x="13" y="2"/>
                        <a:pt x="13" y="2"/>
                      </a:quadBezTo>
                      <a:quadBezTo>
                        <a:pt x="11" y="2"/>
                        <a:pt x="11" y="2"/>
                      </a:quadBezTo>
                      <a:quadBezTo>
                        <a:pt x="5" y="1"/>
                        <a:pt x="5" y="1"/>
                      </a:quadBezTo>
                      <a:quadBezTo>
                        <a:pt x="1" y="0"/>
                        <a:pt x="1" y="0"/>
                      </a:quadBezTo>
                    </a:path>
                  </a:pathLst>
                </a:custGeom>
                <a:solidFill>
                  <a:srgbClr val="BF756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59" name="Freeform 122"/>
                <p:cNvSpPr/>
                <p:nvPr/>
              </p:nvSpPr>
              <p:spPr>
                <a:xfrm>
                  <a:off x="1230312" y="2443163"/>
                  <a:ext cx="34925" cy="136525"/>
                </a:xfrm>
                <a:custGeom>
                  <a:avLst/>
                  <a:gdLst>
                    <a:gd name="T0" fmla="*/ 1 w 8"/>
                    <a:gd name="T1" fmla="*/ 0 h 32"/>
                    <a:gd name="T2" fmla="*/ 1 w 8"/>
                    <a:gd name="T3" fmla="*/ 0 h 32"/>
                    <a:gd name="T4" fmla="*/ 1 w 8"/>
                    <a:gd name="T5" fmla="*/ 13 h 32"/>
                    <a:gd name="T6" fmla="*/ 0 w 8"/>
                    <a:gd name="T7" fmla="*/ 25 h 32"/>
                    <a:gd name="T8" fmla="*/ 0 w 8"/>
                    <a:gd name="T9" fmla="*/ 25 h 32"/>
                    <a:gd name="T10" fmla="*/ 0 w 8"/>
                    <a:gd name="T11" fmla="*/ 26 h 32"/>
                    <a:gd name="T12" fmla="*/ 0 w 8"/>
                    <a:gd name="T13" fmla="*/ 27 h 32"/>
                    <a:gd name="T14" fmla="*/ 1 w 8"/>
                    <a:gd name="T15" fmla="*/ 32 h 32"/>
                    <a:gd name="T16" fmla="*/ 2 w 8"/>
                    <a:gd name="T17" fmla="*/ 32 h 32"/>
                    <a:gd name="T18" fmla="*/ 2 w 8"/>
                    <a:gd name="T19" fmla="*/ 32 h 32"/>
                    <a:gd name="T20" fmla="*/ 2 w 8"/>
                    <a:gd name="T21" fmla="*/ 31 h 32"/>
                    <a:gd name="T22" fmla="*/ 8 w 8"/>
                    <a:gd name="T23" fmla="*/ 1 h 32"/>
                    <a:gd name="T24" fmla="*/ 1 w 8"/>
                    <a:gd name="T2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" h="32">
                      <a:moveTo>
                        <a:pt x="1" y="0"/>
                      </a:moveTo>
                      <a:quadBezTo>
                        <a:pt x="1" y="0"/>
                        <a:pt x="1" y="0"/>
                      </a:quadBezTo>
                      <a:quadBezTo>
                        <a:pt x="1" y="13"/>
                        <a:pt x="1" y="13"/>
                      </a:quadBezTo>
                      <a:quadBezTo>
                        <a:pt x="0" y="25"/>
                        <a:pt x="0" y="25"/>
                      </a:quadBezTo>
                      <a:quadBezTo>
                        <a:pt x="0" y="25"/>
                        <a:pt x="0" y="25"/>
                      </a:quadBezTo>
                      <a:quadBezTo>
                        <a:pt x="0" y="26"/>
                        <a:pt x="0" y="26"/>
                      </a:quadBezTo>
                      <a:cubicBezTo>
                        <a:pt x="0" y="26"/>
                        <a:pt x="0" y="27"/>
                        <a:pt x="0" y="27"/>
                      </a:cubicBezTo>
                      <a:quadBezTo>
                        <a:pt x="1" y="32"/>
                        <a:pt x="1" y="32"/>
                      </a:quadBezTo>
                      <a:quadBezTo>
                        <a:pt x="2" y="32"/>
                        <a:pt x="2" y="32"/>
                      </a:quadBezTo>
                      <a:quadBezTo>
                        <a:pt x="2" y="32"/>
                        <a:pt x="2" y="32"/>
                      </a:quadBezTo>
                      <a:quadBezTo>
                        <a:pt x="2" y="32"/>
                        <a:pt x="2" y="31"/>
                      </a:quadBezTo>
                      <a:quadBezTo>
                        <a:pt x="8" y="1"/>
                        <a:pt x="8" y="1"/>
                      </a:quadBezTo>
                      <a:quadBezTo>
                        <a:pt x="1" y="0"/>
                        <a:pt x="1" y="0"/>
                      </a:quadBezTo>
                    </a:path>
                  </a:pathLst>
                </a:custGeom>
                <a:solidFill>
                  <a:srgbClr val="3C3C3A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60" name="Freeform 123"/>
                <p:cNvSpPr/>
                <p:nvPr/>
              </p:nvSpPr>
              <p:spPr>
                <a:xfrm>
                  <a:off x="1239838" y="1163638"/>
                  <a:ext cx="249238" cy="1101725"/>
                </a:xfrm>
                <a:custGeom>
                  <a:avLst/>
                  <a:gdLst>
                    <a:gd name="T0" fmla="*/ 46 w 59"/>
                    <a:gd name="T1" fmla="*/ 0 h 259"/>
                    <a:gd name="T2" fmla="*/ 1 w 59"/>
                    <a:gd name="T3" fmla="*/ 255 h 259"/>
                    <a:gd name="T4" fmla="*/ 0 w 59"/>
                    <a:gd name="T5" fmla="*/ 256 h 259"/>
                    <a:gd name="T6" fmla="*/ 0 w 59"/>
                    <a:gd name="T7" fmla="*/ 257 h 259"/>
                    <a:gd name="T8" fmla="*/ 0 w 59"/>
                    <a:gd name="T9" fmla="*/ 257 h 259"/>
                    <a:gd name="T10" fmla="*/ 4 w 59"/>
                    <a:gd name="T11" fmla="*/ 258 h 259"/>
                    <a:gd name="T12" fmla="*/ 10 w 59"/>
                    <a:gd name="T13" fmla="*/ 259 h 259"/>
                    <a:gd name="T14" fmla="*/ 12 w 59"/>
                    <a:gd name="T15" fmla="*/ 259 h 259"/>
                    <a:gd name="T16" fmla="*/ 12 w 59"/>
                    <a:gd name="T17" fmla="*/ 259 h 259"/>
                    <a:gd name="T18" fmla="*/ 12 w 59"/>
                    <a:gd name="T19" fmla="*/ 259 h 259"/>
                    <a:gd name="T20" fmla="*/ 12 w 59"/>
                    <a:gd name="T21" fmla="*/ 259 h 259"/>
                    <a:gd name="T22" fmla="*/ 12 w 59"/>
                    <a:gd name="T23" fmla="*/ 259 h 259"/>
                    <a:gd name="T24" fmla="*/ 12 w 59"/>
                    <a:gd name="T25" fmla="*/ 259 h 259"/>
                    <a:gd name="T26" fmla="*/ 12 w 59"/>
                    <a:gd name="T27" fmla="*/ 259 h 259"/>
                    <a:gd name="T28" fmla="*/ 12 w 59"/>
                    <a:gd name="T29" fmla="*/ 259 h 259"/>
                    <a:gd name="T30" fmla="*/ 13 w 59"/>
                    <a:gd name="T31" fmla="*/ 258 h 259"/>
                    <a:gd name="T32" fmla="*/ 59 w 59"/>
                    <a:gd name="T33" fmla="*/ 3 h 259"/>
                    <a:gd name="T34" fmla="*/ 46 w 59"/>
                    <a:gd name="T35" fmla="*/ 0 h 259"/>
                    <a:gd name="T36" fmla="*/ 46 w 59"/>
                    <a:gd name="T37" fmla="*/ 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9" h="259">
                      <a:moveTo>
                        <a:pt x="46" y="0"/>
                      </a:moveTo>
                      <a:quadBezTo>
                        <a:pt x="1" y="255"/>
                        <a:pt x="1" y="255"/>
                      </a:quadBezTo>
                      <a:quadBezTo>
                        <a:pt x="0" y="256"/>
                        <a:pt x="0" y="256"/>
                      </a:quadBezTo>
                      <a:cubicBezTo>
                        <a:pt x="0" y="256"/>
                        <a:pt x="0" y="257"/>
                        <a:pt x="0" y="257"/>
                      </a:cubicBezTo>
                      <a:quadBezTo>
                        <a:pt x="0" y="257"/>
                        <a:pt x="0" y="257"/>
                      </a:quadBezTo>
                      <a:quadBezTo>
                        <a:pt x="4" y="258"/>
                        <a:pt x="4" y="258"/>
                      </a:quadBezTo>
                      <a:quadBezTo>
                        <a:pt x="10" y="259"/>
                        <a:pt x="10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2" y="259"/>
                        <a:pt x="12" y="259"/>
                      </a:quadBezTo>
                      <a:quadBezTo>
                        <a:pt x="13" y="259"/>
                        <a:pt x="13" y="258"/>
                      </a:quadBezTo>
                      <a:quadBezTo>
                        <a:pt x="59" y="3"/>
                        <a:pt x="59" y="3"/>
                      </a:quadBezTo>
                      <a:quadBezTo>
                        <a:pt x="46" y="0"/>
                        <a:pt x="46" y="0"/>
                      </a:quadBezTo>
                      <a:quadBezTo>
                        <a:pt x="46" y="0"/>
                        <a:pt x="46" y="0"/>
                      </a:quadBezTo>
                    </a:path>
                  </a:pathLst>
                </a:custGeom>
                <a:solidFill>
                  <a:srgbClr val="B7741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61" name="Freeform 124"/>
                <p:cNvSpPr/>
                <p:nvPr/>
              </p:nvSpPr>
              <p:spPr>
                <a:xfrm>
                  <a:off x="1430338" y="1006476"/>
                  <a:ext cx="88900" cy="169863"/>
                </a:xfrm>
                <a:custGeom>
                  <a:avLst/>
                  <a:gdLst>
                    <a:gd name="T0" fmla="*/ 7 w 21"/>
                    <a:gd name="T1" fmla="*/ 0 h 40"/>
                    <a:gd name="T2" fmla="*/ 6 w 21"/>
                    <a:gd name="T3" fmla="*/ 1 h 40"/>
                    <a:gd name="T4" fmla="*/ 6 w 21"/>
                    <a:gd name="T5" fmla="*/ 1 h 40"/>
                    <a:gd name="T6" fmla="*/ 6 w 21"/>
                    <a:gd name="T7" fmla="*/ 1 h 40"/>
                    <a:gd name="T8" fmla="*/ 6 w 21"/>
                    <a:gd name="T9" fmla="*/ 1 h 40"/>
                    <a:gd name="T10" fmla="*/ 6 w 21"/>
                    <a:gd name="T11" fmla="*/ 1 h 40"/>
                    <a:gd name="T12" fmla="*/ 6 w 21"/>
                    <a:gd name="T13" fmla="*/ 1 h 40"/>
                    <a:gd name="T14" fmla="*/ 6 w 21"/>
                    <a:gd name="T15" fmla="*/ 1 h 40"/>
                    <a:gd name="T16" fmla="*/ 6 w 21"/>
                    <a:gd name="T17" fmla="*/ 1 h 40"/>
                    <a:gd name="T18" fmla="*/ 6 w 21"/>
                    <a:gd name="T19" fmla="*/ 1 h 40"/>
                    <a:gd name="T20" fmla="*/ 6 w 21"/>
                    <a:gd name="T21" fmla="*/ 1 h 40"/>
                    <a:gd name="T22" fmla="*/ 6 w 21"/>
                    <a:gd name="T23" fmla="*/ 1 h 40"/>
                    <a:gd name="T24" fmla="*/ 6 w 21"/>
                    <a:gd name="T25" fmla="*/ 1 h 40"/>
                    <a:gd name="T26" fmla="*/ 6 w 21"/>
                    <a:gd name="T27" fmla="*/ 1 h 40"/>
                    <a:gd name="T28" fmla="*/ 6 w 21"/>
                    <a:gd name="T29" fmla="*/ 1 h 40"/>
                    <a:gd name="T30" fmla="*/ 6 w 21"/>
                    <a:gd name="T31" fmla="*/ 1 h 40"/>
                    <a:gd name="T32" fmla="*/ 6 w 21"/>
                    <a:gd name="T33" fmla="*/ 1 h 40"/>
                    <a:gd name="T34" fmla="*/ 6 w 21"/>
                    <a:gd name="T35" fmla="*/ 1 h 40"/>
                    <a:gd name="T36" fmla="*/ 6 w 21"/>
                    <a:gd name="T37" fmla="*/ 1 h 40"/>
                    <a:gd name="T38" fmla="*/ 6 w 21"/>
                    <a:gd name="T39" fmla="*/ 1 h 40"/>
                    <a:gd name="T40" fmla="*/ 6 w 21"/>
                    <a:gd name="T41" fmla="*/ 1 h 40"/>
                    <a:gd name="T42" fmla="*/ 6 w 21"/>
                    <a:gd name="T43" fmla="*/ 1 h 40"/>
                    <a:gd name="T44" fmla="*/ 6 w 21"/>
                    <a:gd name="T45" fmla="*/ 1 h 40"/>
                    <a:gd name="T46" fmla="*/ 6 w 21"/>
                    <a:gd name="T47" fmla="*/ 1 h 40"/>
                    <a:gd name="T48" fmla="*/ 6 w 21"/>
                    <a:gd name="T49" fmla="*/ 1 h 40"/>
                    <a:gd name="T50" fmla="*/ 6 w 21"/>
                    <a:gd name="T51" fmla="*/ 1 h 40"/>
                    <a:gd name="T52" fmla="*/ 6 w 21"/>
                    <a:gd name="T53" fmla="*/ 1 h 40"/>
                    <a:gd name="T54" fmla="*/ 6 w 21"/>
                    <a:gd name="T55" fmla="*/ 1 h 40"/>
                    <a:gd name="T56" fmla="*/ 0 w 21"/>
                    <a:gd name="T57" fmla="*/ 36 h 40"/>
                    <a:gd name="T58" fmla="*/ 0 w 21"/>
                    <a:gd name="T59" fmla="*/ 36 h 40"/>
                    <a:gd name="T60" fmla="*/ 0 w 21"/>
                    <a:gd name="T61" fmla="*/ 36 h 40"/>
                    <a:gd name="T62" fmla="*/ 1 w 21"/>
                    <a:gd name="T63" fmla="*/ 37 h 40"/>
                    <a:gd name="T64" fmla="*/ 1 w 21"/>
                    <a:gd name="T65" fmla="*/ 37 h 40"/>
                    <a:gd name="T66" fmla="*/ 14 w 21"/>
                    <a:gd name="T67" fmla="*/ 40 h 40"/>
                    <a:gd name="T68" fmla="*/ 21 w 21"/>
                    <a:gd name="T69" fmla="*/ 4 h 40"/>
                    <a:gd name="T70" fmla="*/ 20 w 21"/>
                    <a:gd name="T71" fmla="*/ 3 h 40"/>
                    <a:gd name="T72" fmla="*/ 7 w 21"/>
                    <a:gd name="T73" fmla="*/ 0 h 40"/>
                    <a:gd name="T74" fmla="*/ 7 w 21"/>
                    <a:gd name="T7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1" h="40">
                      <a:moveTo>
                        <a:pt x="7" y="0"/>
                      </a:moveTo>
                      <a:cubicBezTo>
                        <a:pt x="7" y="0"/>
                        <a:pt x="7" y="1"/>
                        <a:pt x="6" y="1"/>
                      </a:cubic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6" y="1"/>
                        <a:pt x="6" y="1"/>
                      </a:quadBezTo>
                      <a:quadBezTo>
                        <a:pt x="0" y="36"/>
                        <a:pt x="0" y="36"/>
                      </a:quadBezTo>
                      <a:quadBezTo>
                        <a:pt x="0" y="36"/>
                        <a:pt x="0" y="36"/>
                      </a:quadBezTo>
                      <a:quadBezTo>
                        <a:pt x="0" y="36"/>
                        <a:pt x="0" y="36"/>
                      </a:quadBezTo>
                      <a:quadBezTo>
                        <a:pt x="0" y="37"/>
                        <a:pt x="1" y="37"/>
                      </a:quadBezTo>
                      <a:quadBezTo>
                        <a:pt x="1" y="37"/>
                        <a:pt x="1" y="37"/>
                      </a:quadBezTo>
                      <a:quadBezTo>
                        <a:pt x="14" y="40"/>
                        <a:pt x="14" y="40"/>
                      </a:quadBezTo>
                      <a:quadBezTo>
                        <a:pt x="21" y="4"/>
                        <a:pt x="21" y="4"/>
                      </a:quadBezTo>
                      <a:cubicBezTo>
                        <a:pt x="21" y="3"/>
                        <a:pt x="20" y="3"/>
                        <a:pt x="20" y="3"/>
                      </a:cubicBezTo>
                      <a:quadBezTo>
                        <a:pt x="7" y="0"/>
                        <a:pt x="7" y="0"/>
                      </a:quadBezTo>
                      <a:quadBezTo>
                        <a:pt x="7" y="0"/>
                        <a:pt x="7" y="0"/>
                      </a:quadBezTo>
                    </a:path>
                  </a:pathLst>
                </a:custGeom>
                <a:solidFill>
                  <a:srgbClr val="234053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2573959" y="1008439"/>
                <a:ext cx="1266731" cy="2222633"/>
                <a:chOff x="2022380" y="1257933"/>
                <a:chExt cx="944563" cy="1657350"/>
              </a:xfrm>
            </p:grpSpPr>
            <p:sp>
              <p:nvSpPr>
                <p:cNvPr id="15" name="Freeform 5"/>
                <p:cNvSpPr/>
                <p:nvPr/>
              </p:nvSpPr>
              <p:spPr>
                <a:xfrm>
                  <a:off x="2306543" y="2516820"/>
                  <a:ext cx="122238" cy="200025"/>
                </a:xfrm>
                <a:custGeom>
                  <a:avLst/>
                  <a:gdLst>
                    <a:gd name="T0" fmla="*/ 69 w 77"/>
                    <a:gd name="T1" fmla="*/ 0 h 126"/>
                    <a:gd name="T2" fmla="*/ 0 w 77"/>
                    <a:gd name="T3" fmla="*/ 16 h 126"/>
                    <a:gd name="T4" fmla="*/ 42 w 77"/>
                    <a:gd name="T5" fmla="*/ 126 h 126"/>
                    <a:gd name="T6" fmla="*/ 77 w 77"/>
                    <a:gd name="T7" fmla="*/ 118 h 126"/>
                    <a:gd name="T8" fmla="*/ 69 w 77"/>
                    <a:gd name="T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126">
                      <a:moveTo>
                        <a:pt x="69" y="0"/>
                      </a:moveTo>
                      <a:lnTo>
                        <a:pt x="0" y="16"/>
                      </a:lnTo>
                      <a:lnTo>
                        <a:pt x="42" y="126"/>
                      </a:lnTo>
                      <a:lnTo>
                        <a:pt x="77" y="118"/>
                      </a:lnTo>
                      <a:lnTo>
                        <a:pt x="69" y="0"/>
                      </a:lnTo>
                      <a:close/>
                    </a:path>
                  </a:pathLst>
                </a:custGeom>
                <a:solidFill>
                  <a:srgbClr val="FF9C8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16" name="Freeform 6"/>
                <p:cNvSpPr/>
                <p:nvPr/>
              </p:nvSpPr>
              <p:spPr>
                <a:xfrm>
                  <a:off x="2306543" y="2516820"/>
                  <a:ext cx="122238" cy="200025"/>
                </a:xfrm>
                <a:custGeom>
                  <a:avLst/>
                  <a:gdLst>
                    <a:gd name="T0" fmla="*/ 69 w 77"/>
                    <a:gd name="T1" fmla="*/ 0 h 126"/>
                    <a:gd name="T2" fmla="*/ 0 w 77"/>
                    <a:gd name="T3" fmla="*/ 16 h 126"/>
                    <a:gd name="T4" fmla="*/ 42 w 77"/>
                    <a:gd name="T5" fmla="*/ 126 h 126"/>
                    <a:gd name="T6" fmla="*/ 77 w 77"/>
                    <a:gd name="T7" fmla="*/ 118 h 126"/>
                    <a:gd name="T8" fmla="*/ 69 w 77"/>
                    <a:gd name="T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126">
                      <a:moveTo>
                        <a:pt x="69" y="0"/>
                      </a:moveTo>
                      <a:lnTo>
                        <a:pt x="0" y="16"/>
                      </a:lnTo>
                      <a:lnTo>
                        <a:pt x="42" y="126"/>
                      </a:lnTo>
                      <a:lnTo>
                        <a:pt x="77" y="118"/>
                      </a:lnTo>
                      <a:lnTo>
                        <a:pt x="69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17" name="Freeform 7"/>
                <p:cNvSpPr/>
                <p:nvPr/>
              </p:nvSpPr>
              <p:spPr>
                <a:xfrm>
                  <a:off x="2373218" y="2704145"/>
                  <a:ext cx="63500" cy="139700"/>
                </a:xfrm>
                <a:custGeom>
                  <a:avLst/>
                  <a:gdLst>
                    <a:gd name="T0" fmla="*/ 0 w 15"/>
                    <a:gd name="T1" fmla="*/ 3 h 33"/>
                    <a:gd name="T2" fmla="*/ 10 w 15"/>
                    <a:gd name="T3" fmla="*/ 27 h 33"/>
                    <a:gd name="T4" fmla="*/ 14 w 15"/>
                    <a:gd name="T5" fmla="*/ 32 h 33"/>
                    <a:gd name="T6" fmla="*/ 15 w 15"/>
                    <a:gd name="T7" fmla="*/ 26 h 33"/>
                    <a:gd name="T8" fmla="*/ 13 w 15"/>
                    <a:gd name="T9" fmla="*/ 0 h 33"/>
                    <a:gd name="T10" fmla="*/ 0 w 15"/>
                    <a:gd name="T11" fmla="*/ 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33">
                      <a:moveTo>
                        <a:pt x="0" y="3"/>
                      </a:moveTo>
                      <a:quadBezTo>
                        <a:pt x="10" y="27"/>
                        <a:pt x="10" y="27"/>
                      </a:quadBezTo>
                      <a:cubicBezTo>
                        <a:pt x="11" y="31"/>
                        <a:pt x="13" y="33"/>
                        <a:pt x="14" y="32"/>
                      </a:cubicBezTo>
                      <a:cubicBezTo>
                        <a:pt x="15" y="32"/>
                        <a:pt x="15" y="30"/>
                        <a:pt x="15" y="26"/>
                      </a:cubicBezTo>
                      <a:quadBezTo>
                        <a:pt x="13" y="0"/>
                        <a:pt x="13" y="0"/>
                      </a:quadBezTo>
                      <a:quadBezTo>
                        <a:pt x="0" y="3"/>
                        <a:pt x="0" y="3"/>
                      </a:quadBezTo>
                    </a:path>
                  </a:pathLst>
                </a:custGeom>
                <a:solidFill>
                  <a:srgbClr val="50504E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18" name="Freeform 8"/>
                <p:cNvSpPr/>
                <p:nvPr/>
              </p:nvSpPr>
              <p:spPr>
                <a:xfrm>
                  <a:off x="2055718" y="1424620"/>
                  <a:ext cx="360363" cy="1117600"/>
                </a:xfrm>
                <a:custGeom>
                  <a:avLst/>
                  <a:gdLst>
                    <a:gd name="T0" fmla="*/ 0 w 227"/>
                    <a:gd name="T1" fmla="*/ 10 h 704"/>
                    <a:gd name="T2" fmla="*/ 158 w 227"/>
                    <a:gd name="T3" fmla="*/ 704 h 704"/>
                    <a:gd name="T4" fmla="*/ 182 w 227"/>
                    <a:gd name="T5" fmla="*/ 699 h 704"/>
                    <a:gd name="T6" fmla="*/ 203 w 227"/>
                    <a:gd name="T7" fmla="*/ 694 h 704"/>
                    <a:gd name="T8" fmla="*/ 227 w 227"/>
                    <a:gd name="T9" fmla="*/ 688 h 704"/>
                    <a:gd name="T10" fmla="*/ 69 w 227"/>
                    <a:gd name="T11" fmla="*/ 0 h 704"/>
                    <a:gd name="T12" fmla="*/ 45 w 227"/>
                    <a:gd name="T13" fmla="*/ 5 h 704"/>
                    <a:gd name="T14" fmla="*/ 24 w 227"/>
                    <a:gd name="T15" fmla="*/ 10 h 704"/>
                    <a:gd name="T16" fmla="*/ 24 w 227"/>
                    <a:gd name="T17" fmla="*/ 5 h 704"/>
                    <a:gd name="T18" fmla="*/ 0 w 227"/>
                    <a:gd name="T19" fmla="*/ 10 h 7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7" h="704">
                      <a:moveTo>
                        <a:pt x="0" y="10"/>
                      </a:moveTo>
                      <a:lnTo>
                        <a:pt x="158" y="704"/>
                      </a:lnTo>
                      <a:lnTo>
                        <a:pt x="182" y="699"/>
                      </a:lnTo>
                      <a:lnTo>
                        <a:pt x="203" y="694"/>
                      </a:lnTo>
                      <a:lnTo>
                        <a:pt x="227" y="688"/>
                      </a:lnTo>
                      <a:lnTo>
                        <a:pt x="69" y="0"/>
                      </a:lnTo>
                      <a:lnTo>
                        <a:pt x="45" y="5"/>
                      </a:lnTo>
                      <a:lnTo>
                        <a:pt x="24" y="10"/>
                      </a:lnTo>
                      <a:lnTo>
                        <a:pt x="24" y="5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F49B17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19" name="Freeform 9"/>
                <p:cNvSpPr/>
                <p:nvPr/>
              </p:nvSpPr>
              <p:spPr>
                <a:xfrm>
                  <a:off x="2055718" y="1424620"/>
                  <a:ext cx="360363" cy="1117600"/>
                </a:xfrm>
                <a:custGeom>
                  <a:avLst/>
                  <a:gdLst>
                    <a:gd name="T0" fmla="*/ 0 w 227"/>
                    <a:gd name="T1" fmla="*/ 10 h 704"/>
                    <a:gd name="T2" fmla="*/ 158 w 227"/>
                    <a:gd name="T3" fmla="*/ 704 h 704"/>
                    <a:gd name="T4" fmla="*/ 182 w 227"/>
                    <a:gd name="T5" fmla="*/ 699 h 704"/>
                    <a:gd name="T6" fmla="*/ 203 w 227"/>
                    <a:gd name="T7" fmla="*/ 694 h 704"/>
                    <a:gd name="T8" fmla="*/ 227 w 227"/>
                    <a:gd name="T9" fmla="*/ 688 h 704"/>
                    <a:gd name="T10" fmla="*/ 69 w 227"/>
                    <a:gd name="T11" fmla="*/ 0 h 704"/>
                    <a:gd name="T12" fmla="*/ 45 w 227"/>
                    <a:gd name="T13" fmla="*/ 5 h 704"/>
                    <a:gd name="T14" fmla="*/ 24 w 227"/>
                    <a:gd name="T15" fmla="*/ 10 h 704"/>
                    <a:gd name="T16" fmla="*/ 24 w 227"/>
                    <a:gd name="T17" fmla="*/ 5 h 704"/>
                    <a:gd name="T18" fmla="*/ 0 w 227"/>
                    <a:gd name="T19" fmla="*/ 10 h 7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7" h="704">
                      <a:moveTo>
                        <a:pt x="0" y="10"/>
                      </a:moveTo>
                      <a:lnTo>
                        <a:pt x="158" y="704"/>
                      </a:lnTo>
                      <a:lnTo>
                        <a:pt x="182" y="699"/>
                      </a:lnTo>
                      <a:lnTo>
                        <a:pt x="203" y="694"/>
                      </a:lnTo>
                      <a:lnTo>
                        <a:pt x="227" y="688"/>
                      </a:lnTo>
                      <a:lnTo>
                        <a:pt x="69" y="0"/>
                      </a:lnTo>
                      <a:lnTo>
                        <a:pt x="45" y="5"/>
                      </a:lnTo>
                      <a:lnTo>
                        <a:pt x="24" y="10"/>
                      </a:lnTo>
                      <a:lnTo>
                        <a:pt x="24" y="5"/>
                      </a:lnTo>
                      <a:lnTo>
                        <a:pt x="0" y="1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0" name="Freeform 10"/>
                <p:cNvSpPr/>
                <p:nvPr/>
              </p:nvSpPr>
              <p:spPr>
                <a:xfrm>
                  <a:off x="2022380" y="1288095"/>
                  <a:ext cx="152400" cy="177800"/>
                </a:xfrm>
                <a:custGeom>
                  <a:avLst/>
                  <a:gdLst>
                    <a:gd name="T0" fmla="*/ 8 w 36"/>
                    <a:gd name="T1" fmla="*/ 41 h 42"/>
                    <a:gd name="T2" fmla="*/ 9 w 36"/>
                    <a:gd name="T3" fmla="*/ 42 h 42"/>
                    <a:gd name="T4" fmla="*/ 35 w 36"/>
                    <a:gd name="T5" fmla="*/ 36 h 42"/>
                    <a:gd name="T6" fmla="*/ 36 w 36"/>
                    <a:gd name="T7" fmla="*/ 35 h 42"/>
                    <a:gd name="T8" fmla="*/ 28 w 36"/>
                    <a:gd name="T9" fmla="*/ 0 h 42"/>
                    <a:gd name="T10" fmla="*/ 27 w 36"/>
                    <a:gd name="T11" fmla="*/ 0 h 42"/>
                    <a:gd name="T12" fmla="*/ 1 w 36"/>
                    <a:gd name="T13" fmla="*/ 5 h 42"/>
                    <a:gd name="T14" fmla="*/ 0 w 36"/>
                    <a:gd name="T15" fmla="*/ 6 h 42"/>
                    <a:gd name="T16" fmla="*/ 8 w 36"/>
                    <a:gd name="T17" fmla="*/ 4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" h="42">
                      <a:moveTo>
                        <a:pt x="8" y="41"/>
                      </a:moveTo>
                      <a:cubicBezTo>
                        <a:pt x="8" y="41"/>
                        <a:pt x="8" y="42"/>
                        <a:pt x="9" y="42"/>
                      </a:cubicBezTo>
                      <a:quadBezTo>
                        <a:pt x="35" y="36"/>
                        <a:pt x="35" y="36"/>
                      </a:quadBezTo>
                      <a:cubicBezTo>
                        <a:pt x="35" y="36"/>
                        <a:pt x="36" y="36"/>
                        <a:pt x="36" y="35"/>
                      </a:cubicBezTo>
                      <a:quadBezTo>
                        <a:pt x="28" y="0"/>
                        <a:pt x="28" y="0"/>
                      </a:quadBezTo>
                      <a:cubicBezTo>
                        <a:pt x="28" y="0"/>
                        <a:pt x="27" y="0"/>
                        <a:pt x="27" y="0"/>
                      </a:cubicBezTo>
                      <a:quadBezTo>
                        <a:pt x="1" y="5"/>
                        <a:pt x="1" y="5"/>
                      </a:quadBezTo>
                      <a:cubicBezTo>
                        <a:pt x="0" y="5"/>
                        <a:pt x="0" y="6"/>
                        <a:pt x="0" y="6"/>
                      </a:cubicBezTo>
                      <a:quadBezTo>
                        <a:pt x="8" y="41"/>
                        <a:pt x="8" y="41"/>
                      </a:quadBezTo>
                    </a:path>
                  </a:pathLst>
                </a:custGeom>
                <a:solidFill>
                  <a:srgbClr val="2F556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1" name="Freeform 11"/>
                <p:cNvSpPr>
                  <a:spLocks noEditPoints="1"/>
                </p:cNvSpPr>
                <p:nvPr/>
              </p:nvSpPr>
              <p:spPr>
                <a:xfrm>
                  <a:off x="2022380" y="1300795"/>
                  <a:ext cx="160338" cy="695325"/>
                </a:xfrm>
                <a:custGeom>
                  <a:avLst/>
                  <a:gdLst>
                    <a:gd name="T0" fmla="*/ 8 w 38"/>
                    <a:gd name="T1" fmla="*/ 38 h 164"/>
                    <a:gd name="T2" fmla="*/ 8 w 38"/>
                    <a:gd name="T3" fmla="*/ 39 h 164"/>
                    <a:gd name="T4" fmla="*/ 8 w 38"/>
                    <a:gd name="T5" fmla="*/ 39 h 164"/>
                    <a:gd name="T6" fmla="*/ 9 w 38"/>
                    <a:gd name="T7" fmla="*/ 39 h 164"/>
                    <a:gd name="T8" fmla="*/ 9 w 38"/>
                    <a:gd name="T9" fmla="*/ 40 h 164"/>
                    <a:gd name="T10" fmla="*/ 38 w 38"/>
                    <a:gd name="T11" fmla="*/ 164 h 164"/>
                    <a:gd name="T12" fmla="*/ 38 w 38"/>
                    <a:gd name="T13" fmla="*/ 164 h 164"/>
                    <a:gd name="T14" fmla="*/ 9 w 38"/>
                    <a:gd name="T15" fmla="*/ 39 h 164"/>
                    <a:gd name="T16" fmla="*/ 9 w 38"/>
                    <a:gd name="T17" fmla="*/ 39 h 164"/>
                    <a:gd name="T18" fmla="*/ 8 w 38"/>
                    <a:gd name="T19" fmla="*/ 38 h 164"/>
                    <a:gd name="T20" fmla="*/ 13 w 38"/>
                    <a:gd name="T21" fmla="*/ 0 h 164"/>
                    <a:gd name="T22" fmla="*/ 13 w 38"/>
                    <a:gd name="T23" fmla="*/ 0 h 164"/>
                    <a:gd name="T24" fmla="*/ 1 w 38"/>
                    <a:gd name="T25" fmla="*/ 2 h 164"/>
                    <a:gd name="T26" fmla="*/ 0 w 38"/>
                    <a:gd name="T27" fmla="*/ 3 h 164"/>
                    <a:gd name="T28" fmla="*/ 0 w 38"/>
                    <a:gd name="T29" fmla="*/ 3 h 164"/>
                    <a:gd name="T30" fmla="*/ 1 w 38"/>
                    <a:gd name="T31" fmla="*/ 2 h 164"/>
                    <a:gd name="T32" fmla="*/ 13 w 38"/>
                    <a:gd name="T33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8" h="164">
                      <a:moveTo>
                        <a:pt x="8" y="38"/>
                      </a:moveTo>
                      <a:cubicBezTo>
                        <a:pt x="8" y="38"/>
                        <a:pt x="8" y="39"/>
                        <a:pt x="8" y="39"/>
                      </a:cubicBezTo>
                      <a:quadBezTo>
                        <a:pt x="8" y="39"/>
                        <a:pt x="8" y="39"/>
                      </a:quadBezTo>
                      <a:quadBezTo>
                        <a:pt x="9" y="39"/>
                        <a:pt x="9" y="39"/>
                      </a:quadBezTo>
                      <a:quadBezTo>
                        <a:pt x="9" y="39"/>
                        <a:pt x="9" y="40"/>
                      </a:quadBezTo>
                      <a:quadBezTo>
                        <a:pt x="38" y="164"/>
                        <a:pt x="38" y="164"/>
                      </a:quadBezTo>
                      <a:quadBezTo>
                        <a:pt x="38" y="164"/>
                        <a:pt x="38" y="164"/>
                      </a:quadBezTo>
                      <a:quadBezTo>
                        <a:pt x="9" y="39"/>
                        <a:pt x="9" y="39"/>
                      </a:quadBezTo>
                      <a:quadBezTo>
                        <a:pt x="9" y="39"/>
                        <a:pt x="9" y="39"/>
                      </a:quadBezTo>
                      <a:cubicBezTo>
                        <a:pt x="8" y="39"/>
                        <a:pt x="8" y="38"/>
                        <a:pt x="8" y="38"/>
                      </a:cubicBezTo>
                      <a:moveTo>
                        <a:pt x="13" y="0"/>
                      </a:moveTo>
                      <a:quadBezTo>
                        <a:pt x="13" y="0"/>
                        <a:pt x="13" y="0"/>
                      </a:quadBezTo>
                      <a:quadBezTo>
                        <a:pt x="1" y="2"/>
                        <a:pt x="1" y="2"/>
                      </a:quadBezTo>
                      <a:cubicBezTo>
                        <a:pt x="0" y="2"/>
                        <a:pt x="0" y="3"/>
                        <a:pt x="0" y="3"/>
                      </a:cubicBezTo>
                      <a:quadBezTo>
                        <a:pt x="0" y="3"/>
                        <a:pt x="0" y="3"/>
                      </a:quadBezTo>
                      <a:cubicBezTo>
                        <a:pt x="0" y="3"/>
                        <a:pt x="0" y="2"/>
                        <a:pt x="1" y="2"/>
                      </a:cubicBezTo>
                      <a:quadBezTo>
                        <a:pt x="13" y="0"/>
                        <a:pt x="13" y="0"/>
                      </a:quad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2" name="Freeform 12"/>
                <p:cNvSpPr/>
                <p:nvPr/>
              </p:nvSpPr>
              <p:spPr>
                <a:xfrm>
                  <a:off x="2060480" y="1453195"/>
                  <a:ext cx="177800" cy="542925"/>
                </a:xfrm>
                <a:custGeom>
                  <a:avLst/>
                  <a:gdLst>
                    <a:gd name="T0" fmla="*/ 13 w 42"/>
                    <a:gd name="T1" fmla="*/ 0 h 128"/>
                    <a:gd name="T2" fmla="*/ 0 w 42"/>
                    <a:gd name="T3" fmla="*/ 3 h 128"/>
                    <a:gd name="T4" fmla="*/ 0 w 42"/>
                    <a:gd name="T5" fmla="*/ 3 h 128"/>
                    <a:gd name="T6" fmla="*/ 29 w 42"/>
                    <a:gd name="T7" fmla="*/ 128 h 128"/>
                    <a:gd name="T8" fmla="*/ 42 w 42"/>
                    <a:gd name="T9" fmla="*/ 128 h 128"/>
                    <a:gd name="T10" fmla="*/ 13 w 42"/>
                    <a:gd name="T11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128">
                      <a:moveTo>
                        <a:pt x="13" y="0"/>
                      </a:moveTo>
                      <a:quadBezTo>
                        <a:pt x="0" y="3"/>
                        <a:pt x="0" y="3"/>
                      </a:quadBezTo>
                      <a:quadBezTo>
                        <a:pt x="0" y="3"/>
                        <a:pt x="0" y="3"/>
                      </a:quadBezTo>
                      <a:quadBezTo>
                        <a:pt x="29" y="128"/>
                        <a:pt x="29" y="128"/>
                      </a:quadBezTo>
                      <a:quadBezTo>
                        <a:pt x="42" y="128"/>
                        <a:pt x="42" y="128"/>
                      </a:quadBezTo>
                      <a:quadBezTo>
                        <a:pt x="13" y="0"/>
                        <a:pt x="13" y="0"/>
                      </a:quadBezTo>
                    </a:path>
                  </a:pathLst>
                </a:custGeom>
                <a:solidFill>
                  <a:srgbClr val="B7741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3" name="Freeform 13"/>
                <p:cNvSpPr/>
                <p:nvPr/>
              </p:nvSpPr>
              <p:spPr>
                <a:xfrm>
                  <a:off x="2022380" y="1300795"/>
                  <a:ext cx="92075" cy="165100"/>
                </a:xfrm>
                <a:custGeom>
                  <a:avLst/>
                  <a:gdLst>
                    <a:gd name="T0" fmla="*/ 13 w 22"/>
                    <a:gd name="T1" fmla="*/ 0 h 39"/>
                    <a:gd name="T2" fmla="*/ 13 w 22"/>
                    <a:gd name="T3" fmla="*/ 0 h 39"/>
                    <a:gd name="T4" fmla="*/ 1 w 22"/>
                    <a:gd name="T5" fmla="*/ 2 h 39"/>
                    <a:gd name="T6" fmla="*/ 0 w 22"/>
                    <a:gd name="T7" fmla="*/ 3 h 39"/>
                    <a:gd name="T8" fmla="*/ 0 w 22"/>
                    <a:gd name="T9" fmla="*/ 3 h 39"/>
                    <a:gd name="T10" fmla="*/ 0 w 22"/>
                    <a:gd name="T11" fmla="*/ 3 h 39"/>
                    <a:gd name="T12" fmla="*/ 8 w 22"/>
                    <a:gd name="T13" fmla="*/ 38 h 39"/>
                    <a:gd name="T14" fmla="*/ 8 w 22"/>
                    <a:gd name="T15" fmla="*/ 38 h 39"/>
                    <a:gd name="T16" fmla="*/ 9 w 22"/>
                    <a:gd name="T17" fmla="*/ 39 h 39"/>
                    <a:gd name="T18" fmla="*/ 9 w 22"/>
                    <a:gd name="T19" fmla="*/ 39 h 39"/>
                    <a:gd name="T20" fmla="*/ 9 w 22"/>
                    <a:gd name="T21" fmla="*/ 39 h 39"/>
                    <a:gd name="T22" fmla="*/ 22 w 22"/>
                    <a:gd name="T23" fmla="*/ 36 h 39"/>
                    <a:gd name="T24" fmla="*/ 14 w 22"/>
                    <a:gd name="T25" fmla="*/ 0 h 39"/>
                    <a:gd name="T26" fmla="*/ 13 w 22"/>
                    <a:gd name="T27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2" h="39">
                      <a:moveTo>
                        <a:pt x="13" y="0"/>
                      </a:moveTo>
                      <a:quadBezTo>
                        <a:pt x="13" y="0"/>
                        <a:pt x="13" y="0"/>
                      </a:quadBezTo>
                      <a:quadBezTo>
                        <a:pt x="1" y="2"/>
                        <a:pt x="1" y="2"/>
                      </a:quadBezTo>
                      <a:cubicBezTo>
                        <a:pt x="0" y="2"/>
                        <a:pt x="0" y="3"/>
                        <a:pt x="0" y="3"/>
                      </a:cubicBezTo>
                      <a:quadBezTo>
                        <a:pt x="0" y="3"/>
                        <a:pt x="0" y="3"/>
                      </a:quadBezTo>
                      <a:quadBezTo>
                        <a:pt x="0" y="3"/>
                        <a:pt x="0" y="3"/>
                      </a:quadBezTo>
                      <a:quadBezTo>
                        <a:pt x="8" y="38"/>
                        <a:pt x="8" y="38"/>
                      </a:quadBezTo>
                      <a:quadBezTo>
                        <a:pt x="8" y="38"/>
                        <a:pt x="8" y="38"/>
                      </a:quadBezTo>
                      <a:cubicBezTo>
                        <a:pt x="8" y="38"/>
                        <a:pt x="8" y="39"/>
                        <a:pt x="9" y="39"/>
                      </a:cubicBezTo>
                      <a:quadBezTo>
                        <a:pt x="9" y="39"/>
                        <a:pt x="9" y="39"/>
                      </a:quadBezTo>
                      <a:quadBezTo>
                        <a:pt x="9" y="39"/>
                        <a:pt x="9" y="39"/>
                      </a:quadBezTo>
                      <a:quadBezTo>
                        <a:pt x="22" y="36"/>
                        <a:pt x="22" y="36"/>
                      </a:quadBezTo>
                      <a:quadBezTo>
                        <a:pt x="14" y="0"/>
                        <a:pt x="14" y="0"/>
                      </a:quadBezTo>
                      <a:quadBezTo>
                        <a:pt x="14" y="0"/>
                        <a:pt x="13" y="0"/>
                      </a:quadBezTo>
                    </a:path>
                  </a:pathLst>
                </a:custGeom>
                <a:solidFill>
                  <a:srgbClr val="234053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4" name="Freeform 14"/>
                <p:cNvSpPr/>
                <p:nvPr/>
              </p:nvSpPr>
              <p:spPr>
                <a:xfrm>
                  <a:off x="2319243" y="1389695"/>
                  <a:ext cx="114300" cy="190500"/>
                </a:xfrm>
                <a:custGeom>
                  <a:avLst/>
                  <a:gdLst>
                    <a:gd name="T0" fmla="*/ 0 w 72"/>
                    <a:gd name="T1" fmla="*/ 120 h 120"/>
                    <a:gd name="T2" fmla="*/ 72 w 72"/>
                    <a:gd name="T3" fmla="*/ 115 h 120"/>
                    <a:gd name="T4" fmla="*/ 45 w 72"/>
                    <a:gd name="T5" fmla="*/ 0 h 120"/>
                    <a:gd name="T6" fmla="*/ 10 w 72"/>
                    <a:gd name="T7" fmla="*/ 3 h 120"/>
                    <a:gd name="T8" fmla="*/ 0 w 72"/>
                    <a:gd name="T9" fmla="*/ 12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20">
                      <a:moveTo>
                        <a:pt x="0" y="120"/>
                      </a:moveTo>
                      <a:lnTo>
                        <a:pt x="72" y="115"/>
                      </a:lnTo>
                      <a:lnTo>
                        <a:pt x="45" y="0"/>
                      </a:lnTo>
                      <a:lnTo>
                        <a:pt x="10" y="3"/>
                      </a:lnTo>
                      <a:lnTo>
                        <a:pt x="0" y="120"/>
                      </a:lnTo>
                      <a:close/>
                    </a:path>
                  </a:pathLst>
                </a:custGeom>
                <a:solidFill>
                  <a:srgbClr val="FF9C8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5" name="Freeform 15"/>
                <p:cNvSpPr/>
                <p:nvPr/>
              </p:nvSpPr>
              <p:spPr>
                <a:xfrm>
                  <a:off x="2319243" y="1389695"/>
                  <a:ext cx="114300" cy="190500"/>
                </a:xfrm>
                <a:custGeom>
                  <a:avLst/>
                  <a:gdLst>
                    <a:gd name="T0" fmla="*/ 0 w 72"/>
                    <a:gd name="T1" fmla="*/ 120 h 120"/>
                    <a:gd name="T2" fmla="*/ 72 w 72"/>
                    <a:gd name="T3" fmla="*/ 115 h 120"/>
                    <a:gd name="T4" fmla="*/ 45 w 72"/>
                    <a:gd name="T5" fmla="*/ 0 h 120"/>
                    <a:gd name="T6" fmla="*/ 10 w 72"/>
                    <a:gd name="T7" fmla="*/ 3 h 120"/>
                    <a:gd name="T8" fmla="*/ 0 w 72"/>
                    <a:gd name="T9" fmla="*/ 12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120">
                      <a:moveTo>
                        <a:pt x="0" y="120"/>
                      </a:moveTo>
                      <a:lnTo>
                        <a:pt x="72" y="115"/>
                      </a:lnTo>
                      <a:lnTo>
                        <a:pt x="45" y="0"/>
                      </a:lnTo>
                      <a:lnTo>
                        <a:pt x="10" y="3"/>
                      </a:lnTo>
                      <a:lnTo>
                        <a:pt x="0" y="12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6" name="Freeform 16"/>
                <p:cNvSpPr/>
                <p:nvPr/>
              </p:nvSpPr>
              <p:spPr>
                <a:xfrm>
                  <a:off x="2335118" y="1257933"/>
                  <a:ext cx="55563" cy="136525"/>
                </a:xfrm>
                <a:custGeom>
                  <a:avLst/>
                  <a:gdLst>
                    <a:gd name="T0" fmla="*/ 13 w 13"/>
                    <a:gd name="T1" fmla="*/ 31 h 32"/>
                    <a:gd name="T2" fmla="*/ 8 w 13"/>
                    <a:gd name="T3" fmla="*/ 6 h 32"/>
                    <a:gd name="T4" fmla="*/ 4 w 13"/>
                    <a:gd name="T5" fmla="*/ 0 h 32"/>
                    <a:gd name="T6" fmla="*/ 2 w 13"/>
                    <a:gd name="T7" fmla="*/ 6 h 32"/>
                    <a:gd name="T8" fmla="*/ 0 w 13"/>
                    <a:gd name="T9" fmla="*/ 32 h 32"/>
                    <a:gd name="T10" fmla="*/ 13 w 13"/>
                    <a:gd name="T11" fmla="*/ 3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32">
                      <a:moveTo>
                        <a:pt x="13" y="31"/>
                      </a:moveTo>
                      <a:quadBezTo>
                        <a:pt x="8" y="6"/>
                        <a:pt x="8" y="6"/>
                      </a:quadBezTo>
                      <a:cubicBezTo>
                        <a:pt x="7" y="2"/>
                        <a:pt x="6" y="0"/>
                        <a:pt x="4" y="0"/>
                      </a:cubicBezTo>
                      <a:cubicBezTo>
                        <a:pt x="3" y="0"/>
                        <a:pt x="2" y="2"/>
                        <a:pt x="2" y="6"/>
                      </a:cubicBezTo>
                      <a:quadBezTo>
                        <a:pt x="0" y="32"/>
                        <a:pt x="0" y="32"/>
                      </a:quadBezTo>
                      <a:quadBezTo>
                        <a:pt x="13" y="31"/>
                        <a:pt x="13" y="31"/>
                      </a:quadBezTo>
                    </a:path>
                  </a:pathLst>
                </a:custGeom>
                <a:solidFill>
                  <a:srgbClr val="50504E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7" name="Freeform 17"/>
                <p:cNvSpPr/>
                <p:nvPr/>
              </p:nvSpPr>
              <p:spPr>
                <a:xfrm>
                  <a:off x="2319243" y="1572258"/>
                  <a:ext cx="185738" cy="1131888"/>
                </a:xfrm>
                <a:custGeom>
                  <a:avLst/>
                  <a:gdLst>
                    <a:gd name="T0" fmla="*/ 117 w 117"/>
                    <a:gd name="T1" fmla="*/ 710 h 713"/>
                    <a:gd name="T2" fmla="*/ 72 w 117"/>
                    <a:gd name="T3" fmla="*/ 0 h 713"/>
                    <a:gd name="T4" fmla="*/ 45 w 117"/>
                    <a:gd name="T5" fmla="*/ 3 h 713"/>
                    <a:gd name="T6" fmla="*/ 24 w 117"/>
                    <a:gd name="T7" fmla="*/ 3 h 713"/>
                    <a:gd name="T8" fmla="*/ 0 w 117"/>
                    <a:gd name="T9" fmla="*/ 5 h 713"/>
                    <a:gd name="T10" fmla="*/ 48 w 117"/>
                    <a:gd name="T11" fmla="*/ 710 h 713"/>
                    <a:gd name="T12" fmla="*/ 69 w 117"/>
                    <a:gd name="T13" fmla="*/ 708 h 713"/>
                    <a:gd name="T14" fmla="*/ 90 w 117"/>
                    <a:gd name="T15" fmla="*/ 705 h 713"/>
                    <a:gd name="T16" fmla="*/ 93 w 117"/>
                    <a:gd name="T17" fmla="*/ 713 h 713"/>
                    <a:gd name="T18" fmla="*/ 117 w 117"/>
                    <a:gd name="T19" fmla="*/ 710 h 7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7" h="713">
                      <a:moveTo>
                        <a:pt x="117" y="710"/>
                      </a:moveTo>
                      <a:lnTo>
                        <a:pt x="72" y="0"/>
                      </a:lnTo>
                      <a:lnTo>
                        <a:pt x="45" y="3"/>
                      </a:lnTo>
                      <a:lnTo>
                        <a:pt x="24" y="3"/>
                      </a:lnTo>
                      <a:lnTo>
                        <a:pt x="0" y="5"/>
                      </a:lnTo>
                      <a:lnTo>
                        <a:pt x="48" y="710"/>
                      </a:lnTo>
                      <a:lnTo>
                        <a:pt x="69" y="708"/>
                      </a:lnTo>
                      <a:lnTo>
                        <a:pt x="90" y="705"/>
                      </a:lnTo>
                      <a:lnTo>
                        <a:pt x="93" y="713"/>
                      </a:lnTo>
                      <a:lnTo>
                        <a:pt x="117" y="710"/>
                      </a:lnTo>
                      <a:close/>
                    </a:path>
                  </a:pathLst>
                </a:custGeom>
                <a:solidFill>
                  <a:srgbClr val="F49B17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8" name="Freeform 18"/>
                <p:cNvSpPr/>
                <p:nvPr/>
              </p:nvSpPr>
              <p:spPr>
                <a:xfrm>
                  <a:off x="2319243" y="1572258"/>
                  <a:ext cx="185738" cy="1131888"/>
                </a:xfrm>
                <a:custGeom>
                  <a:avLst/>
                  <a:gdLst>
                    <a:gd name="T0" fmla="*/ 117 w 117"/>
                    <a:gd name="T1" fmla="*/ 710 h 713"/>
                    <a:gd name="T2" fmla="*/ 72 w 117"/>
                    <a:gd name="T3" fmla="*/ 0 h 713"/>
                    <a:gd name="T4" fmla="*/ 45 w 117"/>
                    <a:gd name="T5" fmla="*/ 3 h 713"/>
                    <a:gd name="T6" fmla="*/ 24 w 117"/>
                    <a:gd name="T7" fmla="*/ 3 h 713"/>
                    <a:gd name="T8" fmla="*/ 0 w 117"/>
                    <a:gd name="T9" fmla="*/ 5 h 713"/>
                    <a:gd name="T10" fmla="*/ 48 w 117"/>
                    <a:gd name="T11" fmla="*/ 710 h 713"/>
                    <a:gd name="T12" fmla="*/ 69 w 117"/>
                    <a:gd name="T13" fmla="*/ 708 h 713"/>
                    <a:gd name="T14" fmla="*/ 90 w 117"/>
                    <a:gd name="T15" fmla="*/ 705 h 713"/>
                    <a:gd name="T16" fmla="*/ 93 w 117"/>
                    <a:gd name="T17" fmla="*/ 713 h 713"/>
                    <a:gd name="T18" fmla="*/ 117 w 117"/>
                    <a:gd name="T19" fmla="*/ 710 h 7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7" h="713">
                      <a:moveTo>
                        <a:pt x="117" y="710"/>
                      </a:moveTo>
                      <a:lnTo>
                        <a:pt x="72" y="0"/>
                      </a:lnTo>
                      <a:lnTo>
                        <a:pt x="45" y="3"/>
                      </a:lnTo>
                      <a:lnTo>
                        <a:pt x="24" y="3"/>
                      </a:lnTo>
                      <a:lnTo>
                        <a:pt x="0" y="5"/>
                      </a:lnTo>
                      <a:lnTo>
                        <a:pt x="48" y="710"/>
                      </a:lnTo>
                      <a:lnTo>
                        <a:pt x="69" y="708"/>
                      </a:lnTo>
                      <a:lnTo>
                        <a:pt x="90" y="705"/>
                      </a:lnTo>
                      <a:lnTo>
                        <a:pt x="93" y="713"/>
                      </a:lnTo>
                      <a:lnTo>
                        <a:pt x="117" y="71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29" name="Freeform 19"/>
                <p:cNvSpPr/>
                <p:nvPr/>
              </p:nvSpPr>
              <p:spPr>
                <a:xfrm>
                  <a:off x="2385918" y="2673983"/>
                  <a:ext cx="131763" cy="165100"/>
                </a:xfrm>
                <a:custGeom>
                  <a:avLst/>
                  <a:gdLst>
                    <a:gd name="T0" fmla="*/ 29 w 31"/>
                    <a:gd name="T1" fmla="*/ 1 h 39"/>
                    <a:gd name="T2" fmla="*/ 28 w 31"/>
                    <a:gd name="T3" fmla="*/ 0 h 39"/>
                    <a:gd name="T4" fmla="*/ 1 w 31"/>
                    <a:gd name="T5" fmla="*/ 1 h 39"/>
                    <a:gd name="T6" fmla="*/ 0 w 31"/>
                    <a:gd name="T7" fmla="*/ 2 h 39"/>
                    <a:gd name="T8" fmla="*/ 3 w 31"/>
                    <a:gd name="T9" fmla="*/ 38 h 39"/>
                    <a:gd name="T10" fmla="*/ 4 w 31"/>
                    <a:gd name="T11" fmla="*/ 39 h 39"/>
                    <a:gd name="T12" fmla="*/ 30 w 31"/>
                    <a:gd name="T13" fmla="*/ 38 h 39"/>
                    <a:gd name="T14" fmla="*/ 31 w 31"/>
                    <a:gd name="T15" fmla="*/ 37 h 39"/>
                    <a:gd name="T16" fmla="*/ 29 w 31"/>
                    <a:gd name="T17" fmla="*/ 1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1" h="39">
                      <a:moveTo>
                        <a:pt x="29" y="1"/>
                      </a:moveTo>
                      <a:cubicBezTo>
                        <a:pt x="29" y="1"/>
                        <a:pt x="28" y="0"/>
                        <a:pt x="28" y="0"/>
                      </a:cubicBezTo>
                      <a:quadBezTo>
                        <a:pt x="1" y="1"/>
                        <a:pt x="1" y="1"/>
                      </a:quadBezTo>
                      <a:cubicBezTo>
                        <a:pt x="1" y="2"/>
                        <a:pt x="0" y="2"/>
                        <a:pt x="0" y="2"/>
                      </a:cubicBezTo>
                      <a:quadBezTo>
                        <a:pt x="3" y="38"/>
                        <a:pt x="3" y="38"/>
                      </a:quadBezTo>
                      <a:quadBezTo>
                        <a:pt x="3" y="39"/>
                        <a:pt x="4" y="39"/>
                      </a:quadBezTo>
                      <a:quadBezTo>
                        <a:pt x="30" y="38"/>
                        <a:pt x="30" y="38"/>
                      </a:quadBezTo>
                      <a:cubicBezTo>
                        <a:pt x="31" y="38"/>
                        <a:pt x="31" y="37"/>
                        <a:pt x="31" y="37"/>
                      </a:cubicBezTo>
                      <a:quadBezTo>
                        <a:pt x="29" y="1"/>
                        <a:pt x="29" y="1"/>
                      </a:quadBezTo>
                    </a:path>
                  </a:pathLst>
                </a:custGeom>
                <a:solidFill>
                  <a:srgbClr val="2F556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0" name="Freeform 20"/>
                <p:cNvSpPr>
                  <a:spLocks noEditPoints="1"/>
                </p:cNvSpPr>
                <p:nvPr/>
              </p:nvSpPr>
              <p:spPr>
                <a:xfrm>
                  <a:off x="2365280" y="1338895"/>
                  <a:ext cx="93663" cy="657225"/>
                </a:xfrm>
                <a:custGeom>
                  <a:avLst/>
                  <a:gdLst>
                    <a:gd name="T0" fmla="*/ 17 w 22"/>
                    <a:gd name="T1" fmla="*/ 76 h 155"/>
                    <a:gd name="T2" fmla="*/ 22 w 22"/>
                    <a:gd name="T3" fmla="*/ 155 h 155"/>
                    <a:gd name="T4" fmla="*/ 22 w 22"/>
                    <a:gd name="T5" fmla="*/ 155 h 155"/>
                    <a:gd name="T6" fmla="*/ 17 w 22"/>
                    <a:gd name="T7" fmla="*/ 76 h 155"/>
                    <a:gd name="T8" fmla="*/ 4 w 22"/>
                    <a:gd name="T9" fmla="*/ 56 h 155"/>
                    <a:gd name="T10" fmla="*/ 3 w 22"/>
                    <a:gd name="T11" fmla="*/ 56 h 155"/>
                    <a:gd name="T12" fmla="*/ 3 w 22"/>
                    <a:gd name="T13" fmla="*/ 56 h 155"/>
                    <a:gd name="T14" fmla="*/ 3 w 22"/>
                    <a:gd name="T15" fmla="*/ 56 h 155"/>
                    <a:gd name="T16" fmla="*/ 4 w 22"/>
                    <a:gd name="T17" fmla="*/ 56 h 155"/>
                    <a:gd name="T18" fmla="*/ 16 w 22"/>
                    <a:gd name="T19" fmla="*/ 55 h 155"/>
                    <a:gd name="T20" fmla="*/ 13 w 22"/>
                    <a:gd name="T21" fmla="*/ 55 h 155"/>
                    <a:gd name="T22" fmla="*/ 16 w 22"/>
                    <a:gd name="T23" fmla="*/ 55 h 155"/>
                    <a:gd name="T24" fmla="*/ 16 w 22"/>
                    <a:gd name="T25" fmla="*/ 56 h 155"/>
                    <a:gd name="T26" fmla="*/ 16 w 22"/>
                    <a:gd name="T27" fmla="*/ 55 h 155"/>
                    <a:gd name="T28" fmla="*/ 6 w 22"/>
                    <a:gd name="T29" fmla="*/ 12 h 155"/>
                    <a:gd name="T30" fmla="*/ 0 w 22"/>
                    <a:gd name="T31" fmla="*/ 12 h 155"/>
                    <a:gd name="T32" fmla="*/ 0 w 22"/>
                    <a:gd name="T33" fmla="*/ 12 h 155"/>
                    <a:gd name="T34" fmla="*/ 6 w 22"/>
                    <a:gd name="T35" fmla="*/ 12 h 155"/>
                    <a:gd name="T36" fmla="*/ 6 w 22"/>
                    <a:gd name="T37" fmla="*/ 12 h 155"/>
                    <a:gd name="T38" fmla="*/ 4 w 22"/>
                    <a:gd name="T39" fmla="*/ 0 h 155"/>
                    <a:gd name="T40" fmla="*/ 6 w 22"/>
                    <a:gd name="T41" fmla="*/ 12 h 155"/>
                    <a:gd name="T42" fmla="*/ 6 w 22"/>
                    <a:gd name="T43" fmla="*/ 11 h 155"/>
                    <a:gd name="T44" fmla="*/ 4 w 22"/>
                    <a:gd name="T45" fmla="*/ 0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2" h="155">
                      <a:moveTo>
                        <a:pt x="17" y="76"/>
                      </a:moveTo>
                      <a:quadBezTo>
                        <a:pt x="22" y="155"/>
                        <a:pt x="22" y="155"/>
                      </a:quadBezTo>
                      <a:quadBezTo>
                        <a:pt x="22" y="155"/>
                        <a:pt x="22" y="155"/>
                      </a:quadBezTo>
                      <a:quadBezTo>
                        <a:pt x="17" y="76"/>
                        <a:pt x="17" y="76"/>
                      </a:quadBezTo>
                      <a:moveTo>
                        <a:pt x="4" y="56"/>
                      </a:moveTo>
                      <a:quadBezTo>
                        <a:pt x="3" y="56"/>
                        <a:pt x="3" y="56"/>
                      </a:quadBezTo>
                      <a:quadBezTo>
                        <a:pt x="3" y="56"/>
                        <a:pt x="3" y="56"/>
                      </a:quadBezTo>
                      <a:quadBezTo>
                        <a:pt x="3" y="56"/>
                        <a:pt x="3" y="56"/>
                      </a:quadBezTo>
                      <a:quadBezTo>
                        <a:pt x="4" y="56"/>
                        <a:pt x="4" y="56"/>
                      </a:quadBezTo>
                      <a:moveTo>
                        <a:pt x="16" y="55"/>
                      </a:moveTo>
                      <a:quadBezTo>
                        <a:pt x="13" y="55"/>
                        <a:pt x="13" y="55"/>
                      </a:quadBezTo>
                      <a:quadBezTo>
                        <a:pt x="16" y="55"/>
                        <a:pt x="16" y="55"/>
                      </a:quadBezTo>
                      <a:quadBezTo>
                        <a:pt x="16" y="56"/>
                        <a:pt x="16" y="56"/>
                      </a:quadBezTo>
                      <a:quadBezTo>
                        <a:pt x="16" y="55"/>
                        <a:pt x="16" y="55"/>
                      </a:quadBezTo>
                      <a:moveTo>
                        <a:pt x="6" y="12"/>
                      </a:moveTo>
                      <a:quadBezTo>
                        <a:pt x="0" y="12"/>
                        <a:pt x="0" y="12"/>
                      </a:quadBezTo>
                      <a:quadBezTo>
                        <a:pt x="0" y="12"/>
                        <a:pt x="0" y="12"/>
                      </a:quadBezTo>
                      <a:quadBezTo>
                        <a:pt x="6" y="12"/>
                        <a:pt x="6" y="12"/>
                      </a:quadBezTo>
                      <a:quadBezTo>
                        <a:pt x="6" y="12"/>
                        <a:pt x="6" y="12"/>
                      </a:quadBezTo>
                      <a:moveTo>
                        <a:pt x="4" y="0"/>
                      </a:moveTo>
                      <a:quadBezTo>
                        <a:pt x="6" y="12"/>
                        <a:pt x="6" y="12"/>
                      </a:quadBezTo>
                      <a:quadBezTo>
                        <a:pt x="6" y="11"/>
                        <a:pt x="6" y="11"/>
                      </a:quadBezTo>
                      <a:quadBezTo>
                        <a:pt x="4" y="0"/>
                        <a:pt x="4" y="0"/>
                      </a:quadBezTo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1" name="Freeform 21"/>
                <p:cNvSpPr/>
                <p:nvPr/>
              </p:nvSpPr>
              <p:spPr>
                <a:xfrm>
                  <a:off x="2365280" y="1389695"/>
                  <a:ext cx="68263" cy="187325"/>
                </a:xfrm>
                <a:custGeom>
                  <a:avLst/>
                  <a:gdLst>
                    <a:gd name="T0" fmla="*/ 6 w 16"/>
                    <a:gd name="T1" fmla="*/ 0 h 44"/>
                    <a:gd name="T2" fmla="*/ 0 w 16"/>
                    <a:gd name="T3" fmla="*/ 0 h 44"/>
                    <a:gd name="T4" fmla="*/ 2 w 16"/>
                    <a:gd name="T5" fmla="*/ 43 h 44"/>
                    <a:gd name="T6" fmla="*/ 3 w 16"/>
                    <a:gd name="T7" fmla="*/ 44 h 44"/>
                    <a:gd name="T8" fmla="*/ 4 w 16"/>
                    <a:gd name="T9" fmla="*/ 44 h 44"/>
                    <a:gd name="T10" fmla="*/ 6 w 16"/>
                    <a:gd name="T11" fmla="*/ 44 h 44"/>
                    <a:gd name="T12" fmla="*/ 13 w 16"/>
                    <a:gd name="T13" fmla="*/ 43 h 44"/>
                    <a:gd name="T14" fmla="*/ 16 w 16"/>
                    <a:gd name="T15" fmla="*/ 43 h 44"/>
                    <a:gd name="T16" fmla="*/ 16 w 16"/>
                    <a:gd name="T17" fmla="*/ 43 h 44"/>
                    <a:gd name="T18" fmla="*/ 15 w 16"/>
                    <a:gd name="T19" fmla="*/ 42 h 44"/>
                    <a:gd name="T20" fmla="*/ 6 w 16"/>
                    <a:gd name="T21" fmla="*/ 1 h 44"/>
                    <a:gd name="T22" fmla="*/ 6 w 16"/>
                    <a:gd name="T23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" h="44">
                      <a:moveTo>
                        <a:pt x="6" y="0"/>
                      </a:moveTo>
                      <a:quadBezTo>
                        <a:pt x="0" y="0"/>
                        <a:pt x="0" y="0"/>
                      </a:quadBezTo>
                      <a:quadBezTo>
                        <a:pt x="2" y="43"/>
                        <a:pt x="2" y="43"/>
                      </a:quadBezTo>
                      <a:cubicBezTo>
                        <a:pt x="2" y="43"/>
                        <a:pt x="3" y="44"/>
                        <a:pt x="3" y="44"/>
                      </a:cubicBezTo>
                      <a:quadBezTo>
                        <a:pt x="4" y="44"/>
                        <a:pt x="4" y="44"/>
                      </a:quadBezTo>
                      <a:quadBezTo>
                        <a:pt x="6" y="44"/>
                        <a:pt x="6" y="44"/>
                      </a:quadBezTo>
                      <a:quadBezTo>
                        <a:pt x="13" y="43"/>
                        <a:pt x="13" y="43"/>
                      </a:quadBezTo>
                      <a:quadBezTo>
                        <a:pt x="16" y="43"/>
                        <a:pt x="16" y="43"/>
                      </a:quadBezTo>
                      <a:quadBezTo>
                        <a:pt x="16" y="43"/>
                        <a:pt x="16" y="43"/>
                      </a:quadBezTo>
                      <a:cubicBezTo>
                        <a:pt x="16" y="43"/>
                        <a:pt x="15" y="42"/>
                        <a:pt x="15" y="42"/>
                      </a:cubicBezTo>
                      <a:quadBezTo>
                        <a:pt x="6" y="1"/>
                        <a:pt x="6" y="1"/>
                      </a:quadBezTo>
                      <a:quadBezTo>
                        <a:pt x="6" y="0"/>
                        <a:pt x="6" y="0"/>
                      </a:quadBezTo>
                    </a:path>
                  </a:pathLst>
                </a:custGeom>
                <a:solidFill>
                  <a:srgbClr val="BF756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2" name="Freeform 22"/>
                <p:cNvSpPr/>
                <p:nvPr/>
              </p:nvSpPr>
              <p:spPr>
                <a:xfrm>
                  <a:off x="2357343" y="1257933"/>
                  <a:ext cx="33338" cy="131763"/>
                </a:xfrm>
                <a:custGeom>
                  <a:avLst/>
                  <a:gdLst>
                    <a:gd name="T0" fmla="*/ 0 w 8"/>
                    <a:gd name="T1" fmla="*/ 0 h 31"/>
                    <a:gd name="T2" fmla="*/ 0 w 8"/>
                    <a:gd name="T3" fmla="*/ 1 h 31"/>
                    <a:gd name="T4" fmla="*/ 2 w 8"/>
                    <a:gd name="T5" fmla="*/ 31 h 31"/>
                    <a:gd name="T6" fmla="*/ 8 w 8"/>
                    <a:gd name="T7" fmla="*/ 31 h 31"/>
                    <a:gd name="T8" fmla="*/ 8 w 8"/>
                    <a:gd name="T9" fmla="*/ 31 h 31"/>
                    <a:gd name="T10" fmla="*/ 6 w 8"/>
                    <a:gd name="T11" fmla="*/ 19 h 31"/>
                    <a:gd name="T12" fmla="*/ 3 w 8"/>
                    <a:gd name="T13" fmla="*/ 6 h 31"/>
                    <a:gd name="T14" fmla="*/ 2 w 8"/>
                    <a:gd name="T15" fmla="*/ 5 h 31"/>
                    <a:gd name="T16" fmla="*/ 0 w 8"/>
                    <a:gd name="T17" fmla="*/ 1 h 31"/>
                    <a:gd name="T18" fmla="*/ 0 w 8"/>
                    <a:gd name="T19" fmla="*/ 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" h="31">
                      <a:moveTo>
                        <a:pt x="0" y="0"/>
                      </a:moveTo>
                      <a:quadBezTo>
                        <a:pt x="0" y="0"/>
                        <a:pt x="0" y="1"/>
                      </a:quadBezTo>
                      <a:quadBezTo>
                        <a:pt x="2" y="31"/>
                        <a:pt x="2" y="31"/>
                      </a:quadBezTo>
                      <a:quadBezTo>
                        <a:pt x="8" y="31"/>
                        <a:pt x="8" y="31"/>
                      </a:quadBezTo>
                      <a:quadBezTo>
                        <a:pt x="8" y="31"/>
                        <a:pt x="8" y="31"/>
                      </a:quadBezTo>
                      <a:quadBezTo>
                        <a:pt x="6" y="19"/>
                        <a:pt x="6" y="19"/>
                      </a:quadBezTo>
                      <a:quadBezTo>
                        <a:pt x="3" y="6"/>
                        <a:pt x="3" y="6"/>
                      </a:quadBezTo>
                      <a:cubicBezTo>
                        <a:pt x="3" y="6"/>
                        <a:pt x="2" y="5"/>
                        <a:pt x="2" y="5"/>
                      </a:cubicBezTo>
                      <a:quadBezTo>
                        <a:pt x="0" y="1"/>
                        <a:pt x="0" y="1"/>
                      </a:quadBezTo>
                      <a:quadBezTo>
                        <a:pt x="0" y="0"/>
                        <a:pt x="0" y="0"/>
                      </a:quadBezTo>
                    </a:path>
                  </a:pathLst>
                </a:custGeom>
                <a:solidFill>
                  <a:srgbClr val="3C3C3A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3" name="Freeform 23"/>
                <p:cNvSpPr/>
                <p:nvPr/>
              </p:nvSpPr>
              <p:spPr>
                <a:xfrm>
                  <a:off x="2373218" y="1572258"/>
                  <a:ext cx="85725" cy="423863"/>
                </a:xfrm>
                <a:custGeom>
                  <a:avLst/>
                  <a:gdLst>
                    <a:gd name="T0" fmla="*/ 14 w 20"/>
                    <a:gd name="T1" fmla="*/ 0 h 100"/>
                    <a:gd name="T2" fmla="*/ 11 w 20"/>
                    <a:gd name="T3" fmla="*/ 0 h 100"/>
                    <a:gd name="T4" fmla="*/ 4 w 20"/>
                    <a:gd name="T5" fmla="*/ 1 h 100"/>
                    <a:gd name="T6" fmla="*/ 2 w 20"/>
                    <a:gd name="T7" fmla="*/ 1 h 100"/>
                    <a:gd name="T8" fmla="*/ 1 w 20"/>
                    <a:gd name="T9" fmla="*/ 1 h 100"/>
                    <a:gd name="T10" fmla="*/ 1 w 20"/>
                    <a:gd name="T11" fmla="*/ 1 h 100"/>
                    <a:gd name="T12" fmla="*/ 0 w 20"/>
                    <a:gd name="T13" fmla="*/ 2 h 100"/>
                    <a:gd name="T14" fmla="*/ 7 w 20"/>
                    <a:gd name="T15" fmla="*/ 100 h 100"/>
                    <a:gd name="T16" fmla="*/ 20 w 20"/>
                    <a:gd name="T17" fmla="*/ 100 h 100"/>
                    <a:gd name="T18" fmla="*/ 15 w 20"/>
                    <a:gd name="T19" fmla="*/ 21 h 100"/>
                    <a:gd name="T20" fmla="*/ 14 w 20"/>
                    <a:gd name="T21" fmla="*/ 1 h 100"/>
                    <a:gd name="T22" fmla="*/ 14 w 20"/>
                    <a:gd name="T23" fmla="*/ 1 h 100"/>
                    <a:gd name="T24" fmla="*/ 14 w 20"/>
                    <a:gd name="T25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" h="100">
                      <a:moveTo>
                        <a:pt x="14" y="0"/>
                      </a:moveTo>
                      <a:quadBezTo>
                        <a:pt x="11" y="0"/>
                        <a:pt x="11" y="0"/>
                      </a:quadBezTo>
                      <a:quadBezTo>
                        <a:pt x="4" y="1"/>
                        <a:pt x="4" y="1"/>
                      </a:quadBezTo>
                      <a:quadBezTo>
                        <a:pt x="2" y="1"/>
                        <a:pt x="2" y="1"/>
                      </a:quadBezTo>
                      <a:quadBezTo>
                        <a:pt x="1" y="1"/>
                        <a:pt x="1" y="1"/>
                      </a:quadBezTo>
                      <a:quadBezTo>
                        <a:pt x="1" y="1"/>
                        <a:pt x="1" y="1"/>
                      </a:quadBezTo>
                      <a:cubicBezTo>
                        <a:pt x="1" y="1"/>
                        <a:pt x="0" y="1"/>
                        <a:pt x="0" y="2"/>
                      </a:cubicBezTo>
                      <a:quadBezTo>
                        <a:pt x="7" y="100"/>
                        <a:pt x="7" y="100"/>
                      </a:quadBezTo>
                      <a:quadBezTo>
                        <a:pt x="20" y="100"/>
                        <a:pt x="20" y="100"/>
                      </a:quadBezTo>
                      <a:quadBezTo>
                        <a:pt x="15" y="21"/>
                        <a:pt x="15" y="21"/>
                      </a:quadBezTo>
                      <a:quadBezTo>
                        <a:pt x="14" y="1"/>
                        <a:pt x="14" y="1"/>
                      </a:quadBezTo>
                      <a:quadBezTo>
                        <a:pt x="14" y="1"/>
                        <a:pt x="14" y="1"/>
                      </a:quadBezTo>
                      <a:quadBezTo>
                        <a:pt x="14" y="0"/>
                        <a:pt x="14" y="0"/>
                      </a:quadBezTo>
                    </a:path>
                  </a:pathLst>
                </a:custGeom>
                <a:solidFill>
                  <a:srgbClr val="B7741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4" name="Freeform 24"/>
                <p:cNvSpPr/>
                <p:nvPr/>
              </p:nvSpPr>
              <p:spPr>
                <a:xfrm>
                  <a:off x="2535143" y="1529395"/>
                  <a:ext cx="215900" cy="923925"/>
                </a:xfrm>
                <a:custGeom>
                  <a:avLst/>
                  <a:gdLst>
                    <a:gd name="T0" fmla="*/ 35 w 51"/>
                    <a:gd name="T1" fmla="*/ 174 h 218"/>
                    <a:gd name="T2" fmla="*/ 50 w 51"/>
                    <a:gd name="T3" fmla="*/ 11 h 218"/>
                    <a:gd name="T4" fmla="*/ 22 w 51"/>
                    <a:gd name="T5" fmla="*/ 8 h 218"/>
                    <a:gd name="T6" fmla="*/ 0 w 51"/>
                    <a:gd name="T7" fmla="*/ 170 h 218"/>
                    <a:gd name="T8" fmla="*/ 35 w 51"/>
                    <a:gd name="T9" fmla="*/ 174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218">
                      <a:moveTo>
                        <a:pt x="35" y="174"/>
                      </a:moveTo>
                      <a:cubicBezTo>
                        <a:pt x="48" y="104"/>
                        <a:pt x="47" y="90"/>
                        <a:pt x="50" y="11"/>
                      </a:cubicBezTo>
                      <a:cubicBezTo>
                        <a:pt x="51" y="3"/>
                        <a:pt x="24" y="0"/>
                        <a:pt x="22" y="8"/>
                      </a:cubicBezTo>
                      <a:cubicBezTo>
                        <a:pt x="8" y="85"/>
                        <a:pt x="4" y="99"/>
                        <a:pt x="0" y="170"/>
                      </a:cubicBezTo>
                      <a:cubicBezTo>
                        <a:pt x="6" y="217"/>
                        <a:pt x="18" y="218"/>
                        <a:pt x="35" y="174"/>
                      </a:cubicBezTo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5" name="Freeform 25"/>
                <p:cNvSpPr/>
                <p:nvPr/>
              </p:nvSpPr>
              <p:spPr>
                <a:xfrm>
                  <a:off x="2497043" y="1983420"/>
                  <a:ext cx="236538" cy="520700"/>
                </a:xfrm>
                <a:custGeom>
                  <a:avLst/>
                  <a:gdLst>
                    <a:gd name="T0" fmla="*/ 42 w 56"/>
                    <a:gd name="T1" fmla="*/ 114 h 123"/>
                    <a:gd name="T2" fmla="*/ 56 w 56"/>
                    <a:gd name="T3" fmla="*/ 10 h 123"/>
                    <a:gd name="T4" fmla="*/ 52 w 56"/>
                    <a:gd name="T5" fmla="*/ 7 h 123"/>
                    <a:gd name="T6" fmla="*/ 32 w 56"/>
                    <a:gd name="T7" fmla="*/ 14 h 123"/>
                    <a:gd name="T8" fmla="*/ 15 w 56"/>
                    <a:gd name="T9" fmla="*/ 3 h 123"/>
                    <a:gd name="T10" fmla="*/ 11 w 56"/>
                    <a:gd name="T11" fmla="*/ 5 h 123"/>
                    <a:gd name="T12" fmla="*/ 0 w 56"/>
                    <a:gd name="T13" fmla="*/ 110 h 123"/>
                    <a:gd name="T14" fmla="*/ 5 w 56"/>
                    <a:gd name="T15" fmla="*/ 118 h 123"/>
                    <a:gd name="T16" fmla="*/ 35 w 56"/>
                    <a:gd name="T17" fmla="*/ 123 h 123"/>
                    <a:gd name="T18" fmla="*/ 42 w 56"/>
                    <a:gd name="T19" fmla="*/ 114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123">
                      <a:moveTo>
                        <a:pt x="42" y="114"/>
                      </a:moveTo>
                      <a:quadBezTo>
                        <a:pt x="56" y="10"/>
                        <a:pt x="56" y="10"/>
                      </a:quadBezTo>
                      <a:cubicBezTo>
                        <a:pt x="56" y="6"/>
                        <a:pt x="54" y="5"/>
                        <a:pt x="52" y="7"/>
                      </a:cubicBezTo>
                      <a:cubicBezTo>
                        <a:pt x="52" y="7"/>
                        <a:pt x="42" y="15"/>
                        <a:pt x="32" y="14"/>
                      </a:cubicBezTo>
                      <a:cubicBezTo>
                        <a:pt x="23" y="13"/>
                        <a:pt x="15" y="3"/>
                        <a:pt x="15" y="3"/>
                      </a:cubicBezTo>
                      <a:cubicBezTo>
                        <a:pt x="13" y="0"/>
                        <a:pt x="11" y="1"/>
                        <a:pt x="11" y="5"/>
                      </a:cubicBezTo>
                      <a:quadBezTo>
                        <a:pt x="0" y="110"/>
                        <a:pt x="0" y="110"/>
                      </a:quadBezTo>
                      <a:cubicBezTo>
                        <a:pt x="0" y="113"/>
                        <a:pt x="2" y="117"/>
                        <a:pt x="5" y="118"/>
                      </a:cubicBezTo>
                      <a:quadBezTo>
                        <a:pt x="35" y="123"/>
                        <a:pt x="35" y="123"/>
                      </a:quadBezTo>
                      <a:cubicBezTo>
                        <a:pt x="38" y="122"/>
                        <a:pt x="41" y="118"/>
                        <a:pt x="42" y="114"/>
                      </a:cubicBezTo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6" name="Freeform 26"/>
                <p:cNvSpPr/>
                <p:nvPr/>
              </p:nvSpPr>
              <p:spPr>
                <a:xfrm>
                  <a:off x="2543080" y="1983420"/>
                  <a:ext cx="190500" cy="80963"/>
                </a:xfrm>
                <a:custGeom>
                  <a:avLst/>
                  <a:gdLst>
                    <a:gd name="T0" fmla="*/ 43 w 45"/>
                    <a:gd name="T1" fmla="*/ 10 h 19"/>
                    <a:gd name="T2" fmla="*/ 45 w 45"/>
                    <a:gd name="T3" fmla="*/ 9 h 19"/>
                    <a:gd name="T4" fmla="*/ 41 w 45"/>
                    <a:gd name="T5" fmla="*/ 7 h 19"/>
                    <a:gd name="T6" fmla="*/ 21 w 45"/>
                    <a:gd name="T7" fmla="*/ 14 h 19"/>
                    <a:gd name="T8" fmla="*/ 4 w 45"/>
                    <a:gd name="T9" fmla="*/ 3 h 19"/>
                    <a:gd name="T10" fmla="*/ 0 w 45"/>
                    <a:gd name="T11" fmla="*/ 4 h 19"/>
                    <a:gd name="T12" fmla="*/ 2 w 45"/>
                    <a:gd name="T13" fmla="*/ 6 h 19"/>
                    <a:gd name="T14" fmla="*/ 21 w 45"/>
                    <a:gd name="T15" fmla="*/ 18 h 19"/>
                    <a:gd name="T16" fmla="*/ 43 w 45"/>
                    <a:gd name="T17" fmla="*/ 1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5" h="19">
                      <a:moveTo>
                        <a:pt x="43" y="10"/>
                      </a:moveTo>
                      <a:cubicBezTo>
                        <a:pt x="43" y="10"/>
                        <a:pt x="44" y="9"/>
                        <a:pt x="45" y="9"/>
                      </a:cubicBezTo>
                      <a:cubicBezTo>
                        <a:pt x="45" y="6"/>
                        <a:pt x="43" y="5"/>
                        <a:pt x="41" y="7"/>
                      </a:cubicBezTo>
                      <a:cubicBezTo>
                        <a:pt x="41" y="7"/>
                        <a:pt x="31" y="15"/>
                        <a:pt x="21" y="14"/>
                      </a:cubicBezTo>
                      <a:cubicBezTo>
                        <a:pt x="12" y="13"/>
                        <a:pt x="4" y="3"/>
                        <a:pt x="4" y="3"/>
                      </a:cubicBez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0" y="4"/>
                        <a:pt x="1" y="5"/>
                        <a:pt x="2" y="6"/>
                      </a:cubicBezTo>
                      <a:cubicBezTo>
                        <a:pt x="2" y="6"/>
                        <a:pt x="11" y="17"/>
                        <a:pt x="21" y="18"/>
                      </a:cubicBezTo>
                      <a:cubicBezTo>
                        <a:pt x="31" y="19"/>
                        <a:pt x="43" y="10"/>
                        <a:pt x="43" y="10"/>
                      </a:cubic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7" name="Freeform 27"/>
                <p:cNvSpPr/>
                <p:nvPr/>
              </p:nvSpPr>
              <p:spPr>
                <a:xfrm>
                  <a:off x="2509743" y="2483483"/>
                  <a:ext cx="147638" cy="169863"/>
                </a:xfrm>
                <a:custGeom>
                  <a:avLst/>
                  <a:gdLst>
                    <a:gd name="T0" fmla="*/ 35 w 35"/>
                    <a:gd name="T1" fmla="*/ 4 h 40"/>
                    <a:gd name="T2" fmla="*/ 16 w 35"/>
                    <a:gd name="T3" fmla="*/ 9 h 40"/>
                    <a:gd name="T4" fmla="*/ 0 w 35"/>
                    <a:gd name="T5" fmla="*/ 0 h 40"/>
                    <a:gd name="T6" fmla="*/ 35 w 35"/>
                    <a:gd name="T7" fmla="*/ 4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40">
                      <a:moveTo>
                        <a:pt x="35" y="4"/>
                      </a:moveTo>
                      <a:cubicBezTo>
                        <a:pt x="29" y="8"/>
                        <a:pt x="23" y="10"/>
                        <a:pt x="16" y="9"/>
                      </a:cubicBezTo>
                      <a:cubicBezTo>
                        <a:pt x="10" y="8"/>
                        <a:pt x="4" y="5"/>
                        <a:pt x="0" y="0"/>
                      </a:cubicBezTo>
                      <a:cubicBezTo>
                        <a:pt x="3" y="39"/>
                        <a:pt x="23" y="40"/>
                        <a:pt x="35" y="4"/>
                      </a:cubicBezTo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8" name="Freeform 28"/>
                <p:cNvSpPr/>
                <p:nvPr/>
              </p:nvSpPr>
              <p:spPr>
                <a:xfrm>
                  <a:off x="2492280" y="2437445"/>
                  <a:ext cx="185738" cy="92075"/>
                </a:xfrm>
                <a:custGeom>
                  <a:avLst/>
                  <a:gdLst>
                    <a:gd name="T0" fmla="*/ 39 w 44"/>
                    <a:gd name="T1" fmla="*/ 16 h 22"/>
                    <a:gd name="T2" fmla="*/ 44 w 44"/>
                    <a:gd name="T3" fmla="*/ 10 h 22"/>
                    <a:gd name="T4" fmla="*/ 40 w 44"/>
                    <a:gd name="T5" fmla="*/ 7 h 22"/>
                    <a:gd name="T6" fmla="*/ 21 w 44"/>
                    <a:gd name="T7" fmla="*/ 13 h 22"/>
                    <a:gd name="T8" fmla="*/ 4 w 44"/>
                    <a:gd name="T9" fmla="*/ 3 h 22"/>
                    <a:gd name="T10" fmla="*/ 0 w 44"/>
                    <a:gd name="T11" fmla="*/ 2 h 22"/>
                    <a:gd name="T12" fmla="*/ 3 w 44"/>
                    <a:gd name="T13" fmla="*/ 12 h 22"/>
                    <a:gd name="T14" fmla="*/ 20 w 44"/>
                    <a:gd name="T15" fmla="*/ 21 h 22"/>
                    <a:gd name="T16" fmla="*/ 39 w 44"/>
                    <a:gd name="T17" fmla="*/ 16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4" h="22">
                      <a:moveTo>
                        <a:pt x="39" y="16"/>
                      </a:moveTo>
                      <a:cubicBezTo>
                        <a:pt x="42" y="14"/>
                        <a:pt x="44" y="11"/>
                        <a:pt x="44" y="10"/>
                      </a:cubicBezTo>
                      <a:cubicBezTo>
                        <a:pt x="44" y="8"/>
                        <a:pt x="43" y="5"/>
                        <a:pt x="40" y="7"/>
                      </a:cubicBezTo>
                      <a:cubicBezTo>
                        <a:pt x="40" y="7"/>
                        <a:pt x="30" y="14"/>
                        <a:pt x="21" y="13"/>
                      </a:cubicBezTo>
                      <a:cubicBezTo>
                        <a:pt x="12" y="12"/>
                        <a:pt x="4" y="3"/>
                        <a:pt x="4" y="3"/>
                      </a:cubicBezTo>
                      <a:cubicBezTo>
                        <a:pt x="2" y="1"/>
                        <a:pt x="0" y="0"/>
                        <a:pt x="0" y="2"/>
                      </a:cubicBezTo>
                      <a:cubicBezTo>
                        <a:pt x="0" y="4"/>
                        <a:pt x="1" y="10"/>
                        <a:pt x="3" y="12"/>
                      </a:cubicBezTo>
                      <a:cubicBezTo>
                        <a:pt x="3" y="12"/>
                        <a:pt x="12" y="20"/>
                        <a:pt x="20" y="21"/>
                      </a:cubicBezTo>
                      <a:cubicBezTo>
                        <a:pt x="29" y="22"/>
                        <a:pt x="39" y="16"/>
                        <a:pt x="39" y="16"/>
                      </a:cubic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39" name="Freeform 30"/>
                <p:cNvSpPr/>
                <p:nvPr/>
              </p:nvSpPr>
              <p:spPr>
                <a:xfrm>
                  <a:off x="2624043" y="1508758"/>
                  <a:ext cx="122238" cy="114300"/>
                </a:xfrm>
                <a:custGeom>
                  <a:avLst/>
                  <a:gdLst>
                    <a:gd name="T0" fmla="*/ 1 w 29"/>
                    <a:gd name="T1" fmla="*/ 17 h 27"/>
                    <a:gd name="T2" fmla="*/ 13 w 29"/>
                    <a:gd name="T3" fmla="*/ 1 h 27"/>
                    <a:gd name="T4" fmla="*/ 29 w 29"/>
                    <a:gd name="T5" fmla="*/ 15 h 27"/>
                    <a:gd name="T6" fmla="*/ 29 w 29"/>
                    <a:gd name="T7" fmla="*/ 20 h 27"/>
                    <a:gd name="T8" fmla="*/ 14 w 29"/>
                    <a:gd name="T9" fmla="*/ 26 h 27"/>
                    <a:gd name="T10" fmla="*/ 1 w 29"/>
                    <a:gd name="T11" fmla="*/ 1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7">
                      <a:moveTo>
                        <a:pt x="1" y="17"/>
                      </a:moveTo>
                      <a:cubicBezTo>
                        <a:pt x="1" y="12"/>
                        <a:pt x="5" y="0"/>
                        <a:pt x="13" y="1"/>
                      </a:cubicBezTo>
                      <a:cubicBezTo>
                        <a:pt x="20" y="2"/>
                        <a:pt x="28" y="11"/>
                        <a:pt x="29" y="15"/>
                      </a:cubicBezTo>
                      <a:cubicBezTo>
                        <a:pt x="29" y="16"/>
                        <a:pt x="29" y="19"/>
                        <a:pt x="29" y="20"/>
                      </a:cubicBezTo>
                      <a:cubicBezTo>
                        <a:pt x="29" y="24"/>
                        <a:pt x="22" y="27"/>
                        <a:pt x="14" y="26"/>
                      </a:cubicBezTo>
                      <a:cubicBezTo>
                        <a:pt x="6" y="25"/>
                        <a:pt x="0" y="21"/>
                        <a:pt x="1" y="17"/>
                      </a:cubicBezTo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0" name="Freeform 32"/>
                <p:cNvSpPr/>
                <p:nvPr/>
              </p:nvSpPr>
              <p:spPr>
                <a:xfrm>
                  <a:off x="2627218" y="1369058"/>
                  <a:ext cx="123825" cy="236538"/>
                </a:xfrm>
                <a:custGeom>
                  <a:avLst/>
                  <a:gdLst>
                    <a:gd name="T0" fmla="*/ 1 w 29"/>
                    <a:gd name="T1" fmla="*/ 43 h 56"/>
                    <a:gd name="T2" fmla="*/ 0 w 29"/>
                    <a:gd name="T3" fmla="*/ 46 h 56"/>
                    <a:gd name="T4" fmla="*/ 13 w 29"/>
                    <a:gd name="T5" fmla="*/ 55 h 56"/>
                    <a:gd name="T6" fmla="*/ 28 w 29"/>
                    <a:gd name="T7" fmla="*/ 49 h 56"/>
                    <a:gd name="T8" fmla="*/ 28 w 29"/>
                    <a:gd name="T9" fmla="*/ 46 h 56"/>
                    <a:gd name="T10" fmla="*/ 20 w 29"/>
                    <a:gd name="T11" fmla="*/ 0 h 56"/>
                    <a:gd name="T12" fmla="*/ 1 w 29"/>
                    <a:gd name="T13" fmla="*/ 43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56">
                      <a:moveTo>
                        <a:pt x="1" y="43"/>
                      </a:moveTo>
                      <a:cubicBezTo>
                        <a:pt x="1" y="44"/>
                        <a:pt x="0" y="45"/>
                        <a:pt x="0" y="46"/>
                      </a:cubicBezTo>
                      <a:cubicBezTo>
                        <a:pt x="0" y="50"/>
                        <a:pt x="6" y="54"/>
                        <a:pt x="13" y="55"/>
                      </a:cubicBezTo>
                      <a:cubicBezTo>
                        <a:pt x="21" y="56"/>
                        <a:pt x="28" y="53"/>
                        <a:pt x="28" y="49"/>
                      </a:cubicBezTo>
                      <a:cubicBezTo>
                        <a:pt x="29" y="48"/>
                        <a:pt x="28" y="47"/>
                        <a:pt x="28" y="46"/>
                      </a:cubicBezTo>
                      <a:quadBezTo>
                        <a:pt x="20" y="0"/>
                        <a:pt x="20" y="0"/>
                      </a:quadBezTo>
                      <a:lnTo>
                        <a:pt x="1" y="43"/>
                      </a:lnTo>
                      <a:close/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1" name="Freeform 33"/>
                <p:cNvSpPr/>
                <p:nvPr/>
              </p:nvSpPr>
              <p:spPr>
                <a:xfrm>
                  <a:off x="2695480" y="1364295"/>
                  <a:ext cx="25400" cy="50800"/>
                </a:xfrm>
                <a:custGeom>
                  <a:avLst/>
                  <a:gdLst>
                    <a:gd name="T0" fmla="*/ 3 w 6"/>
                    <a:gd name="T1" fmla="*/ 12 h 12"/>
                    <a:gd name="T2" fmla="*/ 6 w 6"/>
                    <a:gd name="T3" fmla="*/ 11 h 12"/>
                    <a:gd name="T4" fmla="*/ 4 w 6"/>
                    <a:gd name="T5" fmla="*/ 1 h 12"/>
                    <a:gd name="T6" fmla="*/ 0 w 6"/>
                    <a:gd name="T7" fmla="*/ 11 h 12"/>
                    <a:gd name="T8" fmla="*/ 3 w 6"/>
                    <a:gd name="T9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2">
                      <a:moveTo>
                        <a:pt x="3" y="12"/>
                      </a:moveTo>
                      <a:cubicBezTo>
                        <a:pt x="4" y="12"/>
                        <a:pt x="5" y="12"/>
                        <a:pt x="6" y="11"/>
                      </a:cubicBezTo>
                      <a:cubicBezTo>
                        <a:pt x="6" y="11"/>
                        <a:pt x="6" y="1"/>
                        <a:pt x="4" y="1"/>
                      </a:cubicBezTo>
                      <a:cubicBezTo>
                        <a:pt x="2" y="0"/>
                        <a:pt x="0" y="11"/>
                        <a:pt x="0" y="11"/>
                      </a:cubicBezTo>
                      <a:quadBezTo>
                        <a:pt x="1" y="11"/>
                        <a:pt x="3" y="12"/>
                      </a:quadBezTo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2" name="Freeform 34"/>
                <p:cNvSpPr/>
                <p:nvPr/>
              </p:nvSpPr>
              <p:spPr>
                <a:xfrm>
                  <a:off x="2165255" y="2016758"/>
                  <a:ext cx="781050" cy="877888"/>
                </a:xfrm>
                <a:custGeom>
                  <a:avLst/>
                  <a:gdLst>
                    <a:gd name="T0" fmla="*/ 123 w 492"/>
                    <a:gd name="T1" fmla="*/ 553 h 553"/>
                    <a:gd name="T2" fmla="*/ 0 w 492"/>
                    <a:gd name="T3" fmla="*/ 0 h 553"/>
                    <a:gd name="T4" fmla="*/ 492 w 492"/>
                    <a:gd name="T5" fmla="*/ 0 h 553"/>
                    <a:gd name="T6" fmla="*/ 377 w 492"/>
                    <a:gd name="T7" fmla="*/ 550 h 553"/>
                    <a:gd name="T8" fmla="*/ 123 w 492"/>
                    <a:gd name="T9" fmla="*/ 553 h 5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2" h="553">
                      <a:moveTo>
                        <a:pt x="123" y="553"/>
                      </a:moveTo>
                      <a:lnTo>
                        <a:pt x="0" y="0"/>
                      </a:lnTo>
                      <a:lnTo>
                        <a:pt x="492" y="0"/>
                      </a:lnTo>
                      <a:lnTo>
                        <a:pt x="377" y="550"/>
                      </a:lnTo>
                      <a:lnTo>
                        <a:pt x="123" y="553"/>
                      </a:lnTo>
                      <a:close/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3" name="Freeform 36"/>
                <p:cNvSpPr/>
                <p:nvPr/>
              </p:nvSpPr>
              <p:spPr>
                <a:xfrm>
                  <a:off x="2144618" y="1996120"/>
                  <a:ext cx="822325" cy="919163"/>
                </a:xfrm>
                <a:custGeom>
                  <a:avLst/>
                  <a:gdLst>
                    <a:gd name="T0" fmla="*/ 51 w 194"/>
                    <a:gd name="T1" fmla="*/ 212 h 217"/>
                    <a:gd name="T2" fmla="*/ 55 w 194"/>
                    <a:gd name="T3" fmla="*/ 211 h 217"/>
                    <a:gd name="T4" fmla="*/ 11 w 194"/>
                    <a:gd name="T5" fmla="*/ 9 h 217"/>
                    <a:gd name="T6" fmla="*/ 183 w 194"/>
                    <a:gd name="T7" fmla="*/ 9 h 217"/>
                    <a:gd name="T8" fmla="*/ 143 w 194"/>
                    <a:gd name="T9" fmla="*/ 206 h 217"/>
                    <a:gd name="T10" fmla="*/ 51 w 194"/>
                    <a:gd name="T11" fmla="*/ 207 h 217"/>
                    <a:gd name="T12" fmla="*/ 51 w 194"/>
                    <a:gd name="T13" fmla="*/ 212 h 217"/>
                    <a:gd name="T14" fmla="*/ 55 w 194"/>
                    <a:gd name="T15" fmla="*/ 211 h 217"/>
                    <a:gd name="T16" fmla="*/ 51 w 194"/>
                    <a:gd name="T17" fmla="*/ 212 h 217"/>
                    <a:gd name="T18" fmla="*/ 51 w 194"/>
                    <a:gd name="T19" fmla="*/ 217 h 217"/>
                    <a:gd name="T20" fmla="*/ 147 w 194"/>
                    <a:gd name="T21" fmla="*/ 216 h 217"/>
                    <a:gd name="T22" fmla="*/ 151 w 194"/>
                    <a:gd name="T23" fmla="*/ 212 h 217"/>
                    <a:gd name="T24" fmla="*/ 193 w 194"/>
                    <a:gd name="T25" fmla="*/ 6 h 217"/>
                    <a:gd name="T26" fmla="*/ 192 w 194"/>
                    <a:gd name="T27" fmla="*/ 2 h 217"/>
                    <a:gd name="T28" fmla="*/ 189 w 194"/>
                    <a:gd name="T29" fmla="*/ 0 h 217"/>
                    <a:gd name="T30" fmla="*/ 5 w 194"/>
                    <a:gd name="T31" fmla="*/ 0 h 217"/>
                    <a:gd name="T32" fmla="*/ 1 w 194"/>
                    <a:gd name="T33" fmla="*/ 2 h 217"/>
                    <a:gd name="T34" fmla="*/ 0 w 194"/>
                    <a:gd name="T35" fmla="*/ 6 h 217"/>
                    <a:gd name="T36" fmla="*/ 46 w 194"/>
                    <a:gd name="T37" fmla="*/ 213 h 217"/>
                    <a:gd name="T38" fmla="*/ 51 w 194"/>
                    <a:gd name="T39" fmla="*/ 217 h 217"/>
                    <a:gd name="T40" fmla="*/ 51 w 194"/>
                    <a:gd name="T41" fmla="*/ 212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94" h="217">
                      <a:moveTo>
                        <a:pt x="51" y="212"/>
                      </a:moveTo>
                      <a:quadBezTo>
                        <a:pt x="55" y="211"/>
                        <a:pt x="55" y="211"/>
                      </a:quadBezTo>
                      <a:quadBezTo>
                        <a:pt x="11" y="9"/>
                        <a:pt x="11" y="9"/>
                      </a:quadBezTo>
                      <a:quadBezTo>
                        <a:pt x="183" y="9"/>
                        <a:pt x="183" y="9"/>
                      </a:quadBezTo>
                      <a:quadBezTo>
                        <a:pt x="143" y="206"/>
                        <a:pt x="143" y="206"/>
                      </a:quadBezTo>
                      <a:quadBezTo>
                        <a:pt x="51" y="207"/>
                        <a:pt x="51" y="207"/>
                      </a:quadBezTo>
                      <a:quadBezTo>
                        <a:pt x="51" y="212"/>
                        <a:pt x="51" y="212"/>
                      </a:quadBezTo>
                      <a:quadBezTo>
                        <a:pt x="55" y="211"/>
                        <a:pt x="55" y="211"/>
                      </a:quadBezTo>
                      <a:quadBezTo>
                        <a:pt x="51" y="212"/>
                        <a:pt x="51" y="212"/>
                      </a:quadBezTo>
                      <a:quadBezTo>
                        <a:pt x="51" y="217"/>
                        <a:pt x="51" y="217"/>
                      </a:quadBezTo>
                      <a:quadBezTo>
                        <a:pt x="147" y="216"/>
                        <a:pt x="147" y="216"/>
                      </a:quadBezTo>
                      <a:cubicBezTo>
                        <a:pt x="149" y="216"/>
                        <a:pt x="151" y="214"/>
                        <a:pt x="151" y="212"/>
                      </a:cubicBezTo>
                      <a:quadBezTo>
                        <a:pt x="193" y="6"/>
                        <a:pt x="193" y="6"/>
                      </a:quadBezTo>
                      <a:cubicBezTo>
                        <a:pt x="194" y="4"/>
                        <a:pt x="193" y="3"/>
                        <a:pt x="192" y="2"/>
                      </a:cubicBezTo>
                      <a:cubicBezTo>
                        <a:pt x="191" y="0"/>
                        <a:pt x="190" y="0"/>
                        <a:pt x="189" y="0"/>
                      </a:cubicBezTo>
                      <a:quadBezTo>
                        <a:pt x="5" y="0"/>
                        <a:pt x="5" y="0"/>
                      </a:quadBezTo>
                      <a:cubicBezTo>
                        <a:pt x="4" y="0"/>
                        <a:pt x="2" y="0"/>
                        <a:pt x="1" y="2"/>
                      </a:cubicBezTo>
                      <a:cubicBezTo>
                        <a:pt x="1" y="3"/>
                        <a:pt x="0" y="4"/>
                        <a:pt x="0" y="6"/>
                      </a:cubicBezTo>
                      <a:quadBezTo>
                        <a:pt x="46" y="213"/>
                        <a:pt x="46" y="213"/>
                      </a:quadBezTo>
                      <a:cubicBezTo>
                        <a:pt x="47" y="215"/>
                        <a:pt x="48" y="217"/>
                        <a:pt x="51" y="217"/>
                      </a:cubicBezTo>
                      <a:quadBezTo>
                        <a:pt x="51" y="212"/>
                        <a:pt x="51" y="212"/>
                      </a:quad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4" name="Freeform 37"/>
                <p:cNvSpPr>
                  <a:spLocks noEditPoints="1"/>
                </p:cNvSpPr>
                <p:nvPr/>
              </p:nvSpPr>
              <p:spPr>
                <a:xfrm>
                  <a:off x="2144618" y="2000883"/>
                  <a:ext cx="411163" cy="911225"/>
                </a:xfrm>
                <a:custGeom>
                  <a:avLst/>
                  <a:gdLst>
                    <a:gd name="T0" fmla="*/ 97 w 97"/>
                    <a:gd name="T1" fmla="*/ 215 h 215"/>
                    <a:gd name="T2" fmla="*/ 70 w 97"/>
                    <a:gd name="T3" fmla="*/ 215 h 215"/>
                    <a:gd name="T4" fmla="*/ 97 w 97"/>
                    <a:gd name="T5" fmla="*/ 215 h 215"/>
                    <a:gd name="T6" fmla="*/ 97 w 97"/>
                    <a:gd name="T7" fmla="*/ 215 h 215"/>
                    <a:gd name="T8" fmla="*/ 0 w 97"/>
                    <a:gd name="T9" fmla="*/ 3 h 215"/>
                    <a:gd name="T10" fmla="*/ 0 w 97"/>
                    <a:gd name="T11" fmla="*/ 5 h 215"/>
                    <a:gd name="T12" fmla="*/ 46 w 97"/>
                    <a:gd name="T13" fmla="*/ 212 h 215"/>
                    <a:gd name="T14" fmla="*/ 46 w 97"/>
                    <a:gd name="T15" fmla="*/ 213 h 215"/>
                    <a:gd name="T16" fmla="*/ 46 w 97"/>
                    <a:gd name="T17" fmla="*/ 212 h 215"/>
                    <a:gd name="T18" fmla="*/ 0 w 97"/>
                    <a:gd name="T19" fmla="*/ 5 h 215"/>
                    <a:gd name="T20" fmla="*/ 0 w 97"/>
                    <a:gd name="T21" fmla="*/ 3 h 215"/>
                    <a:gd name="T22" fmla="*/ 2 w 97"/>
                    <a:gd name="T23" fmla="*/ 0 h 215"/>
                    <a:gd name="T24" fmla="*/ 1 w 97"/>
                    <a:gd name="T25" fmla="*/ 1 h 215"/>
                    <a:gd name="T26" fmla="*/ 1 w 97"/>
                    <a:gd name="T27" fmla="*/ 1 h 215"/>
                    <a:gd name="T28" fmla="*/ 1 w 97"/>
                    <a:gd name="T29" fmla="*/ 1 h 215"/>
                    <a:gd name="T30" fmla="*/ 2 w 97"/>
                    <a:gd name="T31" fmla="*/ 0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97" h="215">
                      <a:moveTo>
                        <a:pt x="97" y="215"/>
                      </a:moveTo>
                      <a:quadBezTo>
                        <a:pt x="70" y="215"/>
                        <a:pt x="70" y="215"/>
                      </a:quadBezTo>
                      <a:quadBezTo>
                        <a:pt x="97" y="215"/>
                        <a:pt x="97" y="215"/>
                      </a:quadBezTo>
                      <a:quadBezTo>
                        <a:pt x="97" y="215"/>
                        <a:pt x="97" y="215"/>
                      </a:quadBezTo>
                      <a:moveTo>
                        <a:pt x="0" y="3"/>
                      </a:moveTo>
                      <a:quadBezTo>
                        <a:pt x="0" y="4"/>
                        <a:pt x="0" y="5"/>
                      </a:quadBezTo>
                      <a:quadBezTo>
                        <a:pt x="46" y="212"/>
                        <a:pt x="46" y="212"/>
                      </a:quadBezTo>
                      <a:quadBezTo>
                        <a:pt x="46" y="212"/>
                        <a:pt x="46" y="213"/>
                      </a:quadBezTo>
                      <a:quadBezTo>
                        <a:pt x="46" y="212"/>
                        <a:pt x="46" y="212"/>
                      </a:quadBezTo>
                      <a:quadBezTo>
                        <a:pt x="0" y="5"/>
                        <a:pt x="0" y="5"/>
                      </a:quadBezTo>
                      <a:quadBezTo>
                        <a:pt x="0" y="4"/>
                        <a:pt x="0" y="3"/>
                      </a:quadBezTo>
                      <a:moveTo>
                        <a:pt x="2" y="0"/>
                      </a:moveTo>
                      <a:quadBezTo>
                        <a:pt x="1" y="1"/>
                        <a:pt x="1" y="1"/>
                      </a:quadBezTo>
                      <a:quadBezTo>
                        <a:pt x="1" y="1"/>
                        <a:pt x="1" y="1"/>
                      </a:quadBezTo>
                      <a:quadBezTo>
                        <a:pt x="1" y="1"/>
                        <a:pt x="1" y="1"/>
                      </a:quadBezTo>
                      <a:quadBezTo>
                        <a:pt x="1" y="1"/>
                        <a:pt x="2" y="0"/>
                      </a:quadBezTo>
                    </a:path>
                  </a:pathLst>
                </a:custGeom>
                <a:solidFill>
                  <a:srgbClr val="E5E5E5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5" name="Freeform 38"/>
                <p:cNvSpPr/>
                <p:nvPr/>
              </p:nvSpPr>
              <p:spPr>
                <a:xfrm>
                  <a:off x="2190655" y="2034220"/>
                  <a:ext cx="365125" cy="839788"/>
                </a:xfrm>
                <a:custGeom>
                  <a:avLst/>
                  <a:gdLst>
                    <a:gd name="T0" fmla="*/ 230 w 230"/>
                    <a:gd name="T1" fmla="*/ 0 h 529"/>
                    <a:gd name="T2" fmla="*/ 0 w 230"/>
                    <a:gd name="T3" fmla="*/ 0 h 529"/>
                    <a:gd name="T4" fmla="*/ 118 w 230"/>
                    <a:gd name="T5" fmla="*/ 529 h 529"/>
                    <a:gd name="T6" fmla="*/ 230 w 230"/>
                    <a:gd name="T7" fmla="*/ 529 h 529"/>
                    <a:gd name="T8" fmla="*/ 230 w 230"/>
                    <a:gd name="T9" fmla="*/ 0 h 5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0" h="529">
                      <a:moveTo>
                        <a:pt x="230" y="0"/>
                      </a:moveTo>
                      <a:lnTo>
                        <a:pt x="0" y="0"/>
                      </a:lnTo>
                      <a:lnTo>
                        <a:pt x="118" y="529"/>
                      </a:lnTo>
                      <a:lnTo>
                        <a:pt x="230" y="529"/>
                      </a:lnTo>
                      <a:lnTo>
                        <a:pt x="230" y="0"/>
                      </a:lnTo>
                      <a:close/>
                    </a:path>
                  </a:pathLst>
                </a:custGeom>
                <a:solidFill>
                  <a:srgbClr val="D0CFD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6" name="Freeform 39"/>
                <p:cNvSpPr/>
                <p:nvPr/>
              </p:nvSpPr>
              <p:spPr>
                <a:xfrm>
                  <a:off x="2190655" y="2034220"/>
                  <a:ext cx="365125" cy="839788"/>
                </a:xfrm>
                <a:custGeom>
                  <a:avLst/>
                  <a:gdLst>
                    <a:gd name="T0" fmla="*/ 230 w 230"/>
                    <a:gd name="T1" fmla="*/ 0 h 529"/>
                    <a:gd name="T2" fmla="*/ 0 w 230"/>
                    <a:gd name="T3" fmla="*/ 0 h 529"/>
                    <a:gd name="T4" fmla="*/ 118 w 230"/>
                    <a:gd name="T5" fmla="*/ 529 h 529"/>
                    <a:gd name="T6" fmla="*/ 230 w 230"/>
                    <a:gd name="T7" fmla="*/ 529 h 529"/>
                    <a:gd name="T8" fmla="*/ 230 w 230"/>
                    <a:gd name="T9" fmla="*/ 0 h 5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0" h="529">
                      <a:moveTo>
                        <a:pt x="230" y="0"/>
                      </a:moveTo>
                      <a:lnTo>
                        <a:pt x="0" y="0"/>
                      </a:lnTo>
                      <a:lnTo>
                        <a:pt x="118" y="529"/>
                      </a:lnTo>
                      <a:lnTo>
                        <a:pt x="230" y="529"/>
                      </a:lnTo>
                      <a:lnTo>
                        <a:pt x="23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47" name="Freeform 40"/>
                <p:cNvSpPr/>
                <p:nvPr/>
              </p:nvSpPr>
              <p:spPr>
                <a:xfrm>
                  <a:off x="2144618" y="1996120"/>
                  <a:ext cx="411163" cy="919163"/>
                </a:xfrm>
                <a:custGeom>
                  <a:avLst/>
                  <a:gdLst>
                    <a:gd name="T0" fmla="*/ 97 w 97"/>
                    <a:gd name="T1" fmla="*/ 0 h 217"/>
                    <a:gd name="T2" fmla="*/ 5 w 97"/>
                    <a:gd name="T3" fmla="*/ 0 h 217"/>
                    <a:gd name="T4" fmla="*/ 2 w 97"/>
                    <a:gd name="T5" fmla="*/ 1 h 217"/>
                    <a:gd name="T6" fmla="*/ 1 w 97"/>
                    <a:gd name="T7" fmla="*/ 2 h 217"/>
                    <a:gd name="T8" fmla="*/ 1 w 97"/>
                    <a:gd name="T9" fmla="*/ 2 h 217"/>
                    <a:gd name="T10" fmla="*/ 0 w 97"/>
                    <a:gd name="T11" fmla="*/ 4 h 217"/>
                    <a:gd name="T12" fmla="*/ 0 w 97"/>
                    <a:gd name="T13" fmla="*/ 6 h 217"/>
                    <a:gd name="T14" fmla="*/ 46 w 97"/>
                    <a:gd name="T15" fmla="*/ 213 h 217"/>
                    <a:gd name="T16" fmla="*/ 46 w 97"/>
                    <a:gd name="T17" fmla="*/ 214 h 217"/>
                    <a:gd name="T18" fmla="*/ 51 w 97"/>
                    <a:gd name="T19" fmla="*/ 217 h 217"/>
                    <a:gd name="T20" fmla="*/ 51 w 97"/>
                    <a:gd name="T21" fmla="*/ 217 h 217"/>
                    <a:gd name="T22" fmla="*/ 70 w 97"/>
                    <a:gd name="T23" fmla="*/ 216 h 217"/>
                    <a:gd name="T24" fmla="*/ 97 w 97"/>
                    <a:gd name="T25" fmla="*/ 216 h 217"/>
                    <a:gd name="T26" fmla="*/ 97 w 97"/>
                    <a:gd name="T27" fmla="*/ 207 h 217"/>
                    <a:gd name="T28" fmla="*/ 55 w 97"/>
                    <a:gd name="T29" fmla="*/ 207 h 217"/>
                    <a:gd name="T30" fmla="*/ 11 w 97"/>
                    <a:gd name="T31" fmla="*/ 9 h 217"/>
                    <a:gd name="T32" fmla="*/ 97 w 97"/>
                    <a:gd name="T33" fmla="*/ 9 h 217"/>
                    <a:gd name="T34" fmla="*/ 97 w 97"/>
                    <a:gd name="T35" fmla="*/ 0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7" h="217">
                      <a:moveTo>
                        <a:pt x="97" y="0"/>
                      </a:moveTo>
                      <a:quadBezTo>
                        <a:pt x="5" y="0"/>
                        <a:pt x="5" y="0"/>
                      </a:quadBezTo>
                      <a:cubicBezTo>
                        <a:pt x="4" y="0"/>
                        <a:pt x="2" y="0"/>
                        <a:pt x="2" y="1"/>
                      </a:cubicBezTo>
                      <a:quadBezTo>
                        <a:pt x="1" y="2"/>
                        <a:pt x="1" y="2"/>
                      </a:quadBezTo>
                      <a:quadBezTo>
                        <a:pt x="1" y="2"/>
                        <a:pt x="1" y="2"/>
                      </a:quadBezTo>
                      <a:cubicBezTo>
                        <a:pt x="1" y="2"/>
                        <a:pt x="0" y="3"/>
                        <a:pt x="0" y="4"/>
                      </a:cubicBezTo>
                      <a:quadBezTo>
                        <a:pt x="0" y="5"/>
                        <a:pt x="0" y="6"/>
                      </a:quadBezTo>
                      <a:quadBezTo>
                        <a:pt x="46" y="213"/>
                        <a:pt x="46" y="213"/>
                      </a:quadBezTo>
                      <a:quadBezTo>
                        <a:pt x="46" y="213"/>
                        <a:pt x="46" y="214"/>
                      </a:quadBezTo>
                      <a:cubicBezTo>
                        <a:pt x="47" y="215"/>
                        <a:pt x="49" y="217"/>
                        <a:pt x="51" y="217"/>
                      </a:cubicBezTo>
                      <a:quadBezTo>
                        <a:pt x="51" y="217"/>
                        <a:pt x="51" y="217"/>
                      </a:quadBezTo>
                      <a:quadBezTo>
                        <a:pt x="70" y="216"/>
                        <a:pt x="70" y="216"/>
                      </a:quadBezTo>
                      <a:quadBezTo>
                        <a:pt x="97" y="216"/>
                        <a:pt x="97" y="216"/>
                      </a:quadBezTo>
                      <a:quadBezTo>
                        <a:pt x="97" y="207"/>
                        <a:pt x="97" y="207"/>
                      </a:quadBezTo>
                      <a:quadBezTo>
                        <a:pt x="55" y="207"/>
                        <a:pt x="55" y="207"/>
                      </a:quadBezTo>
                      <a:quadBezTo>
                        <a:pt x="11" y="9"/>
                        <a:pt x="11" y="9"/>
                      </a:quadBezTo>
                      <a:quadBezTo>
                        <a:pt x="97" y="9"/>
                        <a:pt x="97" y="9"/>
                      </a:quadBezTo>
                      <a:quadBezTo>
                        <a:pt x="97" y="0"/>
                        <a:pt x="97" y="0"/>
                      </a:quadBezTo>
                    </a:path>
                  </a:pathLst>
                </a:custGeom>
                <a:solidFill>
                  <a:srgbClr val="D0CFD0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10212743" y="0"/>
            <a:ext cx="1533833" cy="1253724"/>
            <a:chOff x="7061527" y="1250214"/>
            <a:chExt cx="3136462" cy="2563681"/>
          </a:xfrm>
        </p:grpSpPr>
        <p:grpSp>
          <p:nvGrpSpPr>
            <p:cNvPr id="62" name="组合 61"/>
            <p:cNvGrpSpPr/>
            <p:nvPr/>
          </p:nvGrpSpPr>
          <p:grpSpPr>
            <a:xfrm>
              <a:off x="7103695" y="3022397"/>
              <a:ext cx="2870657" cy="791498"/>
              <a:chOff x="4938713" y="3109913"/>
              <a:chExt cx="2314575" cy="638175"/>
            </a:xfrm>
          </p:grpSpPr>
          <p:sp>
            <p:nvSpPr>
              <p:cNvPr id="63" name="Freeform 13"/>
              <p:cNvSpPr/>
              <p:nvPr/>
            </p:nvSpPr>
            <p:spPr>
              <a:xfrm>
                <a:off x="4972050" y="3144838"/>
                <a:ext cx="2230438" cy="569913"/>
              </a:xfrm>
              <a:custGeom>
                <a:avLst/>
                <a:gdLst>
                  <a:gd name="T0" fmla="*/ 524 w 524"/>
                  <a:gd name="T1" fmla="*/ 132 h 132"/>
                  <a:gd name="T2" fmla="*/ 64 w 524"/>
                  <a:gd name="T3" fmla="*/ 132 h 132"/>
                  <a:gd name="T4" fmla="*/ 0 w 524"/>
                  <a:gd name="T5" fmla="*/ 67 h 132"/>
                  <a:gd name="T6" fmla="*/ 0 w 524"/>
                  <a:gd name="T7" fmla="*/ 57 h 132"/>
                  <a:gd name="T8" fmla="*/ 64 w 524"/>
                  <a:gd name="T9" fmla="*/ 0 h 132"/>
                  <a:gd name="T10" fmla="*/ 524 w 524"/>
                  <a:gd name="T11" fmla="*/ 0 h 132"/>
                  <a:gd name="T12" fmla="*/ 509 w 524"/>
                  <a:gd name="T13" fmla="*/ 63 h 132"/>
                  <a:gd name="T14" fmla="*/ 524 w 524"/>
                  <a:gd name="T15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4" h="132">
                    <a:moveTo>
                      <a:pt x="524" y="132"/>
                    </a:moveTo>
                    <a:quadBezTo>
                      <a:pt x="64" y="132"/>
                      <a:pt x="64" y="132"/>
                    </a:quadBezTo>
                    <a:cubicBezTo>
                      <a:pt x="29" y="132"/>
                      <a:pt x="0" y="101"/>
                      <a:pt x="0" y="67"/>
                    </a:cubicBezTo>
                    <a:quadBezTo>
                      <a:pt x="0" y="57"/>
                      <a:pt x="0" y="57"/>
                    </a:quadBezTo>
                    <a:cubicBezTo>
                      <a:pt x="0" y="23"/>
                      <a:pt x="29" y="0"/>
                      <a:pt x="64" y="0"/>
                    </a:cubicBezTo>
                    <a:quadBezTo>
                      <a:pt x="524" y="0"/>
                      <a:pt x="524" y="0"/>
                    </a:quadBezTo>
                    <a:cubicBezTo>
                      <a:pt x="524" y="0"/>
                      <a:pt x="509" y="21"/>
                      <a:pt x="509" y="63"/>
                    </a:cubicBezTo>
                    <a:cubicBezTo>
                      <a:pt x="509" y="111"/>
                      <a:pt x="524" y="132"/>
                      <a:pt x="524" y="132"/>
                    </a:cubicBezTo>
                  </a:path>
                </a:pathLst>
              </a:custGeom>
              <a:solidFill>
                <a:srgbClr val="FCF6EA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4" name="Freeform 14"/>
              <p:cNvSpPr/>
              <p:nvPr/>
            </p:nvSpPr>
            <p:spPr>
              <a:xfrm>
                <a:off x="4989513" y="3109913"/>
                <a:ext cx="319088" cy="630238"/>
              </a:xfrm>
              <a:custGeom>
                <a:avLst/>
                <a:gdLst>
                  <a:gd name="T0" fmla="*/ 67 w 75"/>
                  <a:gd name="T1" fmla="*/ 146 h 146"/>
                  <a:gd name="T2" fmla="*/ 0 w 75"/>
                  <a:gd name="T3" fmla="*/ 76 h 146"/>
                  <a:gd name="T4" fmla="*/ 0 w 75"/>
                  <a:gd name="T5" fmla="*/ 67 h 146"/>
                  <a:gd name="T6" fmla="*/ 69 w 75"/>
                  <a:gd name="T7" fmla="*/ 0 h 146"/>
                  <a:gd name="T8" fmla="*/ 75 w 75"/>
                  <a:gd name="T9" fmla="*/ 6 h 146"/>
                  <a:gd name="T10" fmla="*/ 69 w 75"/>
                  <a:gd name="T11" fmla="*/ 12 h 146"/>
                  <a:gd name="T12" fmla="*/ 12 w 75"/>
                  <a:gd name="T13" fmla="*/ 67 h 146"/>
                  <a:gd name="T14" fmla="*/ 12 w 75"/>
                  <a:gd name="T15" fmla="*/ 76 h 146"/>
                  <a:gd name="T16" fmla="*/ 67 w 75"/>
                  <a:gd name="T17" fmla="*/ 133 h 146"/>
                  <a:gd name="T18" fmla="*/ 73 w 75"/>
                  <a:gd name="T19" fmla="*/ 140 h 146"/>
                  <a:gd name="T20" fmla="*/ 67 w 75"/>
                  <a:gd name="T21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146">
                    <a:moveTo>
                      <a:pt x="67" y="146"/>
                    </a:moveTo>
                    <a:cubicBezTo>
                      <a:pt x="30" y="146"/>
                      <a:pt x="0" y="115"/>
                      <a:pt x="0" y="76"/>
                    </a:cubicBezTo>
                    <a:quadBezTo>
                      <a:pt x="0" y="67"/>
                      <a:pt x="0" y="67"/>
                    </a:quadBezTo>
                    <a:cubicBezTo>
                      <a:pt x="0" y="30"/>
                      <a:pt x="31" y="0"/>
                      <a:pt x="69" y="0"/>
                    </a:cubicBezTo>
                    <a:cubicBezTo>
                      <a:pt x="72" y="0"/>
                      <a:pt x="75" y="2"/>
                      <a:pt x="75" y="6"/>
                    </a:cubicBezTo>
                    <a:cubicBezTo>
                      <a:pt x="75" y="9"/>
                      <a:pt x="72" y="12"/>
                      <a:pt x="69" y="12"/>
                    </a:cubicBezTo>
                    <a:cubicBezTo>
                      <a:pt x="37" y="12"/>
                      <a:pt x="12" y="36"/>
                      <a:pt x="12" y="67"/>
                    </a:cubicBezTo>
                    <a:quadBezTo>
                      <a:pt x="12" y="76"/>
                      <a:pt x="12" y="76"/>
                    </a:quadBezTo>
                    <a:cubicBezTo>
                      <a:pt x="12" y="108"/>
                      <a:pt x="37" y="133"/>
                      <a:pt x="67" y="133"/>
                    </a:cubicBezTo>
                    <a:cubicBezTo>
                      <a:pt x="70" y="133"/>
                      <a:pt x="73" y="136"/>
                      <a:pt x="73" y="140"/>
                    </a:cubicBezTo>
                    <a:cubicBezTo>
                      <a:pt x="73" y="143"/>
                      <a:pt x="70" y="146"/>
                      <a:pt x="67" y="146"/>
                    </a:cubicBezTo>
                  </a:path>
                </a:pathLst>
              </a:custGeom>
              <a:solidFill>
                <a:srgbClr val="8C8C8C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5" name="Freeform 15"/>
              <p:cNvSpPr/>
              <p:nvPr/>
            </p:nvSpPr>
            <p:spPr>
              <a:xfrm>
                <a:off x="4938713" y="3109913"/>
                <a:ext cx="2314575" cy="638175"/>
              </a:xfrm>
              <a:custGeom>
                <a:avLst/>
                <a:gdLst>
                  <a:gd name="T0" fmla="*/ 544 w 544"/>
                  <a:gd name="T1" fmla="*/ 148 h 148"/>
                  <a:gd name="T2" fmla="*/ 70 w 544"/>
                  <a:gd name="T3" fmla="*/ 148 h 148"/>
                  <a:gd name="T4" fmla="*/ 0 w 544"/>
                  <a:gd name="T5" fmla="*/ 75 h 148"/>
                  <a:gd name="T6" fmla="*/ 0 w 544"/>
                  <a:gd name="T7" fmla="*/ 65 h 148"/>
                  <a:gd name="T8" fmla="*/ 70 w 544"/>
                  <a:gd name="T9" fmla="*/ 0 h 148"/>
                  <a:gd name="T10" fmla="*/ 544 w 544"/>
                  <a:gd name="T11" fmla="*/ 0 h 148"/>
                  <a:gd name="T12" fmla="*/ 544 w 544"/>
                  <a:gd name="T13" fmla="*/ 12 h 148"/>
                  <a:gd name="T14" fmla="*/ 70 w 544"/>
                  <a:gd name="T15" fmla="*/ 12 h 148"/>
                  <a:gd name="T16" fmla="*/ 12 w 544"/>
                  <a:gd name="T17" fmla="*/ 65 h 148"/>
                  <a:gd name="T18" fmla="*/ 12 w 544"/>
                  <a:gd name="T19" fmla="*/ 75 h 148"/>
                  <a:gd name="T20" fmla="*/ 70 w 544"/>
                  <a:gd name="T21" fmla="*/ 132 h 148"/>
                  <a:gd name="T22" fmla="*/ 544 w 544"/>
                  <a:gd name="T23" fmla="*/ 132 h 148"/>
                  <a:gd name="T24" fmla="*/ 544 w 544"/>
                  <a:gd name="T25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4" h="148">
                    <a:moveTo>
                      <a:pt x="544" y="148"/>
                    </a:moveTo>
                    <a:quadBezTo>
                      <a:pt x="70" y="148"/>
                      <a:pt x="70" y="148"/>
                    </a:quadBezTo>
                    <a:cubicBezTo>
                      <a:pt x="33" y="148"/>
                      <a:pt x="0" y="114"/>
                      <a:pt x="0" y="75"/>
                    </a:cubicBezTo>
                    <a:quadBezTo>
                      <a:pt x="0" y="65"/>
                      <a:pt x="0" y="65"/>
                    </a:quadBezTo>
                    <a:cubicBezTo>
                      <a:pt x="0" y="28"/>
                      <a:pt x="31" y="0"/>
                      <a:pt x="70" y="0"/>
                    </a:cubicBezTo>
                    <a:quadBezTo>
                      <a:pt x="544" y="0"/>
                      <a:pt x="544" y="0"/>
                    </a:quadBezTo>
                    <a:quadBezTo>
                      <a:pt x="544" y="12"/>
                      <a:pt x="544" y="12"/>
                    </a:quadBezTo>
                    <a:quadBezTo>
                      <a:pt x="70" y="12"/>
                      <a:pt x="70" y="12"/>
                    </a:quadBezTo>
                    <a:cubicBezTo>
                      <a:pt x="38" y="12"/>
                      <a:pt x="12" y="36"/>
                      <a:pt x="12" y="65"/>
                    </a:cubicBezTo>
                    <a:quadBezTo>
                      <a:pt x="12" y="75"/>
                      <a:pt x="12" y="75"/>
                    </a:quadBezTo>
                    <a:cubicBezTo>
                      <a:pt x="12" y="106"/>
                      <a:pt x="40" y="132"/>
                      <a:pt x="70" y="132"/>
                    </a:cubicBezTo>
                    <a:quadBezTo>
                      <a:pt x="544" y="132"/>
                      <a:pt x="544" y="132"/>
                    </a:quadBezTo>
                    <a:lnTo>
                      <a:pt x="544" y="148"/>
                    </a:lnTo>
                    <a:close/>
                  </a:path>
                </a:pathLst>
              </a:custGeom>
              <a:solidFill>
                <a:srgbClr val="F1654C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6" name="Line 16"/>
              <p:cNvSpPr>
                <a:spLocks noChangeShapeType="1"/>
              </p:cNvSpPr>
              <p:nvPr/>
            </p:nvSpPr>
            <p:spPr>
              <a:xfrm>
                <a:off x="5270500" y="3562350"/>
                <a:ext cx="1830388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7" name="Line 17"/>
              <p:cNvSpPr>
                <a:spLocks noChangeShapeType="1"/>
              </p:cNvSpPr>
              <p:nvPr/>
            </p:nvSpPr>
            <p:spPr>
              <a:xfrm>
                <a:off x="5245100" y="3614738"/>
                <a:ext cx="1739900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8" name="Line 18"/>
              <p:cNvSpPr>
                <a:spLocks noChangeShapeType="1"/>
              </p:cNvSpPr>
              <p:nvPr/>
            </p:nvSpPr>
            <p:spPr>
              <a:xfrm>
                <a:off x="5440363" y="3498850"/>
                <a:ext cx="1638300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69" name="Line 19"/>
              <p:cNvSpPr>
                <a:spLocks noChangeShapeType="1"/>
              </p:cNvSpPr>
              <p:nvPr/>
            </p:nvSpPr>
            <p:spPr>
              <a:xfrm>
                <a:off x="5381625" y="3363913"/>
                <a:ext cx="1322388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70" name="Line 20"/>
              <p:cNvSpPr>
                <a:spLocks noChangeShapeType="1"/>
              </p:cNvSpPr>
              <p:nvPr/>
            </p:nvSpPr>
            <p:spPr>
              <a:xfrm>
                <a:off x="5184775" y="3286125"/>
                <a:ext cx="1893888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71" name="Line 21"/>
              <p:cNvSpPr>
                <a:spLocks noChangeShapeType="1"/>
              </p:cNvSpPr>
              <p:nvPr/>
            </p:nvSpPr>
            <p:spPr>
              <a:xfrm>
                <a:off x="5354638" y="3225800"/>
                <a:ext cx="1724025" cy="0"/>
              </a:xfrm>
              <a:prstGeom prst="line">
                <a:avLst/>
              </a:prstGeom>
              <a:noFill/>
              <a:ln w="17463" cap="rnd">
                <a:solidFill>
                  <a:srgbClr val="C5C5CC"/>
                </a:solidFill>
                <a:prstDash val="solid"/>
                <a:round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7061527" y="2558004"/>
              <a:ext cx="3136462" cy="480110"/>
              <a:chOff x="7061527" y="2558004"/>
              <a:chExt cx="3136462" cy="480110"/>
            </a:xfrm>
          </p:grpSpPr>
          <p:sp>
            <p:nvSpPr>
              <p:cNvPr id="73" name="Rectangle 112"/>
              <p:cNvSpPr>
                <a:spLocks noChangeArrowheads="1"/>
              </p:cNvSpPr>
              <p:nvPr/>
            </p:nvSpPr>
            <p:spPr>
              <a:xfrm>
                <a:off x="7061527" y="2558671"/>
                <a:ext cx="3136462" cy="464661"/>
              </a:xfrm>
              <a:prstGeom prst="rect">
                <a:avLst/>
              </a:prstGeom>
              <a:solidFill>
                <a:srgbClr val="F5D983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74" name="Rectangle 113"/>
              <p:cNvSpPr>
                <a:spLocks noChangeArrowheads="1"/>
              </p:cNvSpPr>
              <p:nvPr/>
            </p:nvSpPr>
            <p:spPr>
              <a:xfrm>
                <a:off x="7238024" y="2558004"/>
                <a:ext cx="145699" cy="464661"/>
              </a:xfrm>
              <a:prstGeom prst="rect">
                <a:avLst/>
              </a:prstGeom>
              <a:solidFill>
                <a:srgbClr val="FBB03B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  <p:sp>
            <p:nvSpPr>
              <p:cNvPr id="75" name="Rectangle 33"/>
              <p:cNvSpPr>
                <a:spLocks noChangeArrowheads="1"/>
              </p:cNvSpPr>
              <p:nvPr/>
            </p:nvSpPr>
            <p:spPr>
              <a:xfrm>
                <a:off x="9892642" y="2559671"/>
                <a:ext cx="163419" cy="478443"/>
              </a:xfrm>
              <a:prstGeom prst="rect">
                <a:avLst/>
              </a:prstGeom>
              <a:solidFill>
                <a:srgbClr val="FBB03B"/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8613367" y="1250214"/>
              <a:ext cx="1135916" cy="1341139"/>
              <a:chOff x="7698578" y="210044"/>
              <a:chExt cx="1135916" cy="1341139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7698578" y="210044"/>
                <a:ext cx="1135916" cy="1332246"/>
                <a:chOff x="5419725" y="908051"/>
                <a:chExt cx="900113" cy="1055687"/>
              </a:xfrm>
            </p:grpSpPr>
            <p:sp>
              <p:nvSpPr>
                <p:cNvPr id="79" name="Freeform 125"/>
                <p:cNvSpPr/>
                <p:nvPr/>
              </p:nvSpPr>
              <p:spPr>
                <a:xfrm>
                  <a:off x="5419725" y="1325563"/>
                  <a:ext cx="628650" cy="638175"/>
                </a:xfrm>
                <a:custGeom>
                  <a:avLst/>
                  <a:gdLst>
                    <a:gd name="T0" fmla="*/ 9 w 148"/>
                    <a:gd name="T1" fmla="*/ 0 h 150"/>
                    <a:gd name="T2" fmla="*/ 0 w 148"/>
                    <a:gd name="T3" fmla="*/ 13 h 150"/>
                    <a:gd name="T4" fmla="*/ 0 w 148"/>
                    <a:gd name="T5" fmla="*/ 117 h 150"/>
                    <a:gd name="T6" fmla="*/ 30 w 148"/>
                    <a:gd name="T7" fmla="*/ 150 h 150"/>
                    <a:gd name="T8" fmla="*/ 123 w 148"/>
                    <a:gd name="T9" fmla="*/ 150 h 150"/>
                    <a:gd name="T10" fmla="*/ 148 w 148"/>
                    <a:gd name="T11" fmla="*/ 114 h 150"/>
                    <a:gd name="T12" fmla="*/ 148 w 148"/>
                    <a:gd name="T13" fmla="*/ 11 h 150"/>
                    <a:gd name="T14" fmla="*/ 140 w 148"/>
                    <a:gd name="T15" fmla="*/ 0 h 150"/>
                    <a:gd name="T16" fmla="*/ 9 w 148"/>
                    <a:gd name="T17" fmla="*/ 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8" h="150">
                      <a:moveTo>
                        <a:pt x="9" y="0"/>
                      </a:moveTo>
                      <a:cubicBezTo>
                        <a:pt x="9" y="0"/>
                        <a:pt x="2" y="2"/>
                        <a:pt x="0" y="13"/>
                      </a:cubicBezTo>
                      <a:quadBezTo>
                        <a:pt x="0" y="117"/>
                        <a:pt x="0" y="117"/>
                      </a:quadBezTo>
                      <a:cubicBezTo>
                        <a:pt x="0" y="117"/>
                        <a:pt x="12" y="143"/>
                        <a:pt x="30" y="150"/>
                      </a:cubicBezTo>
                      <a:quadBezTo>
                        <a:pt x="123" y="150"/>
                        <a:pt x="123" y="150"/>
                      </a:quadBezTo>
                      <a:cubicBezTo>
                        <a:pt x="123" y="150"/>
                        <a:pt x="141" y="140"/>
                        <a:pt x="148" y="114"/>
                      </a:cubicBezTo>
                      <a:quadBezTo>
                        <a:pt x="148" y="11"/>
                        <a:pt x="148" y="11"/>
                      </a:quadBezTo>
                      <a:cubicBezTo>
                        <a:pt x="148" y="11"/>
                        <a:pt x="146" y="5"/>
                        <a:pt x="140" y="0"/>
                      </a:cubicBez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3E465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80" name="Freeform 126"/>
                <p:cNvSpPr/>
                <p:nvPr/>
              </p:nvSpPr>
              <p:spPr>
                <a:xfrm>
                  <a:off x="5419725" y="1325563"/>
                  <a:ext cx="628650" cy="638175"/>
                </a:xfrm>
                <a:custGeom>
                  <a:avLst/>
                  <a:gdLst>
                    <a:gd name="T0" fmla="*/ 9 w 148"/>
                    <a:gd name="T1" fmla="*/ 0 h 150"/>
                    <a:gd name="T2" fmla="*/ 0 w 148"/>
                    <a:gd name="T3" fmla="*/ 13 h 150"/>
                    <a:gd name="T4" fmla="*/ 0 w 148"/>
                    <a:gd name="T5" fmla="*/ 117 h 150"/>
                    <a:gd name="T6" fmla="*/ 30 w 148"/>
                    <a:gd name="T7" fmla="*/ 150 h 150"/>
                    <a:gd name="T8" fmla="*/ 123 w 148"/>
                    <a:gd name="T9" fmla="*/ 150 h 150"/>
                    <a:gd name="T10" fmla="*/ 148 w 148"/>
                    <a:gd name="T11" fmla="*/ 114 h 150"/>
                    <a:gd name="T12" fmla="*/ 148 w 148"/>
                    <a:gd name="T13" fmla="*/ 11 h 150"/>
                    <a:gd name="T14" fmla="*/ 140 w 148"/>
                    <a:gd name="T15" fmla="*/ 0 h 150"/>
                    <a:gd name="T16" fmla="*/ 9 w 148"/>
                    <a:gd name="T17" fmla="*/ 0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8" h="150">
                      <a:moveTo>
                        <a:pt x="9" y="0"/>
                      </a:moveTo>
                      <a:cubicBezTo>
                        <a:pt x="9" y="0"/>
                        <a:pt x="2" y="2"/>
                        <a:pt x="0" y="13"/>
                      </a:cubicBezTo>
                      <a:quadBezTo>
                        <a:pt x="0" y="117"/>
                        <a:pt x="0" y="117"/>
                      </a:quadBezTo>
                      <a:cubicBezTo>
                        <a:pt x="0" y="117"/>
                        <a:pt x="12" y="143"/>
                        <a:pt x="30" y="150"/>
                      </a:cubicBezTo>
                      <a:quadBezTo>
                        <a:pt x="123" y="150"/>
                        <a:pt x="123" y="150"/>
                      </a:quadBezTo>
                      <a:cubicBezTo>
                        <a:pt x="123" y="150"/>
                        <a:pt x="141" y="140"/>
                        <a:pt x="148" y="114"/>
                      </a:cubicBezTo>
                      <a:quadBezTo>
                        <a:pt x="148" y="11"/>
                        <a:pt x="148" y="11"/>
                      </a:quadBezTo>
                      <a:cubicBezTo>
                        <a:pt x="148" y="11"/>
                        <a:pt x="146" y="5"/>
                        <a:pt x="140" y="0"/>
                      </a:cubicBezTo>
                      <a:lnTo>
                        <a:pt x="9" y="0"/>
                      </a:lnTo>
                      <a:close/>
                    </a:path>
                  </a:pathLst>
                </a:custGeom>
                <a:noFill/>
                <a:ln w="33338" cap="rnd">
                  <a:solidFill>
                    <a:srgbClr val="3E4651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81" name="Freeform 127"/>
                <p:cNvSpPr/>
                <p:nvPr/>
              </p:nvSpPr>
              <p:spPr>
                <a:xfrm>
                  <a:off x="5992813" y="1312863"/>
                  <a:ext cx="327025" cy="514350"/>
                </a:xfrm>
                <a:custGeom>
                  <a:avLst/>
                  <a:gdLst>
                    <a:gd name="T0" fmla="*/ 6 w 77"/>
                    <a:gd name="T1" fmla="*/ 29 h 121"/>
                    <a:gd name="T2" fmla="*/ 60 w 77"/>
                    <a:gd name="T3" fmla="*/ 27 h 121"/>
                    <a:gd name="T4" fmla="*/ 57 w 77"/>
                    <a:gd name="T5" fmla="*/ 93 h 121"/>
                    <a:gd name="T6" fmla="*/ 0 w 77"/>
                    <a:gd name="T7" fmla="*/ 95 h 121"/>
                    <a:gd name="T8" fmla="*/ 9 w 77"/>
                    <a:gd name="T9" fmla="*/ 91 h 121"/>
                    <a:gd name="T10" fmla="*/ 59 w 77"/>
                    <a:gd name="T11" fmla="*/ 56 h 121"/>
                    <a:gd name="T12" fmla="*/ 36 w 77"/>
                    <a:gd name="T13" fmla="*/ 31 h 121"/>
                    <a:gd name="T14" fmla="*/ 5 w 77"/>
                    <a:gd name="T15" fmla="*/ 51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7" h="121">
                      <a:moveTo>
                        <a:pt x="6" y="29"/>
                      </a:moveTo>
                      <a:cubicBezTo>
                        <a:pt x="33" y="0"/>
                        <a:pt x="60" y="27"/>
                        <a:pt x="60" y="27"/>
                      </a:cubicBezTo>
                      <a:cubicBezTo>
                        <a:pt x="77" y="43"/>
                        <a:pt x="71" y="77"/>
                        <a:pt x="57" y="93"/>
                      </a:cubicBezTo>
                      <a:cubicBezTo>
                        <a:pt x="47" y="109"/>
                        <a:pt x="5" y="121"/>
                        <a:pt x="0" y="95"/>
                      </a:cubicBezTo>
                      <a:cubicBezTo>
                        <a:pt x="4" y="94"/>
                        <a:pt x="6" y="92"/>
                        <a:pt x="9" y="91"/>
                      </a:cubicBezTo>
                      <a:cubicBezTo>
                        <a:pt x="50" y="105"/>
                        <a:pt x="58" y="67"/>
                        <a:pt x="59" y="56"/>
                      </a:cubicBezTo>
                      <a:cubicBezTo>
                        <a:pt x="59" y="43"/>
                        <a:pt x="49" y="30"/>
                        <a:pt x="36" y="31"/>
                      </a:cubicBezTo>
                      <a:cubicBezTo>
                        <a:pt x="36" y="31"/>
                        <a:pt x="11" y="27"/>
                        <a:pt x="5" y="51"/>
                      </a:cubicBezTo>
                    </a:path>
                  </a:pathLst>
                </a:custGeom>
                <a:solidFill>
                  <a:srgbClr val="3E4651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82" name="Freeform 128"/>
                <p:cNvSpPr/>
                <p:nvPr/>
              </p:nvSpPr>
              <p:spPr>
                <a:xfrm>
                  <a:off x="5508625" y="908051"/>
                  <a:ext cx="123825" cy="344488"/>
                </a:xfrm>
                <a:custGeom>
                  <a:avLst/>
                  <a:gdLst>
                    <a:gd name="T0" fmla="*/ 12 w 29"/>
                    <a:gd name="T1" fmla="*/ 81 h 81"/>
                    <a:gd name="T2" fmla="*/ 9 w 29"/>
                    <a:gd name="T3" fmla="*/ 79 h 81"/>
                    <a:gd name="T4" fmla="*/ 2 w 29"/>
                    <a:gd name="T5" fmla="*/ 70 h 81"/>
                    <a:gd name="T6" fmla="*/ 0 w 29"/>
                    <a:gd name="T7" fmla="*/ 63 h 81"/>
                    <a:gd name="T8" fmla="*/ 0 w 29"/>
                    <a:gd name="T9" fmla="*/ 55 h 81"/>
                    <a:gd name="T10" fmla="*/ 3 w 29"/>
                    <a:gd name="T11" fmla="*/ 47 h 81"/>
                    <a:gd name="T12" fmla="*/ 5 w 29"/>
                    <a:gd name="T13" fmla="*/ 43 h 81"/>
                    <a:gd name="T14" fmla="*/ 7 w 29"/>
                    <a:gd name="T15" fmla="*/ 39 h 81"/>
                    <a:gd name="T16" fmla="*/ 17 w 29"/>
                    <a:gd name="T17" fmla="*/ 25 h 81"/>
                    <a:gd name="T18" fmla="*/ 22 w 29"/>
                    <a:gd name="T19" fmla="*/ 19 h 81"/>
                    <a:gd name="T20" fmla="*/ 24 w 29"/>
                    <a:gd name="T21" fmla="*/ 16 h 81"/>
                    <a:gd name="T22" fmla="*/ 25 w 29"/>
                    <a:gd name="T23" fmla="*/ 13 h 81"/>
                    <a:gd name="T24" fmla="*/ 26 w 29"/>
                    <a:gd name="T25" fmla="*/ 11 h 81"/>
                    <a:gd name="T26" fmla="*/ 27 w 29"/>
                    <a:gd name="T27" fmla="*/ 8 h 81"/>
                    <a:gd name="T28" fmla="*/ 28 w 29"/>
                    <a:gd name="T29" fmla="*/ 4 h 81"/>
                    <a:gd name="T30" fmla="*/ 29 w 29"/>
                    <a:gd name="T31" fmla="*/ 0 h 81"/>
                    <a:gd name="T32" fmla="*/ 29 w 29"/>
                    <a:gd name="T33" fmla="*/ 4 h 81"/>
                    <a:gd name="T34" fmla="*/ 29 w 29"/>
                    <a:gd name="T35" fmla="*/ 8 h 81"/>
                    <a:gd name="T36" fmla="*/ 28 w 29"/>
                    <a:gd name="T37" fmla="*/ 11 h 81"/>
                    <a:gd name="T38" fmla="*/ 27 w 29"/>
                    <a:gd name="T39" fmla="*/ 14 h 81"/>
                    <a:gd name="T40" fmla="*/ 26 w 29"/>
                    <a:gd name="T41" fmla="*/ 17 h 81"/>
                    <a:gd name="T42" fmla="*/ 24 w 29"/>
                    <a:gd name="T43" fmla="*/ 21 h 81"/>
                    <a:gd name="T44" fmla="*/ 20 w 29"/>
                    <a:gd name="T45" fmla="*/ 27 h 81"/>
                    <a:gd name="T46" fmla="*/ 15 w 29"/>
                    <a:gd name="T47" fmla="*/ 34 h 81"/>
                    <a:gd name="T48" fmla="*/ 10 w 29"/>
                    <a:gd name="T49" fmla="*/ 41 h 81"/>
                    <a:gd name="T50" fmla="*/ 8 w 29"/>
                    <a:gd name="T51" fmla="*/ 45 h 81"/>
                    <a:gd name="T52" fmla="*/ 6 w 29"/>
                    <a:gd name="T53" fmla="*/ 48 h 81"/>
                    <a:gd name="T54" fmla="*/ 4 w 29"/>
                    <a:gd name="T55" fmla="*/ 56 h 81"/>
                    <a:gd name="T56" fmla="*/ 3 w 29"/>
                    <a:gd name="T57" fmla="*/ 63 h 81"/>
                    <a:gd name="T58" fmla="*/ 4 w 29"/>
                    <a:gd name="T59" fmla="*/ 66 h 81"/>
                    <a:gd name="T60" fmla="*/ 4 w 29"/>
                    <a:gd name="T61" fmla="*/ 69 h 81"/>
                    <a:gd name="T62" fmla="*/ 9 w 29"/>
                    <a:gd name="T63" fmla="*/ 78 h 81"/>
                    <a:gd name="T64" fmla="*/ 12 w 29"/>
                    <a:gd name="T65" fmla="*/ 8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9" h="81">
                      <a:moveTo>
                        <a:pt x="12" y="81"/>
                      </a:moveTo>
                      <a:cubicBezTo>
                        <a:pt x="12" y="81"/>
                        <a:pt x="11" y="81"/>
                        <a:pt x="9" y="79"/>
                      </a:cubicBezTo>
                      <a:cubicBezTo>
                        <a:pt x="7" y="77"/>
                        <a:pt x="4" y="74"/>
                        <a:pt x="2" y="70"/>
                      </a:cubicBezTo>
                      <a:cubicBezTo>
                        <a:pt x="1" y="68"/>
                        <a:pt x="1" y="66"/>
                        <a:pt x="0" y="63"/>
                      </a:cubicBezTo>
                      <a:cubicBezTo>
                        <a:pt x="0" y="61"/>
                        <a:pt x="0" y="58"/>
                        <a:pt x="0" y="55"/>
                      </a:cubicBezTo>
                      <a:cubicBezTo>
                        <a:pt x="1" y="52"/>
                        <a:pt x="1" y="49"/>
                        <a:pt x="3" y="47"/>
                      </a:cubicBezTo>
                      <a:cubicBezTo>
                        <a:pt x="3" y="45"/>
                        <a:pt x="4" y="44"/>
                        <a:pt x="5" y="43"/>
                      </a:cubicBezTo>
                      <a:cubicBezTo>
                        <a:pt x="5" y="41"/>
                        <a:pt x="6" y="40"/>
                        <a:pt x="7" y="39"/>
                      </a:cubicBezTo>
                      <a:cubicBezTo>
                        <a:pt x="10" y="34"/>
                        <a:pt x="14" y="29"/>
                        <a:pt x="17" y="25"/>
                      </a:cubicBezTo>
                      <a:cubicBezTo>
                        <a:pt x="19" y="23"/>
                        <a:pt x="20" y="21"/>
                        <a:pt x="22" y="19"/>
                      </a:cubicBezTo>
                      <a:cubicBezTo>
                        <a:pt x="22" y="18"/>
                        <a:pt x="23" y="17"/>
                        <a:pt x="24" y="16"/>
                      </a:cubicBezTo>
                      <a:cubicBezTo>
                        <a:pt x="24" y="15"/>
                        <a:pt x="25" y="14"/>
                        <a:pt x="25" y="13"/>
                      </a:cubicBezTo>
                      <a:quadBezTo>
                        <a:pt x="26" y="12"/>
                        <a:pt x="26" y="11"/>
                      </a:quadBezTo>
                      <a:cubicBezTo>
                        <a:pt x="27" y="10"/>
                        <a:pt x="27" y="9"/>
                        <a:pt x="27" y="8"/>
                      </a:cubicBezTo>
                      <a:cubicBezTo>
                        <a:pt x="28" y="6"/>
                        <a:pt x="28" y="5"/>
                        <a:pt x="28" y="4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1"/>
                        <a:pt x="29" y="4"/>
                      </a:cubicBezTo>
                      <a:cubicBezTo>
                        <a:pt x="29" y="5"/>
                        <a:pt x="29" y="6"/>
                        <a:pt x="29" y="8"/>
                      </a:cubicBezTo>
                      <a:cubicBezTo>
                        <a:pt x="28" y="9"/>
                        <a:pt x="28" y="10"/>
                        <a:pt x="28" y="11"/>
                      </a:cubicBezTo>
                      <a:cubicBezTo>
                        <a:pt x="28" y="12"/>
                        <a:pt x="28" y="13"/>
                        <a:pt x="27" y="14"/>
                      </a:cubicBezTo>
                      <a:cubicBezTo>
                        <a:pt x="27" y="15"/>
                        <a:pt x="27" y="16"/>
                        <a:pt x="26" y="17"/>
                      </a:cubicBezTo>
                      <a:cubicBezTo>
                        <a:pt x="25" y="19"/>
                        <a:pt x="25" y="20"/>
                        <a:pt x="24" y="21"/>
                      </a:cubicBezTo>
                      <a:cubicBezTo>
                        <a:pt x="23" y="23"/>
                        <a:pt x="21" y="25"/>
                        <a:pt x="20" y="27"/>
                      </a:cubicBezTo>
                      <a:cubicBezTo>
                        <a:pt x="18" y="29"/>
                        <a:pt x="17" y="32"/>
                        <a:pt x="15" y="34"/>
                      </a:cubicBezTo>
                      <a:cubicBezTo>
                        <a:pt x="13" y="36"/>
                        <a:pt x="12" y="39"/>
                        <a:pt x="10" y="41"/>
                      </a:cubicBezTo>
                      <a:cubicBezTo>
                        <a:pt x="9" y="42"/>
                        <a:pt x="9" y="43"/>
                        <a:pt x="8" y="45"/>
                      </a:cubicBezTo>
                      <a:cubicBezTo>
                        <a:pt x="7" y="46"/>
                        <a:pt x="7" y="47"/>
                        <a:pt x="6" y="48"/>
                      </a:cubicBezTo>
                      <a:cubicBezTo>
                        <a:pt x="5" y="51"/>
                        <a:pt x="4" y="53"/>
                        <a:pt x="4" y="56"/>
                      </a:cubicBezTo>
                      <a:cubicBezTo>
                        <a:pt x="3" y="58"/>
                        <a:pt x="3" y="61"/>
                        <a:pt x="3" y="63"/>
                      </a:cubicBezTo>
                      <a:cubicBezTo>
                        <a:pt x="3" y="64"/>
                        <a:pt x="3" y="65"/>
                        <a:pt x="4" y="66"/>
                      </a:cubicBezTo>
                      <a:cubicBezTo>
                        <a:pt x="4" y="67"/>
                        <a:pt x="4" y="68"/>
                        <a:pt x="4" y="69"/>
                      </a:cubicBezTo>
                      <a:cubicBezTo>
                        <a:pt x="6" y="73"/>
                        <a:pt x="8" y="76"/>
                        <a:pt x="9" y="78"/>
                      </a:cubicBezTo>
                      <a:cubicBezTo>
                        <a:pt x="11" y="80"/>
                        <a:pt x="12" y="81"/>
                        <a:pt x="12" y="81"/>
                      </a:cubic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83" name="Freeform 129"/>
                <p:cNvSpPr/>
                <p:nvPr/>
              </p:nvSpPr>
              <p:spPr>
                <a:xfrm>
                  <a:off x="5670550" y="908051"/>
                  <a:ext cx="122238" cy="344488"/>
                </a:xfrm>
                <a:custGeom>
                  <a:avLst/>
                  <a:gdLst>
                    <a:gd name="T0" fmla="*/ 12 w 29"/>
                    <a:gd name="T1" fmla="*/ 81 h 81"/>
                    <a:gd name="T2" fmla="*/ 9 w 29"/>
                    <a:gd name="T3" fmla="*/ 79 h 81"/>
                    <a:gd name="T4" fmla="*/ 2 w 29"/>
                    <a:gd name="T5" fmla="*/ 70 h 81"/>
                    <a:gd name="T6" fmla="*/ 0 w 29"/>
                    <a:gd name="T7" fmla="*/ 63 h 81"/>
                    <a:gd name="T8" fmla="*/ 0 w 29"/>
                    <a:gd name="T9" fmla="*/ 55 h 81"/>
                    <a:gd name="T10" fmla="*/ 3 w 29"/>
                    <a:gd name="T11" fmla="*/ 47 h 81"/>
                    <a:gd name="T12" fmla="*/ 5 w 29"/>
                    <a:gd name="T13" fmla="*/ 43 h 81"/>
                    <a:gd name="T14" fmla="*/ 7 w 29"/>
                    <a:gd name="T15" fmla="*/ 39 h 81"/>
                    <a:gd name="T16" fmla="*/ 17 w 29"/>
                    <a:gd name="T17" fmla="*/ 25 h 81"/>
                    <a:gd name="T18" fmla="*/ 22 w 29"/>
                    <a:gd name="T19" fmla="*/ 19 h 81"/>
                    <a:gd name="T20" fmla="*/ 24 w 29"/>
                    <a:gd name="T21" fmla="*/ 16 h 81"/>
                    <a:gd name="T22" fmla="*/ 25 w 29"/>
                    <a:gd name="T23" fmla="*/ 13 h 81"/>
                    <a:gd name="T24" fmla="*/ 26 w 29"/>
                    <a:gd name="T25" fmla="*/ 11 h 81"/>
                    <a:gd name="T26" fmla="*/ 27 w 29"/>
                    <a:gd name="T27" fmla="*/ 8 h 81"/>
                    <a:gd name="T28" fmla="*/ 28 w 29"/>
                    <a:gd name="T29" fmla="*/ 4 h 81"/>
                    <a:gd name="T30" fmla="*/ 29 w 29"/>
                    <a:gd name="T31" fmla="*/ 0 h 81"/>
                    <a:gd name="T32" fmla="*/ 29 w 29"/>
                    <a:gd name="T33" fmla="*/ 4 h 81"/>
                    <a:gd name="T34" fmla="*/ 29 w 29"/>
                    <a:gd name="T35" fmla="*/ 8 h 81"/>
                    <a:gd name="T36" fmla="*/ 28 w 29"/>
                    <a:gd name="T37" fmla="*/ 11 h 81"/>
                    <a:gd name="T38" fmla="*/ 27 w 29"/>
                    <a:gd name="T39" fmla="*/ 14 h 81"/>
                    <a:gd name="T40" fmla="*/ 26 w 29"/>
                    <a:gd name="T41" fmla="*/ 17 h 81"/>
                    <a:gd name="T42" fmla="*/ 24 w 29"/>
                    <a:gd name="T43" fmla="*/ 21 h 81"/>
                    <a:gd name="T44" fmla="*/ 20 w 29"/>
                    <a:gd name="T45" fmla="*/ 27 h 81"/>
                    <a:gd name="T46" fmla="*/ 15 w 29"/>
                    <a:gd name="T47" fmla="*/ 34 h 81"/>
                    <a:gd name="T48" fmla="*/ 10 w 29"/>
                    <a:gd name="T49" fmla="*/ 41 h 81"/>
                    <a:gd name="T50" fmla="*/ 8 w 29"/>
                    <a:gd name="T51" fmla="*/ 45 h 81"/>
                    <a:gd name="T52" fmla="*/ 6 w 29"/>
                    <a:gd name="T53" fmla="*/ 48 h 81"/>
                    <a:gd name="T54" fmla="*/ 4 w 29"/>
                    <a:gd name="T55" fmla="*/ 56 h 81"/>
                    <a:gd name="T56" fmla="*/ 3 w 29"/>
                    <a:gd name="T57" fmla="*/ 63 h 81"/>
                    <a:gd name="T58" fmla="*/ 4 w 29"/>
                    <a:gd name="T59" fmla="*/ 66 h 81"/>
                    <a:gd name="T60" fmla="*/ 4 w 29"/>
                    <a:gd name="T61" fmla="*/ 69 h 81"/>
                    <a:gd name="T62" fmla="*/ 9 w 29"/>
                    <a:gd name="T63" fmla="*/ 78 h 81"/>
                    <a:gd name="T64" fmla="*/ 12 w 29"/>
                    <a:gd name="T65" fmla="*/ 8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9" h="81">
                      <a:moveTo>
                        <a:pt x="12" y="81"/>
                      </a:moveTo>
                      <a:cubicBezTo>
                        <a:pt x="12" y="81"/>
                        <a:pt x="11" y="81"/>
                        <a:pt x="9" y="79"/>
                      </a:cubicBezTo>
                      <a:cubicBezTo>
                        <a:pt x="7" y="77"/>
                        <a:pt x="4" y="74"/>
                        <a:pt x="2" y="70"/>
                      </a:cubicBezTo>
                      <a:cubicBezTo>
                        <a:pt x="1" y="68"/>
                        <a:pt x="1" y="66"/>
                        <a:pt x="0" y="63"/>
                      </a:cubicBezTo>
                      <a:cubicBezTo>
                        <a:pt x="0" y="61"/>
                        <a:pt x="0" y="58"/>
                        <a:pt x="0" y="55"/>
                      </a:cubicBezTo>
                      <a:cubicBezTo>
                        <a:pt x="1" y="52"/>
                        <a:pt x="1" y="49"/>
                        <a:pt x="3" y="47"/>
                      </a:cubicBezTo>
                      <a:cubicBezTo>
                        <a:pt x="3" y="45"/>
                        <a:pt x="4" y="44"/>
                        <a:pt x="5" y="43"/>
                      </a:cubicBezTo>
                      <a:cubicBezTo>
                        <a:pt x="5" y="41"/>
                        <a:pt x="6" y="40"/>
                        <a:pt x="7" y="39"/>
                      </a:cubicBezTo>
                      <a:cubicBezTo>
                        <a:pt x="10" y="34"/>
                        <a:pt x="14" y="29"/>
                        <a:pt x="17" y="25"/>
                      </a:cubicBezTo>
                      <a:cubicBezTo>
                        <a:pt x="19" y="23"/>
                        <a:pt x="20" y="21"/>
                        <a:pt x="22" y="19"/>
                      </a:cubicBezTo>
                      <a:cubicBezTo>
                        <a:pt x="23" y="18"/>
                        <a:pt x="23" y="17"/>
                        <a:pt x="24" y="16"/>
                      </a:cubicBezTo>
                      <a:cubicBezTo>
                        <a:pt x="24" y="15"/>
                        <a:pt x="25" y="14"/>
                        <a:pt x="25" y="13"/>
                      </a:cubicBezTo>
                      <a:quadBezTo>
                        <a:pt x="26" y="12"/>
                        <a:pt x="26" y="11"/>
                      </a:quadBezTo>
                      <a:cubicBezTo>
                        <a:pt x="27" y="10"/>
                        <a:pt x="27" y="9"/>
                        <a:pt x="27" y="8"/>
                      </a:cubicBezTo>
                      <a:cubicBezTo>
                        <a:pt x="28" y="6"/>
                        <a:pt x="28" y="5"/>
                        <a:pt x="28" y="4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1"/>
                        <a:pt x="29" y="4"/>
                      </a:cubicBezTo>
                      <a:cubicBezTo>
                        <a:pt x="29" y="5"/>
                        <a:pt x="29" y="6"/>
                        <a:pt x="29" y="8"/>
                      </a:cubicBezTo>
                      <a:cubicBezTo>
                        <a:pt x="29" y="9"/>
                        <a:pt x="28" y="10"/>
                        <a:pt x="28" y="11"/>
                      </a:cubicBezTo>
                      <a:cubicBezTo>
                        <a:pt x="28" y="12"/>
                        <a:pt x="28" y="13"/>
                        <a:pt x="27" y="14"/>
                      </a:cubicBezTo>
                      <a:cubicBezTo>
                        <a:pt x="27" y="15"/>
                        <a:pt x="27" y="16"/>
                        <a:pt x="26" y="17"/>
                      </a:cubicBezTo>
                      <a:cubicBezTo>
                        <a:pt x="25" y="19"/>
                        <a:pt x="25" y="20"/>
                        <a:pt x="24" y="21"/>
                      </a:cubicBezTo>
                      <a:cubicBezTo>
                        <a:pt x="23" y="23"/>
                        <a:pt x="21" y="25"/>
                        <a:pt x="20" y="27"/>
                      </a:cubicBezTo>
                      <a:cubicBezTo>
                        <a:pt x="18" y="29"/>
                        <a:pt x="17" y="32"/>
                        <a:pt x="15" y="34"/>
                      </a:cubicBezTo>
                      <a:cubicBezTo>
                        <a:pt x="13" y="36"/>
                        <a:pt x="12" y="39"/>
                        <a:pt x="10" y="41"/>
                      </a:cubicBezTo>
                      <a:cubicBezTo>
                        <a:pt x="9" y="42"/>
                        <a:pt x="9" y="43"/>
                        <a:pt x="8" y="45"/>
                      </a:cubicBezTo>
                      <a:cubicBezTo>
                        <a:pt x="7" y="46"/>
                        <a:pt x="7" y="47"/>
                        <a:pt x="6" y="48"/>
                      </a:cubicBezTo>
                      <a:cubicBezTo>
                        <a:pt x="5" y="51"/>
                        <a:pt x="4" y="53"/>
                        <a:pt x="4" y="56"/>
                      </a:cubicBezTo>
                      <a:cubicBezTo>
                        <a:pt x="3" y="58"/>
                        <a:pt x="3" y="61"/>
                        <a:pt x="3" y="63"/>
                      </a:cubicBezTo>
                      <a:cubicBezTo>
                        <a:pt x="3" y="64"/>
                        <a:pt x="3" y="65"/>
                        <a:pt x="4" y="66"/>
                      </a:cubicBezTo>
                      <a:cubicBezTo>
                        <a:pt x="4" y="67"/>
                        <a:pt x="4" y="68"/>
                        <a:pt x="4" y="69"/>
                      </a:cubicBezTo>
                      <a:cubicBezTo>
                        <a:pt x="6" y="73"/>
                        <a:pt x="8" y="76"/>
                        <a:pt x="9" y="78"/>
                      </a:cubicBezTo>
                      <a:cubicBezTo>
                        <a:pt x="11" y="80"/>
                        <a:pt x="12" y="81"/>
                        <a:pt x="12" y="81"/>
                      </a:cubic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  <p:sp>
              <p:nvSpPr>
                <p:cNvPr id="84" name="Freeform 130"/>
                <p:cNvSpPr/>
                <p:nvPr/>
              </p:nvSpPr>
              <p:spPr>
                <a:xfrm>
                  <a:off x="5830888" y="908051"/>
                  <a:ext cx="123825" cy="344488"/>
                </a:xfrm>
                <a:custGeom>
                  <a:avLst/>
                  <a:gdLst>
                    <a:gd name="T0" fmla="*/ 12 w 29"/>
                    <a:gd name="T1" fmla="*/ 81 h 81"/>
                    <a:gd name="T2" fmla="*/ 9 w 29"/>
                    <a:gd name="T3" fmla="*/ 79 h 81"/>
                    <a:gd name="T4" fmla="*/ 2 w 29"/>
                    <a:gd name="T5" fmla="*/ 70 h 81"/>
                    <a:gd name="T6" fmla="*/ 0 w 29"/>
                    <a:gd name="T7" fmla="*/ 63 h 81"/>
                    <a:gd name="T8" fmla="*/ 0 w 29"/>
                    <a:gd name="T9" fmla="*/ 55 h 81"/>
                    <a:gd name="T10" fmla="*/ 3 w 29"/>
                    <a:gd name="T11" fmla="*/ 47 h 81"/>
                    <a:gd name="T12" fmla="*/ 5 w 29"/>
                    <a:gd name="T13" fmla="*/ 43 h 81"/>
                    <a:gd name="T14" fmla="*/ 7 w 29"/>
                    <a:gd name="T15" fmla="*/ 39 h 81"/>
                    <a:gd name="T16" fmla="*/ 17 w 29"/>
                    <a:gd name="T17" fmla="*/ 25 h 81"/>
                    <a:gd name="T18" fmla="*/ 22 w 29"/>
                    <a:gd name="T19" fmla="*/ 19 h 81"/>
                    <a:gd name="T20" fmla="*/ 24 w 29"/>
                    <a:gd name="T21" fmla="*/ 16 h 81"/>
                    <a:gd name="T22" fmla="*/ 25 w 29"/>
                    <a:gd name="T23" fmla="*/ 13 h 81"/>
                    <a:gd name="T24" fmla="*/ 26 w 29"/>
                    <a:gd name="T25" fmla="*/ 11 h 81"/>
                    <a:gd name="T26" fmla="*/ 27 w 29"/>
                    <a:gd name="T27" fmla="*/ 8 h 81"/>
                    <a:gd name="T28" fmla="*/ 28 w 29"/>
                    <a:gd name="T29" fmla="*/ 4 h 81"/>
                    <a:gd name="T30" fmla="*/ 29 w 29"/>
                    <a:gd name="T31" fmla="*/ 0 h 81"/>
                    <a:gd name="T32" fmla="*/ 29 w 29"/>
                    <a:gd name="T33" fmla="*/ 4 h 81"/>
                    <a:gd name="T34" fmla="*/ 29 w 29"/>
                    <a:gd name="T35" fmla="*/ 8 h 81"/>
                    <a:gd name="T36" fmla="*/ 28 w 29"/>
                    <a:gd name="T37" fmla="*/ 11 h 81"/>
                    <a:gd name="T38" fmla="*/ 27 w 29"/>
                    <a:gd name="T39" fmla="*/ 14 h 81"/>
                    <a:gd name="T40" fmla="*/ 26 w 29"/>
                    <a:gd name="T41" fmla="*/ 17 h 81"/>
                    <a:gd name="T42" fmla="*/ 24 w 29"/>
                    <a:gd name="T43" fmla="*/ 21 h 81"/>
                    <a:gd name="T44" fmla="*/ 20 w 29"/>
                    <a:gd name="T45" fmla="*/ 27 h 81"/>
                    <a:gd name="T46" fmla="*/ 15 w 29"/>
                    <a:gd name="T47" fmla="*/ 34 h 81"/>
                    <a:gd name="T48" fmla="*/ 10 w 29"/>
                    <a:gd name="T49" fmla="*/ 41 h 81"/>
                    <a:gd name="T50" fmla="*/ 8 w 29"/>
                    <a:gd name="T51" fmla="*/ 45 h 81"/>
                    <a:gd name="T52" fmla="*/ 6 w 29"/>
                    <a:gd name="T53" fmla="*/ 48 h 81"/>
                    <a:gd name="T54" fmla="*/ 4 w 29"/>
                    <a:gd name="T55" fmla="*/ 56 h 81"/>
                    <a:gd name="T56" fmla="*/ 3 w 29"/>
                    <a:gd name="T57" fmla="*/ 63 h 81"/>
                    <a:gd name="T58" fmla="*/ 4 w 29"/>
                    <a:gd name="T59" fmla="*/ 66 h 81"/>
                    <a:gd name="T60" fmla="*/ 5 w 29"/>
                    <a:gd name="T61" fmla="*/ 69 h 81"/>
                    <a:gd name="T62" fmla="*/ 9 w 29"/>
                    <a:gd name="T63" fmla="*/ 78 h 81"/>
                    <a:gd name="T64" fmla="*/ 12 w 29"/>
                    <a:gd name="T65" fmla="*/ 8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9" h="81">
                      <a:moveTo>
                        <a:pt x="12" y="81"/>
                      </a:moveTo>
                      <a:cubicBezTo>
                        <a:pt x="12" y="81"/>
                        <a:pt x="11" y="81"/>
                        <a:pt x="9" y="79"/>
                      </a:cubicBezTo>
                      <a:cubicBezTo>
                        <a:pt x="7" y="77"/>
                        <a:pt x="4" y="74"/>
                        <a:pt x="2" y="70"/>
                      </a:cubicBezTo>
                      <a:cubicBezTo>
                        <a:pt x="1" y="68"/>
                        <a:pt x="1" y="66"/>
                        <a:pt x="0" y="63"/>
                      </a:cubicBezTo>
                      <a:cubicBezTo>
                        <a:pt x="0" y="61"/>
                        <a:pt x="0" y="58"/>
                        <a:pt x="0" y="55"/>
                      </a:cubicBezTo>
                      <a:cubicBezTo>
                        <a:pt x="1" y="52"/>
                        <a:pt x="1" y="49"/>
                        <a:pt x="3" y="47"/>
                      </a:cubicBezTo>
                      <a:cubicBezTo>
                        <a:pt x="3" y="45"/>
                        <a:pt x="4" y="44"/>
                        <a:pt x="5" y="43"/>
                      </a:cubicBezTo>
                      <a:cubicBezTo>
                        <a:pt x="5" y="41"/>
                        <a:pt x="6" y="40"/>
                        <a:pt x="7" y="39"/>
                      </a:cubicBezTo>
                      <a:cubicBezTo>
                        <a:pt x="10" y="34"/>
                        <a:pt x="14" y="29"/>
                        <a:pt x="17" y="25"/>
                      </a:cubicBezTo>
                      <a:cubicBezTo>
                        <a:pt x="19" y="23"/>
                        <a:pt x="20" y="21"/>
                        <a:pt x="22" y="19"/>
                      </a:cubicBezTo>
                      <a:cubicBezTo>
                        <a:pt x="23" y="18"/>
                        <a:pt x="23" y="17"/>
                        <a:pt x="24" y="16"/>
                      </a:cubicBezTo>
                      <a:cubicBezTo>
                        <a:pt x="24" y="15"/>
                        <a:pt x="25" y="14"/>
                        <a:pt x="25" y="13"/>
                      </a:cubicBezTo>
                      <a:quadBezTo>
                        <a:pt x="26" y="12"/>
                        <a:pt x="26" y="11"/>
                      </a:quadBezTo>
                      <a:cubicBezTo>
                        <a:pt x="27" y="10"/>
                        <a:pt x="27" y="9"/>
                        <a:pt x="27" y="8"/>
                      </a:cubicBezTo>
                      <a:cubicBezTo>
                        <a:pt x="28" y="6"/>
                        <a:pt x="28" y="5"/>
                        <a:pt x="28" y="4"/>
                      </a:cubicBezTo>
                      <a:cubicBezTo>
                        <a:pt x="28" y="1"/>
                        <a:pt x="29" y="0"/>
                        <a:pt x="29" y="0"/>
                      </a:cubicBezTo>
                      <a:cubicBezTo>
                        <a:pt x="29" y="0"/>
                        <a:pt x="29" y="1"/>
                        <a:pt x="29" y="4"/>
                      </a:cubicBezTo>
                      <a:cubicBezTo>
                        <a:pt x="29" y="5"/>
                        <a:pt x="29" y="6"/>
                        <a:pt x="29" y="8"/>
                      </a:cubicBezTo>
                      <a:cubicBezTo>
                        <a:pt x="29" y="9"/>
                        <a:pt x="28" y="10"/>
                        <a:pt x="28" y="11"/>
                      </a:cubicBezTo>
                      <a:cubicBezTo>
                        <a:pt x="28" y="12"/>
                        <a:pt x="28" y="13"/>
                        <a:pt x="27" y="14"/>
                      </a:cubicBezTo>
                      <a:cubicBezTo>
                        <a:pt x="27" y="15"/>
                        <a:pt x="27" y="16"/>
                        <a:pt x="26" y="17"/>
                      </a:cubicBezTo>
                      <a:cubicBezTo>
                        <a:pt x="26" y="19"/>
                        <a:pt x="25" y="20"/>
                        <a:pt x="24" y="21"/>
                      </a:cubicBezTo>
                      <a:cubicBezTo>
                        <a:pt x="23" y="23"/>
                        <a:pt x="21" y="25"/>
                        <a:pt x="20" y="27"/>
                      </a:cubicBezTo>
                      <a:cubicBezTo>
                        <a:pt x="18" y="29"/>
                        <a:pt x="17" y="32"/>
                        <a:pt x="15" y="34"/>
                      </a:cubicBezTo>
                      <a:cubicBezTo>
                        <a:pt x="13" y="36"/>
                        <a:pt x="12" y="39"/>
                        <a:pt x="10" y="41"/>
                      </a:cubicBezTo>
                      <a:cubicBezTo>
                        <a:pt x="9" y="42"/>
                        <a:pt x="9" y="43"/>
                        <a:pt x="8" y="45"/>
                      </a:cubicBezTo>
                      <a:cubicBezTo>
                        <a:pt x="7" y="46"/>
                        <a:pt x="7" y="47"/>
                        <a:pt x="6" y="48"/>
                      </a:cubicBezTo>
                      <a:cubicBezTo>
                        <a:pt x="5" y="51"/>
                        <a:pt x="4" y="53"/>
                        <a:pt x="4" y="56"/>
                      </a:cubicBezTo>
                      <a:cubicBezTo>
                        <a:pt x="3" y="58"/>
                        <a:pt x="3" y="61"/>
                        <a:pt x="3" y="63"/>
                      </a:cubicBezTo>
                      <a:cubicBezTo>
                        <a:pt x="3" y="64"/>
                        <a:pt x="3" y="65"/>
                        <a:pt x="4" y="66"/>
                      </a:cubicBezTo>
                      <a:cubicBezTo>
                        <a:pt x="4" y="67"/>
                        <a:pt x="4" y="68"/>
                        <a:pt x="5" y="69"/>
                      </a:cubicBezTo>
                      <a:cubicBezTo>
                        <a:pt x="6" y="73"/>
                        <a:pt x="8" y="76"/>
                        <a:pt x="9" y="78"/>
                      </a:cubicBezTo>
                      <a:cubicBezTo>
                        <a:pt x="11" y="80"/>
                        <a:pt x="12" y="81"/>
                        <a:pt x="12" y="81"/>
                      </a:cubicBezTo>
                    </a:path>
                  </a:pathLst>
                </a:custGeom>
                <a:solidFill>
                  <a:srgbClr val="E8E7E8"/>
                </a:solidFill>
                <a:ln>
                  <a:noFill/>
                </a:ln>
              </p:spPr>
              <p:txBody>
                <a:bodyPr vert="horz" wrap="square" lIns="91440" tIns="45720" rIns="91440" bIns="45720" anchor="t" anchorCtr="0">
                  <a:prstTxWarp prst="textNoShape">
                    <a:avLst/>
                  </a:prstTxWarp>
                </a:bodyPr>
                <a:lstStyle/>
                <a:p>
                  <a:pPr lvl="0"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78" name="Freeform 9"/>
              <p:cNvSpPr/>
              <p:nvPr/>
            </p:nvSpPr>
            <p:spPr>
              <a:xfrm flipH="1">
                <a:off x="8093519" y="717064"/>
                <a:ext cx="419018" cy="834119"/>
              </a:xfrm>
              <a:custGeom>
                <a:avLst/>
                <a:gdLst>
                  <a:gd name="T0" fmla="*/ 79 w 79"/>
                  <a:gd name="T1" fmla="*/ 0 h 158"/>
                  <a:gd name="T2" fmla="*/ 13 w 79"/>
                  <a:gd name="T3" fmla="*/ 0 h 158"/>
                  <a:gd name="T4" fmla="*/ 12 w 79"/>
                  <a:gd name="T5" fmla="*/ 0 h 158"/>
                  <a:gd name="T6" fmla="*/ 0 w 79"/>
                  <a:gd name="T7" fmla="*/ 17 h 158"/>
                  <a:gd name="T8" fmla="*/ 0 w 79"/>
                  <a:gd name="T9" fmla="*/ 17 h 158"/>
                  <a:gd name="T10" fmla="*/ 0 w 79"/>
                  <a:gd name="T11" fmla="*/ 121 h 158"/>
                  <a:gd name="T12" fmla="*/ 1 w 79"/>
                  <a:gd name="T13" fmla="*/ 123 h 158"/>
                  <a:gd name="T14" fmla="*/ 32 w 79"/>
                  <a:gd name="T15" fmla="*/ 157 h 158"/>
                  <a:gd name="T16" fmla="*/ 34 w 79"/>
                  <a:gd name="T17" fmla="*/ 158 h 158"/>
                  <a:gd name="T18" fmla="*/ 79 w 79"/>
                  <a:gd name="T19" fmla="*/ 158 h 158"/>
                  <a:gd name="T20" fmla="*/ 79 w 79"/>
                  <a:gd name="T21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158">
                    <a:moveTo>
                      <a:pt x="79" y="0"/>
                    </a:moveTo>
                    <a:quadBezTo>
                      <a:pt x="13" y="0"/>
                      <a:pt x="13" y="0"/>
                    </a:quadBezTo>
                    <a:quadBezTo>
                      <a:pt x="12" y="0"/>
                      <a:pt x="12" y="0"/>
                    </a:quadBezTo>
                    <a:cubicBezTo>
                      <a:pt x="12" y="1"/>
                      <a:pt x="2" y="3"/>
                      <a:pt x="0" y="17"/>
                    </a:cubicBezTo>
                    <a:quadBezTo>
                      <a:pt x="0" y="17"/>
                      <a:pt x="0" y="17"/>
                    </a:quadBezTo>
                    <a:quadBezTo>
                      <a:pt x="0" y="121"/>
                      <a:pt x="0" y="121"/>
                    </a:quadBezTo>
                    <a:quadBezTo>
                      <a:pt x="0" y="122"/>
                      <a:pt x="1" y="123"/>
                    </a:quadBezTo>
                    <a:cubicBezTo>
                      <a:pt x="1" y="124"/>
                      <a:pt x="13" y="150"/>
                      <a:pt x="32" y="157"/>
                    </a:cubicBezTo>
                    <a:quadBezTo>
                      <a:pt x="33" y="158"/>
                      <a:pt x="34" y="158"/>
                    </a:quadBezTo>
                    <a:quadBezTo>
                      <a:pt x="79" y="158"/>
                      <a:pt x="79" y="158"/>
                    </a:quadBezTo>
                    <a:quadBezTo>
                      <a:pt x="79" y="0"/>
                      <a:pt x="79" y="0"/>
                    </a:quadBezTo>
                  </a:path>
                </a:pathLst>
              </a:custGeom>
              <a:solidFill>
                <a:srgbClr val="E5E5E5">
                  <a:alpha val="1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anchor="t" anchorCtr="0">
                <a:prstTxWarp prst="textNoShape">
                  <a:avLst/>
                </a:prstTxWarp>
              </a:bodyPr>
              <a:lstStyle/>
              <a:p>
                <a:pPr lvl="0">
                  <a:defRPr/>
                </a:pPr>
                <a:endParaRPr lang="zh-CN" altLang="en-US"/>
              </a:p>
            </p:txBody>
          </p:sp>
        </p:grpSp>
      </p:grpSp>
      <p:sp>
        <p:nvSpPr>
          <p:cNvPr id="122" name="Rounded Rectangle 30"/>
          <p:cNvSpPr/>
          <p:nvPr/>
        </p:nvSpPr>
        <p:spPr>
          <a:xfrm>
            <a:off x="622572" y="1611102"/>
            <a:ext cx="10946856" cy="940374"/>
          </a:xfrm>
          <a:prstGeom prst="roundRect">
            <a:avLst>
              <a:gd name="adj" fmla="val 5228"/>
            </a:avLst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defTabSz="1375467">
              <a:defRPr/>
            </a:pPr>
            <a:endParaRPr lang="en-US" sz="2133">
              <a:solidFill>
                <a:srgbClr val="237DB9"/>
              </a:solidFill>
              <a:latin typeface="Calibri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-805368" y="3765441"/>
            <a:ext cx="622490" cy="1112062"/>
          </a:xfrm>
          <a:prstGeom prst="rect">
            <a:avLst/>
          </a:prstGeom>
          <a:solidFill>
            <a:srgbClr val="12B1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sp>
        <p:nvSpPr>
          <p:cNvPr id="139" name="矩形 138"/>
          <p:cNvSpPr/>
          <p:nvPr/>
        </p:nvSpPr>
        <p:spPr>
          <a:xfrm>
            <a:off x="-805368" y="4877503"/>
            <a:ext cx="622490" cy="1112062"/>
          </a:xfrm>
          <a:prstGeom prst="rect">
            <a:avLst/>
          </a:prstGeom>
          <a:solidFill>
            <a:srgbClr val="288D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sp>
        <p:nvSpPr>
          <p:cNvPr id="140" name="矩形 139"/>
          <p:cNvSpPr/>
          <p:nvPr/>
        </p:nvSpPr>
        <p:spPr>
          <a:xfrm>
            <a:off x="-805368" y="2698237"/>
            <a:ext cx="622490" cy="1112062"/>
          </a:xfrm>
          <a:prstGeom prst="rect">
            <a:avLst/>
          </a:prstGeom>
          <a:solidFill>
            <a:srgbClr val="E045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sp>
        <p:nvSpPr>
          <p:cNvPr id="141" name="矩形 140"/>
          <p:cNvSpPr/>
          <p:nvPr/>
        </p:nvSpPr>
        <p:spPr>
          <a:xfrm>
            <a:off x="-805368" y="1753357"/>
            <a:ext cx="622490" cy="1112062"/>
          </a:xfrm>
          <a:prstGeom prst="rect">
            <a:avLst/>
          </a:prstGeom>
          <a:solidFill>
            <a:srgbClr val="FDB5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sp>
        <p:nvSpPr>
          <p:cNvPr id="113" name="文本框 18"/>
          <p:cNvSpPr>
            <a:spLocks noChangeArrowheads="1"/>
          </p:cNvSpPr>
          <p:nvPr/>
        </p:nvSpPr>
        <p:spPr>
          <a:xfrm>
            <a:off x="2358808" y="224303"/>
            <a:ext cx="7474381" cy="81201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altLang="en-US" sz="4800" b="1">
                <a:solidFill>
                  <a:srgbClr val="203A7B"/>
                </a:solidFill>
                <a:latin typeface="Calibri"/>
                <a:ea typeface="Microsoft YaHei"/>
                <a:sym typeface="Microsoft YaHei"/>
              </a:rPr>
              <a:t>Задание </a:t>
            </a:r>
            <a:r>
              <a:rPr lang="en-US" altLang="ru-RU" sz="4800" b="1">
                <a:solidFill>
                  <a:srgbClr val="203A7B"/>
                </a:solidFill>
                <a:latin typeface="Calibri"/>
                <a:ea typeface="Microsoft YaHei"/>
                <a:sym typeface="Microsoft YaHei"/>
              </a:rPr>
              <a:t>4</a:t>
            </a:r>
          </a:p>
        </p:txBody>
      </p:sp>
      <p:sp>
        <p:nvSpPr>
          <p:cNvPr id="142" name="Горизонтальная надпись 141"/>
          <p:cNvSpPr txBox="1"/>
          <p:nvPr/>
        </p:nvSpPr>
        <p:spPr>
          <a:xfrm>
            <a:off x="963559" y="1779133"/>
            <a:ext cx="10203415" cy="619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altLang="en-US"/>
              <a:t>Патриотизм</a:t>
            </a:r>
            <a:r>
              <a:rPr lang="en-US" altLang="ru-RU"/>
              <a:t>,</a:t>
            </a:r>
            <a:r>
              <a:rPr lang="ru-RU" altLang="en-US"/>
              <a:t> эгоизм</a:t>
            </a:r>
            <a:r>
              <a:rPr lang="en-US" altLang="ru-RU"/>
              <a:t>,</a:t>
            </a:r>
            <a:r>
              <a:rPr lang="ru-RU" altLang="en-US"/>
              <a:t> жадность</a:t>
            </a:r>
            <a:r>
              <a:rPr lang="en-US" altLang="ru-RU"/>
              <a:t>,</a:t>
            </a:r>
            <a:r>
              <a:rPr lang="ru-RU" altLang="en-US"/>
              <a:t> ответсвенность</a:t>
            </a:r>
            <a:r>
              <a:rPr lang="en-US" altLang="ru-RU"/>
              <a:t>,</a:t>
            </a:r>
            <a:r>
              <a:rPr lang="ru-RU" altLang="en-US"/>
              <a:t> гуманизм</a:t>
            </a:r>
            <a:r>
              <a:rPr lang="en-US" altLang="ru-RU"/>
              <a:t>,</a:t>
            </a:r>
            <a:r>
              <a:rPr lang="ru-RU" altLang="en-US"/>
              <a:t> милосердие</a:t>
            </a:r>
            <a:r>
              <a:rPr lang="en-US" altLang="ru-RU"/>
              <a:t>,</a:t>
            </a:r>
            <a:r>
              <a:rPr lang="ru-RU" altLang="en-US"/>
              <a:t> склочность</a:t>
            </a:r>
            <a:r>
              <a:rPr lang="en-US" altLang="ru-RU"/>
              <a:t>,</a:t>
            </a:r>
            <a:r>
              <a:rPr lang="ru-RU" altLang="en-US"/>
              <a:t> зависть</a:t>
            </a:r>
            <a:r>
              <a:rPr lang="en-US" altLang="ru-RU"/>
              <a:t>,</a:t>
            </a:r>
            <a:r>
              <a:rPr lang="ru-RU" altLang="en-US"/>
              <a:t> справедливость</a:t>
            </a:r>
            <a:r>
              <a:rPr lang="en-US" altLang="ru-RU"/>
              <a:t>,</a:t>
            </a:r>
            <a:r>
              <a:rPr lang="ru-RU" altLang="en-US"/>
              <a:t> трусость</a:t>
            </a:r>
            <a:r>
              <a:rPr lang="en-US" altLang="ru-RU"/>
              <a:t>,</a:t>
            </a:r>
            <a:r>
              <a:rPr lang="ru-RU" altLang="en-US"/>
              <a:t> взаимоуважение</a:t>
            </a:r>
            <a:r>
              <a:rPr lang="en-US" altLang="ru-RU"/>
              <a:t>,</a:t>
            </a:r>
            <a:r>
              <a:rPr lang="ru-RU" altLang="en-US"/>
              <a:t> предательство </a:t>
            </a:r>
          </a:p>
        </p:txBody>
      </p:sp>
      <p:graphicFrame>
        <p:nvGraphicFramePr>
          <p:cNvPr id="143" name="Таблица 142"/>
          <p:cNvGraphicFramePr>
            <a:graphicFrameLocks noGrp="1"/>
          </p:cNvGraphicFramePr>
          <p:nvPr/>
        </p:nvGraphicFramePr>
        <p:xfrm>
          <a:off x="1249588" y="2879801"/>
          <a:ext cx="9929903" cy="3480344"/>
        </p:xfrm>
        <a:graphic>
          <a:graphicData uri="http://schemas.openxmlformats.org/drawingml/2006/table">
            <a:tbl>
              <a:tblPr firstRow="1" bandRow="1">
                <a:tableStyleId>{01A66EDD-3DAB-4C5B-A090-DC80EC1FD486}</a:tableStyleId>
              </a:tblPr>
              <a:tblGrid>
                <a:gridCol w="49654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644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7192">
                <a:tc>
                  <a:txBody>
                    <a:bodyPr/>
                    <a:lstStyle/>
                    <a:p>
                      <a:pPr lvl="0" algn="ctr">
                        <a:defRPr/>
                      </a:pPr>
                      <a:r>
                        <a:rPr lang="ru-RU" altLang="en-US" sz="2400"/>
                        <a:t>Нравственные качества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defRPr/>
                      </a:pPr>
                      <a:r>
                        <a:rPr lang="ru-RU" altLang="en-US" sz="2400"/>
                        <a:t>Безнравственные качества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7192">
                <a:tc>
                  <a:txBody>
                    <a:bodyPr/>
                    <a:lstStyle/>
                    <a:p>
                      <a:pPr lvl="0">
                        <a:defRPr/>
                      </a:pPr>
                      <a:r>
                        <a:rPr lang="ru-RU" altLang="en-US" sz="2400"/>
                        <a:t>ПАТРИОТИЗМ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defRPr/>
                      </a:pPr>
                      <a:r>
                        <a:rPr lang="ru-RU" altLang="en-US" sz="2400"/>
                        <a:t>ЭГОИЗМ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7192">
                <a:tc>
                  <a:txBody>
                    <a:bodyPr/>
                    <a:lstStyle/>
                    <a:p>
                      <a:pPr lvl="0">
                        <a:defRPr/>
                      </a:pPr>
                      <a:r>
                        <a:rPr lang="ru-RU" altLang="en-US" sz="2400"/>
                        <a:t>ОТВЕТСТВЕННОСТЬ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defRPr/>
                      </a:pPr>
                      <a:r>
                        <a:rPr lang="ru-RU" altLang="en-US" sz="2400"/>
                        <a:t>ЖАДНОСТЬ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7192">
                <a:tc>
                  <a:txBody>
                    <a:bodyPr/>
                    <a:lstStyle/>
                    <a:p>
                      <a:pPr lvl="0">
                        <a:defRPr/>
                      </a:pPr>
                      <a:r>
                        <a:rPr lang="ru-RU" altLang="en-US" sz="2400"/>
                        <a:t>ГУМАНИЗМ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defRPr/>
                      </a:pPr>
                      <a:r>
                        <a:rPr lang="ru-RU" altLang="en-US" sz="2400"/>
                        <a:t>СКОЛЧНОСТЬ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7192">
                <a:tc>
                  <a:txBody>
                    <a:bodyPr/>
                    <a:lstStyle/>
                    <a:p>
                      <a:pPr lvl="0">
                        <a:defRPr/>
                      </a:pPr>
                      <a:r>
                        <a:rPr lang="ru-RU" altLang="en-US" sz="2400"/>
                        <a:t>МИЛОСЕРДИЕ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defRPr/>
                      </a:pPr>
                      <a:r>
                        <a:rPr lang="ru-RU" altLang="en-US" sz="2400"/>
                        <a:t>ЗАВИСТЬ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7192">
                <a:tc>
                  <a:txBody>
                    <a:bodyPr/>
                    <a:lstStyle/>
                    <a:p>
                      <a:pPr lvl="0">
                        <a:defRPr/>
                      </a:pPr>
                      <a:r>
                        <a:rPr lang="ru-RU" altLang="en-US" sz="2400"/>
                        <a:t>СПРАВЕДЛИВОСТЬ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defRPr/>
                      </a:pPr>
                      <a:r>
                        <a:rPr lang="ru-RU" altLang="en-US" sz="2400"/>
                        <a:t>ТРУСОСТЬ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7192">
                <a:tc>
                  <a:txBody>
                    <a:bodyPr/>
                    <a:lstStyle/>
                    <a:p>
                      <a:pPr lvl="0">
                        <a:defRPr/>
                      </a:pPr>
                      <a:r>
                        <a:rPr lang="ru-RU" altLang="en-US" sz="2400"/>
                        <a:t>ВЗАИМОУВАЖЕНИЕ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defRPr/>
                      </a:pPr>
                      <a:r>
                        <a:rPr lang="ru-RU" altLang="en-US" sz="2400"/>
                        <a:t>ПРЕДАТЕЛЬСТВО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hp="http://schemas.haansoft.com/office/presentation/8.0" xmlns:dsp="http://schemas.microsoft.com/office/drawing/2008/diagram" xmlns:dgm="http://schemas.openxmlformats.org/drawingml/2006/diagram" xmlns:c="http://schemas.openxmlformats.org/drawingml/2006/chart" xmlns="" Requires="hp">
      <p:transition xmlns:mc="http://schemas.openxmlformats.org/markup-compatibility/2006" xmlns:hp="http://schemas.haansoft.com/office/presentation/8.0" spd="med" advClick="0" advTm="0" mc:Ignorable="hp" hp:hslDur="1400">
        <hp:hncExtTransition type="swap" attr="SubType=left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2" grpId="3" animBg="1"/>
      <p:bldP spid="142" grpId="1" animBg="1"/>
      <p:bldP spid="142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flipV="1">
            <a:off x="5418138" y="-3"/>
            <a:ext cx="6779759" cy="6858002"/>
          </a:xfrm>
          <a:prstGeom prst="rect">
            <a:avLst/>
          </a:prstGeom>
          <a:solidFill>
            <a:srgbClr val="90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5384076" y="2886959"/>
            <a:ext cx="6631305" cy="108408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altLang="en-US" sz="6600" b="1">
                <a:solidFill>
                  <a:srgbClr val="203A7B"/>
                </a:solidFill>
                <a:latin typeface="Calibri"/>
                <a:ea typeface="幼圆"/>
              </a:rPr>
              <a:t>Физкультминутка</a:t>
            </a:r>
          </a:p>
        </p:txBody>
      </p:sp>
      <p:grpSp>
        <p:nvGrpSpPr>
          <p:cNvPr id="18" name="组合 17"/>
          <p:cNvGrpSpPr/>
          <p:nvPr/>
        </p:nvGrpSpPr>
        <p:grpSpPr>
          <a:xfrm rot="16116127" flipH="1">
            <a:off x="1044647" y="2572720"/>
            <a:ext cx="3749675" cy="5172076"/>
            <a:chOff x="1298575" y="739775"/>
            <a:chExt cx="3749675" cy="5172076"/>
          </a:xfrm>
        </p:grpSpPr>
        <p:sp>
          <p:nvSpPr>
            <p:cNvPr id="13" name="Freeform 10"/>
            <p:cNvSpPr/>
            <p:nvPr/>
          </p:nvSpPr>
          <p:spPr>
            <a:xfrm>
              <a:off x="3309937" y="5200650"/>
              <a:ext cx="133350" cy="446088"/>
            </a:xfrm>
            <a:custGeom>
              <a:avLst/>
              <a:gdLst>
                <a:gd name="T0" fmla="*/ 1 w 43"/>
                <a:gd name="T1" fmla="*/ 12 h 144"/>
                <a:gd name="T2" fmla="*/ 21 w 43"/>
                <a:gd name="T3" fmla="*/ 135 h 144"/>
                <a:gd name="T4" fmla="*/ 33 w 43"/>
                <a:gd name="T5" fmla="*/ 143 h 144"/>
                <a:gd name="T6" fmla="*/ 33 w 43"/>
                <a:gd name="T7" fmla="*/ 143 h 144"/>
                <a:gd name="T8" fmla="*/ 42 w 43"/>
                <a:gd name="T9" fmla="*/ 132 h 144"/>
                <a:gd name="T10" fmla="*/ 22 w 43"/>
                <a:gd name="T11" fmla="*/ 9 h 144"/>
                <a:gd name="T12" fmla="*/ 10 w 43"/>
                <a:gd name="T13" fmla="*/ 1 h 144"/>
                <a:gd name="T14" fmla="*/ 10 w 43"/>
                <a:gd name="T15" fmla="*/ 1 h 144"/>
                <a:gd name="T16" fmla="*/ 1 w 43"/>
                <a:gd name="T17" fmla="*/ 1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44">
                  <a:moveTo>
                    <a:pt x="1" y="12"/>
                  </a:moveTo>
                  <a:quadBezTo>
                    <a:pt x="21" y="135"/>
                    <a:pt x="21" y="135"/>
                  </a:quadBezTo>
                  <a:cubicBezTo>
                    <a:pt x="22" y="140"/>
                    <a:pt x="27" y="144"/>
                    <a:pt x="33" y="143"/>
                  </a:cubicBezTo>
                  <a:quadBezTo>
                    <a:pt x="33" y="143"/>
                    <a:pt x="33" y="143"/>
                  </a:quadBezTo>
                  <a:cubicBezTo>
                    <a:pt x="39" y="142"/>
                    <a:pt x="43" y="137"/>
                    <a:pt x="42" y="132"/>
                  </a:cubicBezTo>
                  <a:quadBezTo>
                    <a:pt x="22" y="9"/>
                    <a:pt x="22" y="9"/>
                  </a:quadBezTo>
                  <a:cubicBezTo>
                    <a:pt x="21" y="4"/>
                    <a:pt x="15" y="0"/>
                    <a:pt x="10" y="1"/>
                  </a:cubicBezTo>
                  <a:quadBezTo>
                    <a:pt x="10" y="1"/>
                    <a:pt x="10" y="1"/>
                  </a:quadBezTo>
                  <a:cubicBezTo>
                    <a:pt x="4" y="2"/>
                    <a:pt x="0" y="7"/>
                    <a:pt x="1" y="12"/>
                  </a:cubicBezTo>
                  <a:close/>
                </a:path>
              </a:pathLst>
            </a:custGeom>
            <a:solidFill>
              <a:srgbClr val="E5E5E4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4" name="Freeform 11"/>
            <p:cNvSpPr/>
            <p:nvPr/>
          </p:nvSpPr>
          <p:spPr>
            <a:xfrm>
              <a:off x="1298575" y="795338"/>
              <a:ext cx="3749675" cy="1624013"/>
            </a:xfrm>
            <a:custGeom>
              <a:avLst/>
              <a:gdLst>
                <a:gd name="T0" fmla="*/ 526 w 1212"/>
                <a:gd name="T1" fmla="*/ 278 h 525"/>
                <a:gd name="T2" fmla="*/ 560 w 1212"/>
                <a:gd name="T3" fmla="*/ 258 h 525"/>
                <a:gd name="T4" fmla="*/ 963 w 1212"/>
                <a:gd name="T5" fmla="*/ 189 h 525"/>
                <a:gd name="T6" fmla="*/ 1211 w 1212"/>
                <a:gd name="T7" fmla="*/ 184 h 525"/>
                <a:gd name="T8" fmla="*/ 1212 w 1212"/>
                <a:gd name="T9" fmla="*/ 0 h 525"/>
                <a:gd name="T10" fmla="*/ 953 w 1212"/>
                <a:gd name="T11" fmla="*/ 6 h 525"/>
                <a:gd name="T12" fmla="*/ 485 w 1212"/>
                <a:gd name="T13" fmla="*/ 90 h 525"/>
                <a:gd name="T14" fmla="*/ 448 w 1212"/>
                <a:gd name="T15" fmla="*/ 106 h 525"/>
                <a:gd name="T16" fmla="*/ 404 w 1212"/>
                <a:gd name="T17" fmla="*/ 88 h 525"/>
                <a:gd name="T18" fmla="*/ 218 w 1212"/>
                <a:gd name="T19" fmla="*/ 166 h 525"/>
                <a:gd name="T20" fmla="*/ 218 w 1212"/>
                <a:gd name="T21" fmla="*/ 166 h 525"/>
                <a:gd name="T22" fmla="*/ 217 w 1212"/>
                <a:gd name="T23" fmla="*/ 166 h 525"/>
                <a:gd name="T24" fmla="*/ 107 w 1212"/>
                <a:gd name="T25" fmla="*/ 212 h 525"/>
                <a:gd name="T26" fmla="*/ 86 w 1212"/>
                <a:gd name="T27" fmla="*/ 251 h 525"/>
                <a:gd name="T28" fmla="*/ 129 w 1212"/>
                <a:gd name="T29" fmla="*/ 263 h 525"/>
                <a:gd name="T30" fmla="*/ 210 w 1212"/>
                <a:gd name="T31" fmla="*/ 230 h 525"/>
                <a:gd name="T32" fmla="*/ 215 w 1212"/>
                <a:gd name="T33" fmla="*/ 241 h 525"/>
                <a:gd name="T34" fmla="*/ 33 w 1212"/>
                <a:gd name="T35" fmla="*/ 317 h 525"/>
                <a:gd name="T36" fmla="*/ 16 w 1212"/>
                <a:gd name="T37" fmla="*/ 354 h 525"/>
                <a:gd name="T38" fmla="*/ 55 w 1212"/>
                <a:gd name="T39" fmla="*/ 368 h 525"/>
                <a:gd name="T40" fmla="*/ 238 w 1212"/>
                <a:gd name="T41" fmla="*/ 292 h 525"/>
                <a:gd name="T42" fmla="*/ 243 w 1212"/>
                <a:gd name="T43" fmla="*/ 303 h 525"/>
                <a:gd name="T44" fmla="*/ 24 w 1212"/>
                <a:gd name="T45" fmla="*/ 395 h 525"/>
                <a:gd name="T46" fmla="*/ 7 w 1212"/>
                <a:gd name="T47" fmla="*/ 432 h 525"/>
                <a:gd name="T48" fmla="*/ 46 w 1212"/>
                <a:gd name="T49" fmla="*/ 446 h 525"/>
                <a:gd name="T50" fmla="*/ 266 w 1212"/>
                <a:gd name="T51" fmla="*/ 354 h 525"/>
                <a:gd name="T52" fmla="*/ 271 w 1212"/>
                <a:gd name="T53" fmla="*/ 365 h 525"/>
                <a:gd name="T54" fmla="*/ 88 w 1212"/>
                <a:gd name="T55" fmla="*/ 442 h 525"/>
                <a:gd name="T56" fmla="*/ 71 w 1212"/>
                <a:gd name="T57" fmla="*/ 479 h 525"/>
                <a:gd name="T58" fmla="*/ 111 w 1212"/>
                <a:gd name="T59" fmla="*/ 492 h 525"/>
                <a:gd name="T60" fmla="*/ 327 w 1212"/>
                <a:gd name="T61" fmla="*/ 402 h 525"/>
                <a:gd name="T62" fmla="*/ 332 w 1212"/>
                <a:gd name="T63" fmla="*/ 400 h 525"/>
                <a:gd name="T64" fmla="*/ 395 w 1212"/>
                <a:gd name="T65" fmla="*/ 374 h 525"/>
                <a:gd name="T66" fmla="*/ 369 w 1212"/>
                <a:gd name="T67" fmla="*/ 403 h 525"/>
                <a:gd name="T68" fmla="*/ 369 w 1212"/>
                <a:gd name="T69" fmla="*/ 403 h 525"/>
                <a:gd name="T70" fmla="*/ 304 w 1212"/>
                <a:gd name="T71" fmla="*/ 476 h 525"/>
                <a:gd name="T72" fmla="*/ 307 w 1212"/>
                <a:gd name="T73" fmla="*/ 515 h 525"/>
                <a:gd name="T74" fmla="*/ 347 w 1212"/>
                <a:gd name="T75" fmla="*/ 512 h 525"/>
                <a:gd name="T76" fmla="*/ 412 w 1212"/>
                <a:gd name="T77" fmla="*/ 439 h 525"/>
                <a:gd name="T78" fmla="*/ 455 w 1212"/>
                <a:gd name="T79" fmla="*/ 391 h 525"/>
                <a:gd name="T80" fmla="*/ 459 w 1212"/>
                <a:gd name="T81" fmla="*/ 388 h 525"/>
                <a:gd name="T82" fmla="*/ 520 w 1212"/>
                <a:gd name="T83" fmla="*/ 320 h 525"/>
                <a:gd name="T84" fmla="*/ 524 w 1212"/>
                <a:gd name="T85" fmla="*/ 315 h 525"/>
                <a:gd name="T86" fmla="*/ 524 w 1212"/>
                <a:gd name="T87" fmla="*/ 315 h 525"/>
                <a:gd name="T88" fmla="*/ 528 w 1212"/>
                <a:gd name="T89" fmla="*/ 285 h 525"/>
                <a:gd name="T90" fmla="*/ 528 w 1212"/>
                <a:gd name="T91" fmla="*/ 283 h 525"/>
                <a:gd name="T92" fmla="*/ 526 w 1212"/>
                <a:gd name="T93" fmla="*/ 278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12" h="525">
                  <a:moveTo>
                    <a:pt x="526" y="278"/>
                  </a:moveTo>
                  <a:quadBezTo>
                    <a:pt x="560" y="258"/>
                    <a:pt x="560" y="258"/>
                  </a:quadBezTo>
                  <a:cubicBezTo>
                    <a:pt x="658" y="217"/>
                    <a:pt x="804" y="198"/>
                    <a:pt x="963" y="189"/>
                  </a:cubicBezTo>
                  <a:cubicBezTo>
                    <a:pt x="1044" y="185"/>
                    <a:pt x="1128" y="183"/>
                    <a:pt x="1211" y="184"/>
                  </a:cubicBezTo>
                  <a:quadBezTo>
                    <a:pt x="1212" y="0"/>
                    <a:pt x="1212" y="0"/>
                  </a:quadBezTo>
                  <a:cubicBezTo>
                    <a:pt x="1126" y="0"/>
                    <a:pt x="1038" y="1"/>
                    <a:pt x="953" y="6"/>
                  </a:cubicBezTo>
                  <a:cubicBezTo>
                    <a:pt x="775" y="16"/>
                    <a:pt x="607" y="39"/>
                    <a:pt x="485" y="90"/>
                  </a:cubicBezTo>
                  <a:quadBezTo>
                    <a:pt x="448" y="106"/>
                    <a:pt x="448" y="106"/>
                  </a:quadBezTo>
                  <a:cubicBezTo>
                    <a:pt x="441" y="89"/>
                    <a:pt x="421" y="81"/>
                    <a:pt x="404" y="88"/>
                  </a:cubicBezTo>
                  <a:quadBezTo>
                    <a:pt x="218" y="166"/>
                    <a:pt x="218" y="166"/>
                  </a:quadBezTo>
                  <a:quadBezTo>
                    <a:pt x="218" y="166"/>
                    <a:pt x="218" y="166"/>
                  </a:quadBezTo>
                  <a:quadBezTo>
                    <a:pt x="217" y="166"/>
                    <a:pt x="217" y="166"/>
                  </a:quadBezTo>
                  <a:quadBezTo>
                    <a:pt x="107" y="212"/>
                    <a:pt x="107" y="212"/>
                  </a:quadBezTo>
                  <a:cubicBezTo>
                    <a:pt x="89" y="220"/>
                    <a:pt x="80" y="237"/>
                    <a:pt x="86" y="251"/>
                  </a:cubicBezTo>
                  <a:cubicBezTo>
                    <a:pt x="93" y="265"/>
                    <a:pt x="112" y="271"/>
                    <a:pt x="129" y="263"/>
                  </a:cubicBezTo>
                  <a:quadBezTo>
                    <a:pt x="210" y="230"/>
                    <a:pt x="210" y="230"/>
                  </a:quadBezTo>
                  <a:quadBezTo>
                    <a:pt x="215" y="241"/>
                    <a:pt x="215" y="241"/>
                  </a:quadBezTo>
                  <a:quadBezTo>
                    <a:pt x="33" y="317"/>
                    <a:pt x="33" y="317"/>
                  </a:quadBezTo>
                  <a:cubicBezTo>
                    <a:pt x="17" y="324"/>
                    <a:pt x="10" y="340"/>
                    <a:pt x="16" y="354"/>
                  </a:cubicBezTo>
                  <a:cubicBezTo>
                    <a:pt x="22" y="368"/>
                    <a:pt x="40" y="374"/>
                    <a:pt x="55" y="368"/>
                  </a:cubicBezTo>
                  <a:quadBezTo>
                    <a:pt x="238" y="292"/>
                    <a:pt x="238" y="292"/>
                  </a:quadBezTo>
                  <a:quadBezTo>
                    <a:pt x="243" y="303"/>
                    <a:pt x="243" y="303"/>
                  </a:quadBezTo>
                  <a:quadBezTo>
                    <a:pt x="24" y="395"/>
                    <a:pt x="24" y="395"/>
                  </a:quadBezTo>
                  <a:cubicBezTo>
                    <a:pt x="8" y="401"/>
                    <a:pt x="0" y="418"/>
                    <a:pt x="7" y="432"/>
                  </a:cubicBezTo>
                  <a:cubicBezTo>
                    <a:pt x="13" y="446"/>
                    <a:pt x="31" y="452"/>
                    <a:pt x="46" y="446"/>
                  </a:cubicBezTo>
                  <a:quadBezTo>
                    <a:pt x="266" y="354"/>
                    <a:pt x="266" y="354"/>
                  </a:quadBezTo>
                  <a:quadBezTo>
                    <a:pt x="271" y="365"/>
                    <a:pt x="271" y="365"/>
                  </a:quadBezTo>
                  <a:quadBezTo>
                    <a:pt x="88" y="442"/>
                    <a:pt x="88" y="442"/>
                  </a:quadBezTo>
                  <a:cubicBezTo>
                    <a:pt x="73" y="448"/>
                    <a:pt x="65" y="465"/>
                    <a:pt x="71" y="479"/>
                  </a:cubicBezTo>
                  <a:cubicBezTo>
                    <a:pt x="78" y="493"/>
                    <a:pt x="96" y="499"/>
                    <a:pt x="111" y="492"/>
                  </a:cubicBezTo>
                  <a:quadBezTo>
                    <a:pt x="327" y="402"/>
                    <a:pt x="327" y="402"/>
                  </a:quadBezTo>
                  <a:cubicBezTo>
                    <a:pt x="329" y="402"/>
                    <a:pt x="330" y="401"/>
                    <a:pt x="332" y="400"/>
                  </a:cubicBezTo>
                  <a:quadBezTo>
                    <a:pt x="395" y="374"/>
                    <a:pt x="395" y="374"/>
                  </a:quadBezTo>
                  <a:quadBezTo>
                    <a:pt x="369" y="403"/>
                    <a:pt x="369" y="403"/>
                  </a:quadBezTo>
                  <a:quadBezTo>
                    <a:pt x="369" y="403"/>
                    <a:pt x="369" y="403"/>
                  </a:quadBezTo>
                  <a:quadBezTo>
                    <a:pt x="304" y="476"/>
                    <a:pt x="304" y="476"/>
                  </a:quadBezTo>
                  <a:cubicBezTo>
                    <a:pt x="293" y="487"/>
                    <a:pt x="295" y="505"/>
                    <a:pt x="307" y="515"/>
                  </a:cubicBezTo>
                  <a:cubicBezTo>
                    <a:pt x="318" y="525"/>
                    <a:pt x="337" y="523"/>
                    <a:pt x="347" y="512"/>
                  </a:cubicBezTo>
                  <a:quadBezTo>
                    <a:pt x="412" y="439"/>
                    <a:pt x="412" y="439"/>
                  </a:quadBezTo>
                  <a:quadBezTo>
                    <a:pt x="455" y="391"/>
                    <a:pt x="455" y="391"/>
                  </a:quadBezTo>
                  <a:cubicBezTo>
                    <a:pt x="457" y="390"/>
                    <a:pt x="458" y="389"/>
                    <a:pt x="459" y="388"/>
                  </a:cubicBezTo>
                  <a:quadBezTo>
                    <a:pt x="520" y="320"/>
                    <a:pt x="520" y="320"/>
                  </a:quadBezTo>
                  <a:cubicBezTo>
                    <a:pt x="521" y="318"/>
                    <a:pt x="523" y="316"/>
                    <a:pt x="524" y="315"/>
                  </a:cubicBezTo>
                  <a:quadBezTo>
                    <a:pt x="524" y="315"/>
                    <a:pt x="524" y="315"/>
                  </a:quadBezTo>
                  <a:cubicBezTo>
                    <a:pt x="532" y="306"/>
                    <a:pt x="533" y="294"/>
                    <a:pt x="528" y="285"/>
                  </a:cubicBezTo>
                  <a:cubicBezTo>
                    <a:pt x="528" y="284"/>
                    <a:pt x="528" y="283"/>
                    <a:pt x="528" y="283"/>
                  </a:cubicBezTo>
                  <a:lnTo>
                    <a:pt x="526" y="278"/>
                  </a:lnTo>
                  <a:close/>
                </a:path>
              </a:pathLst>
            </a:custGeom>
            <a:solidFill>
              <a:srgbClr val="FFE4C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>
            <a:xfrm>
              <a:off x="2722562" y="739775"/>
              <a:ext cx="2325688" cy="927100"/>
            </a:xfrm>
            <a:custGeom>
              <a:avLst/>
              <a:gdLst>
                <a:gd name="T0" fmla="*/ 752 w 752"/>
                <a:gd name="T1" fmla="*/ 0 h 300"/>
                <a:gd name="T2" fmla="*/ 751 w 752"/>
                <a:gd name="T3" fmla="*/ 220 h 300"/>
                <a:gd name="T4" fmla="*/ 504 w 752"/>
                <a:gd name="T5" fmla="*/ 225 h 300"/>
                <a:gd name="T6" fmla="*/ 281 w 752"/>
                <a:gd name="T7" fmla="*/ 248 h 300"/>
                <a:gd name="T8" fmla="*/ 108 w 752"/>
                <a:gd name="T9" fmla="*/ 293 h 300"/>
                <a:gd name="T10" fmla="*/ 90 w 752"/>
                <a:gd name="T11" fmla="*/ 300 h 300"/>
                <a:gd name="T12" fmla="*/ 83 w 752"/>
                <a:gd name="T13" fmla="*/ 283 h 300"/>
                <a:gd name="T14" fmla="*/ 8 w 752"/>
                <a:gd name="T15" fmla="*/ 116 h 300"/>
                <a:gd name="T16" fmla="*/ 0 w 752"/>
                <a:gd name="T17" fmla="*/ 99 h 300"/>
                <a:gd name="T18" fmla="*/ 18 w 752"/>
                <a:gd name="T19" fmla="*/ 92 h 300"/>
                <a:gd name="T20" fmla="*/ 235 w 752"/>
                <a:gd name="T21" fmla="*/ 33 h 300"/>
                <a:gd name="T22" fmla="*/ 492 w 752"/>
                <a:gd name="T23" fmla="*/ 6 h 300"/>
                <a:gd name="T24" fmla="*/ 752 w 752"/>
                <a:gd name="T25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2" h="300">
                  <a:moveTo>
                    <a:pt x="752" y="0"/>
                  </a:moveTo>
                  <a:quadBezTo>
                    <a:pt x="751" y="220"/>
                    <a:pt x="751" y="220"/>
                  </a:quadBezTo>
                  <a:cubicBezTo>
                    <a:pt x="669" y="219"/>
                    <a:pt x="585" y="221"/>
                    <a:pt x="504" y="225"/>
                  </a:cubicBezTo>
                  <a:cubicBezTo>
                    <a:pt x="425" y="230"/>
                    <a:pt x="349" y="236"/>
                    <a:pt x="281" y="248"/>
                  </a:cubicBezTo>
                  <a:cubicBezTo>
                    <a:pt x="214" y="258"/>
                    <a:pt x="155" y="273"/>
                    <a:pt x="108" y="293"/>
                  </a:cubicBezTo>
                  <a:quadBezTo>
                    <a:pt x="90" y="300"/>
                    <a:pt x="90" y="300"/>
                  </a:quadBezTo>
                  <a:quadBezTo>
                    <a:pt x="83" y="283"/>
                    <a:pt x="83" y="283"/>
                  </a:quadBezTo>
                  <a:quadBezTo>
                    <a:pt x="8" y="116"/>
                    <a:pt x="8" y="116"/>
                  </a:quadBezTo>
                  <a:quadBezTo>
                    <a:pt x="0" y="99"/>
                    <a:pt x="0" y="99"/>
                  </a:quadBezTo>
                  <a:quadBezTo>
                    <a:pt x="18" y="92"/>
                    <a:pt x="18" y="92"/>
                  </a:quadBezTo>
                  <a:cubicBezTo>
                    <a:pt x="80" y="65"/>
                    <a:pt x="154" y="46"/>
                    <a:pt x="235" y="33"/>
                  </a:cubicBezTo>
                  <a:cubicBezTo>
                    <a:pt x="315" y="19"/>
                    <a:pt x="402" y="11"/>
                    <a:pt x="492" y="6"/>
                  </a:cubicBezTo>
                  <a:cubicBezTo>
                    <a:pt x="577" y="1"/>
                    <a:pt x="665" y="0"/>
                    <a:pt x="752" y="0"/>
                  </a:cubicBez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6" name="Freeform 13"/>
            <p:cNvSpPr/>
            <p:nvPr/>
          </p:nvSpPr>
          <p:spPr>
            <a:xfrm>
              <a:off x="1604962" y="4338638"/>
              <a:ext cx="3421063" cy="1573213"/>
            </a:xfrm>
            <a:custGeom>
              <a:avLst/>
              <a:gdLst>
                <a:gd name="T0" fmla="*/ 473 w 1106"/>
                <a:gd name="T1" fmla="*/ 208 h 509"/>
                <a:gd name="T2" fmla="*/ 509 w 1106"/>
                <a:gd name="T3" fmla="*/ 198 h 509"/>
                <a:gd name="T4" fmla="*/ 625 w 1106"/>
                <a:gd name="T5" fmla="*/ 164 h 509"/>
                <a:gd name="T6" fmla="*/ 1106 w 1106"/>
                <a:gd name="T7" fmla="*/ 0 h 509"/>
                <a:gd name="T8" fmla="*/ 1105 w 1106"/>
                <a:gd name="T9" fmla="*/ 202 h 509"/>
                <a:gd name="T10" fmla="*/ 678 w 1106"/>
                <a:gd name="T11" fmla="*/ 340 h 509"/>
                <a:gd name="T12" fmla="*/ 563 w 1106"/>
                <a:gd name="T13" fmla="*/ 372 h 509"/>
                <a:gd name="T14" fmla="*/ 527 w 1106"/>
                <a:gd name="T15" fmla="*/ 382 h 509"/>
                <a:gd name="T16" fmla="*/ 505 w 1106"/>
                <a:gd name="T17" fmla="*/ 420 h 509"/>
                <a:gd name="T18" fmla="*/ 323 w 1106"/>
                <a:gd name="T19" fmla="*/ 472 h 509"/>
                <a:gd name="T20" fmla="*/ 323 w 1106"/>
                <a:gd name="T21" fmla="*/ 473 h 509"/>
                <a:gd name="T22" fmla="*/ 322 w 1106"/>
                <a:gd name="T23" fmla="*/ 473 h 509"/>
                <a:gd name="T24" fmla="*/ 213 w 1106"/>
                <a:gd name="T25" fmla="*/ 504 h 509"/>
                <a:gd name="T26" fmla="*/ 174 w 1106"/>
                <a:gd name="T27" fmla="*/ 488 h 509"/>
                <a:gd name="T28" fmla="*/ 198 w 1106"/>
                <a:gd name="T29" fmla="*/ 454 h 509"/>
                <a:gd name="T30" fmla="*/ 277 w 1106"/>
                <a:gd name="T31" fmla="*/ 431 h 509"/>
                <a:gd name="T32" fmla="*/ 274 w 1106"/>
                <a:gd name="T33" fmla="*/ 420 h 509"/>
                <a:gd name="T34" fmla="*/ 95 w 1106"/>
                <a:gd name="T35" fmla="*/ 471 h 509"/>
                <a:gd name="T36" fmla="*/ 59 w 1106"/>
                <a:gd name="T37" fmla="*/ 454 h 509"/>
                <a:gd name="T38" fmla="*/ 79 w 1106"/>
                <a:gd name="T39" fmla="*/ 421 h 509"/>
                <a:gd name="T40" fmla="*/ 258 w 1106"/>
                <a:gd name="T41" fmla="*/ 370 h 509"/>
                <a:gd name="T42" fmla="*/ 255 w 1106"/>
                <a:gd name="T43" fmla="*/ 359 h 509"/>
                <a:gd name="T44" fmla="*/ 39 w 1106"/>
                <a:gd name="T45" fmla="*/ 420 h 509"/>
                <a:gd name="T46" fmla="*/ 4 w 1106"/>
                <a:gd name="T47" fmla="*/ 403 h 509"/>
                <a:gd name="T48" fmla="*/ 24 w 1106"/>
                <a:gd name="T49" fmla="*/ 370 h 509"/>
                <a:gd name="T50" fmla="*/ 240 w 1106"/>
                <a:gd name="T51" fmla="*/ 309 h 509"/>
                <a:gd name="T52" fmla="*/ 236 w 1106"/>
                <a:gd name="T53" fmla="*/ 298 h 509"/>
                <a:gd name="T54" fmla="*/ 163 w 1106"/>
                <a:gd name="T55" fmla="*/ 319 h 509"/>
                <a:gd name="T56" fmla="*/ 145 w 1106"/>
                <a:gd name="T57" fmla="*/ 319 h 509"/>
                <a:gd name="T58" fmla="*/ 145 w 1106"/>
                <a:gd name="T59" fmla="*/ 319 h 509"/>
                <a:gd name="T60" fmla="*/ 38 w 1106"/>
                <a:gd name="T61" fmla="*/ 290 h 509"/>
                <a:gd name="T62" fmla="*/ 18 w 1106"/>
                <a:gd name="T63" fmla="*/ 257 h 509"/>
                <a:gd name="T64" fmla="*/ 53 w 1106"/>
                <a:gd name="T65" fmla="*/ 240 h 509"/>
                <a:gd name="T66" fmla="*/ 155 w 1106"/>
                <a:gd name="T67" fmla="*/ 267 h 509"/>
                <a:gd name="T68" fmla="*/ 252 w 1106"/>
                <a:gd name="T69" fmla="*/ 239 h 509"/>
                <a:gd name="T70" fmla="*/ 254 w 1106"/>
                <a:gd name="T71" fmla="*/ 239 h 509"/>
                <a:gd name="T72" fmla="*/ 295 w 1106"/>
                <a:gd name="T73" fmla="*/ 227 h 509"/>
                <a:gd name="T74" fmla="*/ 269 w 1106"/>
                <a:gd name="T75" fmla="*/ 211 h 509"/>
                <a:gd name="T76" fmla="*/ 191 w 1106"/>
                <a:gd name="T77" fmla="*/ 199 h 509"/>
                <a:gd name="T78" fmla="*/ 169 w 1106"/>
                <a:gd name="T79" fmla="*/ 169 h 509"/>
                <a:gd name="T80" fmla="*/ 200 w 1106"/>
                <a:gd name="T81" fmla="*/ 148 h 509"/>
                <a:gd name="T82" fmla="*/ 293 w 1106"/>
                <a:gd name="T83" fmla="*/ 162 h 509"/>
                <a:gd name="T84" fmla="*/ 293 w 1106"/>
                <a:gd name="T85" fmla="*/ 162 h 509"/>
                <a:gd name="T86" fmla="*/ 293 w 1106"/>
                <a:gd name="T87" fmla="*/ 162 h 509"/>
                <a:gd name="T88" fmla="*/ 354 w 1106"/>
                <a:gd name="T89" fmla="*/ 172 h 509"/>
                <a:gd name="T90" fmla="*/ 358 w 1106"/>
                <a:gd name="T91" fmla="*/ 172 h 509"/>
                <a:gd name="T92" fmla="*/ 445 w 1106"/>
                <a:gd name="T93" fmla="*/ 186 h 509"/>
                <a:gd name="T94" fmla="*/ 451 w 1106"/>
                <a:gd name="T95" fmla="*/ 187 h 509"/>
                <a:gd name="T96" fmla="*/ 451 w 1106"/>
                <a:gd name="T97" fmla="*/ 187 h 509"/>
                <a:gd name="T98" fmla="*/ 473 w 1106"/>
                <a:gd name="T99" fmla="*/ 206 h 509"/>
                <a:gd name="T100" fmla="*/ 473 w 1106"/>
                <a:gd name="T101" fmla="*/ 208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06" h="509">
                  <a:moveTo>
                    <a:pt x="473" y="208"/>
                  </a:moveTo>
                  <a:quadBezTo>
                    <a:pt x="509" y="198"/>
                    <a:pt x="509" y="198"/>
                  </a:quadBezTo>
                  <a:cubicBezTo>
                    <a:pt x="528" y="192"/>
                    <a:pt x="585" y="176"/>
                    <a:pt x="625" y="164"/>
                  </a:cubicBezTo>
                  <a:cubicBezTo>
                    <a:pt x="784" y="120"/>
                    <a:pt x="957" y="72"/>
                    <a:pt x="1106" y="0"/>
                  </a:cubicBezTo>
                  <a:quadBezTo>
                    <a:pt x="1105" y="202"/>
                    <a:pt x="1105" y="202"/>
                  </a:quadBezTo>
                  <a:cubicBezTo>
                    <a:pt x="965" y="260"/>
                    <a:pt x="817" y="301"/>
                    <a:pt x="678" y="340"/>
                  </a:cubicBezTo>
                  <a:cubicBezTo>
                    <a:pt x="651" y="347"/>
                    <a:pt x="607" y="359"/>
                    <a:pt x="563" y="372"/>
                  </a:cubicBezTo>
                  <a:quadBezTo>
                    <a:pt x="527" y="382"/>
                    <a:pt x="527" y="382"/>
                  </a:quadBezTo>
                  <a:cubicBezTo>
                    <a:pt x="532" y="398"/>
                    <a:pt x="522" y="415"/>
                    <a:pt x="505" y="420"/>
                  </a:cubicBezTo>
                  <a:quadBezTo>
                    <a:pt x="323" y="472"/>
                    <a:pt x="323" y="472"/>
                  </a:quadBezTo>
                  <a:quadBezTo>
                    <a:pt x="323" y="473"/>
                    <a:pt x="323" y="473"/>
                  </a:quadBezTo>
                  <a:quadBezTo>
                    <a:pt x="322" y="473"/>
                    <a:pt x="322" y="473"/>
                  </a:quadBezTo>
                  <a:quadBezTo>
                    <a:pt x="213" y="504"/>
                    <a:pt x="213" y="504"/>
                  </a:quadBezTo>
                  <a:cubicBezTo>
                    <a:pt x="196" y="509"/>
                    <a:pt x="179" y="501"/>
                    <a:pt x="174" y="488"/>
                  </a:cubicBezTo>
                  <a:cubicBezTo>
                    <a:pt x="170" y="474"/>
                    <a:pt x="181" y="459"/>
                    <a:pt x="198" y="454"/>
                  </a:cubicBezTo>
                  <a:quadBezTo>
                    <a:pt x="277" y="431"/>
                    <a:pt x="277" y="431"/>
                  </a:quadBezTo>
                  <a:quadBezTo>
                    <a:pt x="274" y="420"/>
                    <a:pt x="274" y="420"/>
                  </a:quadBezTo>
                  <a:quadBezTo>
                    <a:pt x="95" y="471"/>
                    <a:pt x="95" y="471"/>
                  </a:quadBezTo>
                  <a:cubicBezTo>
                    <a:pt x="79" y="476"/>
                    <a:pt x="63" y="468"/>
                    <a:pt x="59" y="454"/>
                  </a:cubicBezTo>
                  <a:cubicBezTo>
                    <a:pt x="55" y="440"/>
                    <a:pt x="64" y="425"/>
                    <a:pt x="79" y="421"/>
                  </a:cubicBezTo>
                  <a:quadBezTo>
                    <a:pt x="258" y="370"/>
                    <a:pt x="258" y="370"/>
                  </a:quadBezTo>
                  <a:quadBezTo>
                    <a:pt x="255" y="359"/>
                    <a:pt x="255" y="359"/>
                  </a:quadBezTo>
                  <a:quadBezTo>
                    <a:pt x="39" y="420"/>
                    <a:pt x="39" y="420"/>
                  </a:quadBezTo>
                  <a:cubicBezTo>
                    <a:pt x="24" y="425"/>
                    <a:pt x="8" y="417"/>
                    <a:pt x="4" y="403"/>
                  </a:cubicBezTo>
                  <a:cubicBezTo>
                    <a:pt x="0" y="390"/>
                    <a:pt x="9" y="375"/>
                    <a:pt x="24" y="370"/>
                  </a:cubicBezTo>
                  <a:quadBezTo>
                    <a:pt x="240" y="309"/>
                    <a:pt x="240" y="309"/>
                  </a:quadBezTo>
                  <a:quadBezTo>
                    <a:pt x="236" y="298"/>
                    <a:pt x="236" y="298"/>
                  </a:quadBezTo>
                  <a:quadBezTo>
                    <a:pt x="163" y="319"/>
                    <a:pt x="163" y="319"/>
                  </a:quadBezTo>
                  <a:cubicBezTo>
                    <a:pt x="157" y="321"/>
                    <a:pt x="151" y="320"/>
                    <a:pt x="145" y="319"/>
                  </a:cubicBezTo>
                  <a:quadBezTo>
                    <a:pt x="145" y="319"/>
                    <a:pt x="145" y="319"/>
                  </a:quadBezTo>
                  <a:quadBezTo>
                    <a:pt x="38" y="290"/>
                    <a:pt x="38" y="290"/>
                  </a:quadBezTo>
                  <a:cubicBezTo>
                    <a:pt x="23" y="286"/>
                    <a:pt x="14" y="271"/>
                    <a:pt x="18" y="257"/>
                  </a:cubicBezTo>
                  <a:cubicBezTo>
                    <a:pt x="22" y="243"/>
                    <a:pt x="38" y="235"/>
                    <a:pt x="53" y="240"/>
                  </a:cubicBezTo>
                  <a:quadBezTo>
                    <a:pt x="155" y="267"/>
                    <a:pt x="155" y="267"/>
                  </a:quadBezTo>
                  <a:quadBezTo>
                    <a:pt x="252" y="239"/>
                    <a:pt x="252" y="239"/>
                  </a:quadBezTo>
                  <a:quadBezTo>
                    <a:pt x="254" y="239"/>
                    <a:pt x="254" y="239"/>
                  </a:quadBezTo>
                  <a:quadBezTo>
                    <a:pt x="295" y="227"/>
                    <a:pt x="295" y="227"/>
                  </a:quadBezTo>
                  <a:quadBezTo>
                    <a:pt x="269" y="211"/>
                    <a:pt x="269" y="211"/>
                  </a:quadBezTo>
                  <a:quadBezTo>
                    <a:pt x="191" y="199"/>
                    <a:pt x="191" y="199"/>
                  </a:quadBezTo>
                  <a:cubicBezTo>
                    <a:pt x="177" y="197"/>
                    <a:pt x="167" y="183"/>
                    <a:pt x="169" y="169"/>
                  </a:cubicBezTo>
                  <a:cubicBezTo>
                    <a:pt x="171" y="155"/>
                    <a:pt x="185" y="145"/>
                    <a:pt x="200" y="148"/>
                  </a:cubicBezTo>
                  <a:quadBezTo>
                    <a:pt x="293" y="162"/>
                    <a:pt x="293" y="162"/>
                  </a:quadBezTo>
                  <a:quadBezTo>
                    <a:pt x="293" y="162"/>
                    <a:pt x="293" y="162"/>
                  </a:quadBezTo>
                  <a:quadBezTo>
                    <a:pt x="293" y="162"/>
                    <a:pt x="293" y="162"/>
                  </a:quadBezTo>
                  <a:quadBezTo>
                    <a:pt x="354" y="172"/>
                    <a:pt x="354" y="172"/>
                  </a:quadBezTo>
                  <a:cubicBezTo>
                    <a:pt x="355" y="172"/>
                    <a:pt x="357" y="172"/>
                    <a:pt x="358" y="172"/>
                  </a:cubicBezTo>
                  <a:quadBezTo>
                    <a:pt x="445" y="186"/>
                    <a:pt x="445" y="186"/>
                  </a:quadBezTo>
                  <a:cubicBezTo>
                    <a:pt x="447" y="186"/>
                    <a:pt x="449" y="187"/>
                    <a:pt x="451" y="187"/>
                  </a:cubicBezTo>
                  <a:quadBezTo>
                    <a:pt x="451" y="187"/>
                    <a:pt x="451" y="187"/>
                  </a:quadBezTo>
                  <a:cubicBezTo>
                    <a:pt x="462" y="189"/>
                    <a:pt x="470" y="197"/>
                    <a:pt x="473" y="206"/>
                  </a:cubicBezTo>
                  <a:cubicBezTo>
                    <a:pt x="473" y="207"/>
                    <a:pt x="473" y="208"/>
                    <a:pt x="473" y="208"/>
                  </a:cubicBezTo>
                  <a:close/>
                </a:path>
              </a:pathLst>
            </a:custGeom>
            <a:solidFill>
              <a:srgbClr val="FFE4C1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  <p:sp>
          <p:nvSpPr>
            <p:cNvPr id="17" name="Freeform 14"/>
            <p:cNvSpPr/>
            <p:nvPr/>
          </p:nvSpPr>
          <p:spPr>
            <a:xfrm>
              <a:off x="3163887" y="4276725"/>
              <a:ext cx="1865313" cy="1268413"/>
            </a:xfrm>
            <a:custGeom>
              <a:avLst/>
              <a:gdLst>
                <a:gd name="T0" fmla="*/ 603 w 603"/>
                <a:gd name="T1" fmla="*/ 0 h 410"/>
                <a:gd name="T2" fmla="*/ 601 w 603"/>
                <a:gd name="T3" fmla="*/ 242 h 410"/>
                <a:gd name="T4" fmla="*/ 553 w 603"/>
                <a:gd name="T5" fmla="*/ 261 h 410"/>
                <a:gd name="T6" fmla="*/ 179 w 603"/>
                <a:gd name="T7" fmla="*/ 378 h 410"/>
                <a:gd name="T8" fmla="*/ 137 w 603"/>
                <a:gd name="T9" fmla="*/ 389 h 410"/>
                <a:gd name="T10" fmla="*/ 82 w 603"/>
                <a:gd name="T11" fmla="*/ 405 h 410"/>
                <a:gd name="T12" fmla="*/ 64 w 603"/>
                <a:gd name="T13" fmla="*/ 410 h 410"/>
                <a:gd name="T14" fmla="*/ 59 w 603"/>
                <a:gd name="T15" fmla="*/ 393 h 410"/>
                <a:gd name="T16" fmla="*/ 5 w 603"/>
                <a:gd name="T17" fmla="*/ 217 h 410"/>
                <a:gd name="T18" fmla="*/ 0 w 603"/>
                <a:gd name="T19" fmla="*/ 199 h 410"/>
                <a:gd name="T20" fmla="*/ 18 w 603"/>
                <a:gd name="T21" fmla="*/ 194 h 410"/>
                <a:gd name="T22" fmla="*/ 59 w 603"/>
                <a:gd name="T23" fmla="*/ 183 h 410"/>
                <a:gd name="T24" fmla="*/ 116 w 603"/>
                <a:gd name="T25" fmla="*/ 167 h 410"/>
                <a:gd name="T26" fmla="*/ 460 w 603"/>
                <a:gd name="T27" fmla="*/ 60 h 410"/>
                <a:gd name="T28" fmla="*/ 603 w 603"/>
                <a:gd name="T29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3" h="410">
                  <a:moveTo>
                    <a:pt x="603" y="0"/>
                  </a:moveTo>
                  <a:quadBezTo>
                    <a:pt x="601" y="242"/>
                    <a:pt x="601" y="242"/>
                  </a:quadBezTo>
                  <a:cubicBezTo>
                    <a:pt x="585" y="248"/>
                    <a:pt x="569" y="254"/>
                    <a:pt x="553" y="261"/>
                  </a:cubicBezTo>
                  <a:cubicBezTo>
                    <a:pt x="429" y="308"/>
                    <a:pt x="300" y="344"/>
                    <a:pt x="179" y="378"/>
                  </a:cubicBezTo>
                  <a:cubicBezTo>
                    <a:pt x="168" y="381"/>
                    <a:pt x="156" y="384"/>
                    <a:pt x="137" y="389"/>
                  </a:cubicBezTo>
                  <a:cubicBezTo>
                    <a:pt x="124" y="393"/>
                    <a:pt x="106" y="398"/>
                    <a:pt x="82" y="405"/>
                  </a:cubicBezTo>
                  <a:quadBezTo>
                    <a:pt x="64" y="410"/>
                    <a:pt x="64" y="410"/>
                  </a:quadBezTo>
                  <a:quadBezTo>
                    <a:pt x="59" y="393"/>
                    <a:pt x="59" y="393"/>
                  </a:quadBezTo>
                  <a:quadBezTo>
                    <a:pt x="5" y="217"/>
                    <a:pt x="5" y="217"/>
                  </a:quadBezTo>
                  <a:quadBezTo>
                    <a:pt x="0" y="199"/>
                    <a:pt x="0" y="199"/>
                  </a:quadBezTo>
                  <a:quadBezTo>
                    <a:pt x="18" y="194"/>
                    <a:pt x="18" y="194"/>
                  </a:quadBezTo>
                  <a:cubicBezTo>
                    <a:pt x="25" y="192"/>
                    <a:pt x="40" y="188"/>
                    <a:pt x="59" y="183"/>
                  </a:cubicBezTo>
                  <a:cubicBezTo>
                    <a:pt x="76" y="178"/>
                    <a:pt x="96" y="172"/>
                    <a:pt x="116" y="167"/>
                  </a:cubicBezTo>
                  <a:cubicBezTo>
                    <a:pt x="228" y="135"/>
                    <a:pt x="348" y="102"/>
                    <a:pt x="460" y="60"/>
                  </a:cubicBezTo>
                  <a:cubicBezTo>
                    <a:pt x="509" y="42"/>
                    <a:pt x="557" y="22"/>
                    <a:pt x="603" y="0"/>
                  </a:cubicBez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</p:spPr>
          <p:txBody>
            <a:bodyPr vert="horz" wrap="square" lIns="91440" tIns="45720" rIns="91440" bIns="45720" anchor="t" anchorCtr="0">
              <a:prstTxWarp prst="textNoShape">
                <a:avLst/>
              </a:prstTxWarp>
            </a:bodyPr>
            <a:lstStyle/>
            <a:p>
              <a:pPr lvl="0">
                <a:defRPr/>
              </a:pPr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hp="http://schemas.haansoft.com/office/presentation/8.0" xmlns:dsp="http://schemas.microsoft.com/office/drawing/2008/diagram" xmlns:dgm="http://schemas.openxmlformats.org/drawingml/2006/diagram" xmlns:c="http://schemas.openxmlformats.org/drawingml/2006/chart" xmlns="" Requires="hp">
      <p:transition xmlns:mc="http://schemas.openxmlformats.org/markup-compatibility/2006" xmlns:hp="http://schemas.haansoft.com/office/presentation/8.0" spd="med" advClick="0" advTm="0" mc:Ignorable="hp" hp:hslDur="1400">
        <hp:hncExtTransition type="swap" attr="SubType=left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60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文本框 157"/>
          <p:cNvSpPr txBox="1"/>
          <p:nvPr/>
        </p:nvSpPr>
        <p:spPr>
          <a:xfrm>
            <a:off x="3712098" y="5351521"/>
            <a:ext cx="5142342" cy="696989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altLang="en-US" sz="4000" b="1">
                <a:solidFill>
                  <a:srgbClr val="203A7B"/>
                </a:solidFill>
                <a:latin typeface="Calibri"/>
                <a:ea typeface="幼圆"/>
              </a:rPr>
              <a:t>“Прощание Славянки”</a:t>
            </a:r>
          </a:p>
        </p:txBody>
      </p:sp>
      <p:sp>
        <p:nvSpPr>
          <p:cNvPr id="154" name="矩形 153"/>
          <p:cNvSpPr/>
          <p:nvPr/>
        </p:nvSpPr>
        <p:spPr>
          <a:xfrm flipV="1">
            <a:off x="0" y="0"/>
            <a:ext cx="12192000" cy="4847771"/>
          </a:xfrm>
          <a:prstGeom prst="rect">
            <a:avLst/>
          </a:prstGeom>
          <a:solidFill>
            <a:srgbClr val="90B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endParaRPr lang="zh-CN" altLang="en-US"/>
          </a:p>
        </p:txBody>
      </p:sp>
      <p:pic>
        <p:nvPicPr>
          <p:cNvPr id="1031" name="Рисунок 1030"/>
          <p:cNvPicPr/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1853110" y="0"/>
            <a:ext cx="8060554" cy="4827300"/>
          </a:xfrm>
          <a:prstGeom prst="rect">
            <a:avLst/>
          </a:prstGeom>
        </p:spPr>
      </p:pic>
      <p:pic>
        <p:nvPicPr>
          <p:cNvPr id="1032" name="Рисунок 1031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 rotWithShape="1">
          <a:blip r:embed="rId6"/>
          <a:stretch>
            <a:fillRect/>
          </a:stretch>
        </p:blipFill>
        <p:spPr>
          <a:xfrm>
            <a:off x="5810250" y="-571500"/>
            <a:ext cx="571500" cy="571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hp="http://schemas.haansoft.com/office/presentation/8.0" xmlns:dsp="http://schemas.microsoft.com/office/drawing/2008/diagram" xmlns:dgm="http://schemas.openxmlformats.org/drawingml/2006/diagram" xmlns:c="http://schemas.openxmlformats.org/drawingml/2006/chart" xmlns="" Requires="hp">
      <p:transition xmlns:mc="http://schemas.openxmlformats.org/markup-compatibility/2006" xmlns:hp="http://schemas.haansoft.com/office/presentation/8.0" spd="med" advClick="0" advTm="0" mc:Ignorable="hp" hp:hslDur="1400">
        <hp:hncExtTransition type="swap" attr="SubType=left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25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00000)">
                                      <p:cBhvr>
                                        <p:cTn id="12" dur="157675" fill="hold"/>
                                        <p:tgtEl>
                                          <p:spTgt spid="10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2"/>
                </p:tgtEl>
              </p:cMediaNode>
            </p:audio>
          </p:childTnLst>
        </p:cTn>
      </p:par>
    </p:tnLst>
    <p:bldLst>
      <p:bldP spid="15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Yu Gothic Light"/>
        <a:font script="Hang" typeface="Malgun Gothic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Yu Gothic"/>
        <a:font script="Hang" typeface="Malgun Gothic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Yu Gothic Light"/>
        <a:font script="Hang" typeface="Malgun Gothic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Yu Gothic"/>
        <a:font script="Hang" typeface="Malgun Gothic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519</Words>
  <Application>Microsoft Office PowerPoint</Application>
  <PresentationFormat>Широкоэкранный</PresentationFormat>
  <Paragraphs>78</Paragraphs>
  <Slides>12</Slides>
  <Notes>12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Microsoft YaHei</vt:lpstr>
      <vt:lpstr>Arial</vt:lpstr>
      <vt:lpstr>Calibri</vt:lpstr>
      <vt:lpstr>等线</vt:lpstr>
      <vt:lpstr>等线 Light</vt:lpstr>
      <vt:lpstr>幼圆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>Microsoft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扁平教育</dc:title>
  <dc:creator>PC</dc:creator>
  <cp:lastModifiedBy>User</cp:lastModifiedBy>
  <cp:revision>153</cp:revision>
  <dcterms:created xsi:type="dcterms:W3CDTF">2017-05-02T09:54:38Z</dcterms:created>
  <dcterms:modified xsi:type="dcterms:W3CDTF">2024-10-25T11:13:26Z</dcterms:modified>
  <cp:version/>
</cp:coreProperties>
</file>