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5" r:id="rId4"/>
    <p:sldId id="259" r:id="rId5"/>
    <p:sldId id="260" r:id="rId6"/>
    <p:sldId id="261" r:id="rId7"/>
    <p:sldId id="266" r:id="rId8"/>
    <p:sldId id="268" r:id="rId9"/>
    <p:sldId id="262" r:id="rId10"/>
    <p:sldId id="267" r:id="rId11"/>
    <p:sldId id="26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554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919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55369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374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41511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001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6191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820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064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78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618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392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094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057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751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77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636F8-3D82-4469-A8EA-3AFEE1483C29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CBAAEEC-0A59-4A5E-BECF-DA96E11CA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76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558149"/>
            <a:ext cx="7766936" cy="1646302"/>
          </a:xfrm>
        </p:spPr>
        <p:txBody>
          <a:bodyPr/>
          <a:lstStyle/>
          <a:p>
            <a:pPr algn="ctr"/>
            <a:r>
              <a:rPr lang="ru-RU" sz="6600" dirty="0" smtClean="0">
                <a:solidFill>
                  <a:schemeClr val="accent2">
                    <a:lumMod val="50000"/>
                  </a:schemeClr>
                </a:solidFill>
              </a:rPr>
              <a:t>«Светлый образ»</a:t>
            </a:r>
            <a:endParaRPr lang="ru-RU" sz="6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Подготовительная группа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Воспитатель: Лугина Н.Н.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Музыкальный руководитель: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Чертыковцева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М.А.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84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92869" cy="3497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22975" b="2767"/>
          <a:stretch/>
        </p:blipFill>
        <p:spPr>
          <a:xfrm>
            <a:off x="5196253" y="0"/>
            <a:ext cx="4607169" cy="3497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7262"/>
            <a:ext cx="4445438" cy="3270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0295" y="3648808"/>
            <a:ext cx="4399084" cy="3147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28614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660" y="-1"/>
            <a:ext cx="5402140" cy="6834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5431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259623" y="298937"/>
            <a:ext cx="7338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Свято - Троицкая Сергиева Лавра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25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3718" t="9487" r="24070" b="9871"/>
          <a:stretch/>
        </p:blipFill>
        <p:spPr>
          <a:xfrm>
            <a:off x="1318845" y="184639"/>
            <a:ext cx="7051431" cy="6406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916723" y="184639"/>
            <a:ext cx="5424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Сын радости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543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12564"/>
          <a:stretch/>
        </p:blipFill>
        <p:spPr>
          <a:xfrm>
            <a:off x="1696915" y="0"/>
            <a:ext cx="6159999" cy="6639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899138" y="219808"/>
            <a:ext cx="5706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старца с Варфоломеем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0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1" y="61546"/>
            <a:ext cx="645355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705709" y="448408"/>
            <a:ext cx="5899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Сергий Радонежский с медведем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27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1812"/>
          <a:stretch/>
        </p:blipFill>
        <p:spPr>
          <a:xfrm>
            <a:off x="1496523" y="0"/>
            <a:ext cx="6627570" cy="6791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916723" y="219808"/>
            <a:ext cx="5732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Чудо об источнике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31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7025" t="7218" b="4428"/>
          <a:stretch/>
        </p:blipFill>
        <p:spPr>
          <a:xfrm>
            <a:off x="1380391" y="175846"/>
            <a:ext cx="7354033" cy="6682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600200" y="325315"/>
            <a:ext cx="6831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Сергий трудолюбивый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958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3688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660" y="-1"/>
            <a:ext cx="5402140" cy="6834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793564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140</TotalTime>
  <Words>37</Words>
  <Application>Microsoft Office PowerPoint</Application>
  <PresentationFormat>Широкоэкранный</PresentationFormat>
  <Paragraphs>10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Times New Roman</vt:lpstr>
      <vt:lpstr>Trebuchet MS</vt:lpstr>
      <vt:lpstr>Wingdings 3</vt:lpstr>
      <vt:lpstr>Аспект</vt:lpstr>
      <vt:lpstr>«Светлый образ»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Светлый образ</dc:title>
  <dc:creator>Таисья Маркова</dc:creator>
  <cp:lastModifiedBy>Админ</cp:lastModifiedBy>
  <cp:revision>17</cp:revision>
  <dcterms:created xsi:type="dcterms:W3CDTF">2020-09-17T01:59:24Z</dcterms:created>
  <dcterms:modified xsi:type="dcterms:W3CDTF">2020-11-26T04:15:35Z</dcterms:modified>
</cp:coreProperties>
</file>