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0" r:id="rId5"/>
    <p:sldId id="273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2" r:id="rId14"/>
    <p:sldId id="275" r:id="rId15"/>
    <p:sldId id="27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67" y="-3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765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693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169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460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088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397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01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43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933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549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32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3D93C-2FD9-4CF4-8359-C2C88D675133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78DEB-A4A0-4D10-9982-318CC6BDD5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515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ost@school2skopin.r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post@school2skopin.r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4929" y="0"/>
            <a:ext cx="876214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«Средняя общеобразовательная школа №2 имени И.М. Еганова»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муниципального образования – городской округ город Скопин Рязанской области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391803, Рязанская область, г. Скопин, ул. К. Маркса, д.90, т./факс 8(49156) 2-01-49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post</a:t>
            </a:r>
            <a:r>
              <a:rPr lang="ru-RU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@</a:t>
            </a:r>
            <a:r>
              <a:rPr lang="en-US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school</a:t>
            </a:r>
            <a:r>
              <a:rPr lang="ru-RU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2</a:t>
            </a:r>
            <a:r>
              <a:rPr lang="en-US" b="1" u="sng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skopin</a:t>
            </a:r>
            <a:r>
              <a:rPr lang="ru-RU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b="1" u="sng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ru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5039" y="2270131"/>
            <a:ext cx="5458546" cy="3508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работа:</a:t>
            </a:r>
          </a:p>
          <a:p>
            <a:pPr algn="ctr"/>
            <a:r>
              <a:rPr lang="ru-RU" sz="2400" b="1" dirty="0" smtClean="0">
                <a:latin typeface="Monotype Corsiva"/>
                <a:ea typeface="Times New Roman"/>
              </a:rPr>
              <a:t>«</a:t>
            </a:r>
            <a:r>
              <a:rPr lang="ru-RU" sz="2400" b="1" dirty="0">
                <a:latin typeface="Monotype Corsiva"/>
                <a:ea typeface="Times New Roman"/>
              </a:rPr>
              <a:t>Пока память жива».</a:t>
            </a:r>
            <a:endParaRPr lang="ru-RU" sz="2400" dirty="0">
              <a:latin typeface="Times New Roman"/>
              <a:ea typeface="Times New Roman"/>
            </a:endParaRPr>
          </a:p>
          <a:p>
            <a:pPr algn="ctr"/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Волкова Анна,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учащийся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8В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класса,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юнармеец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отряда имени Маршала Советского Союза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Сергея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Семеновича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Бирюзова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Волкова Виктория Игоревна, </a:t>
            </a:r>
          </a:p>
          <a:p>
            <a:pPr algn="ctr"/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89" y="1385259"/>
            <a:ext cx="3798888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7105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999" y="588928"/>
            <a:ext cx="6240000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565658" y="5395926"/>
            <a:ext cx="5060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Медали Волкова Ивана Федоровича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558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00" t="24889" r="9500" b="24889"/>
          <a:stretch/>
        </p:blipFill>
        <p:spPr>
          <a:xfrm>
            <a:off x="3647398" y="474121"/>
            <a:ext cx="3670089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5" t="20889" r="19185" b="9778"/>
          <a:stretch/>
        </p:blipFill>
        <p:spPr>
          <a:xfrm>
            <a:off x="8544528" y="215041"/>
            <a:ext cx="2636519" cy="35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7" t="23778" r="18889" b="13111"/>
          <a:stretch/>
        </p:blipFill>
        <p:spPr>
          <a:xfrm>
            <a:off x="1204421" y="3108539"/>
            <a:ext cx="2442977" cy="3111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7111" r="8667" b="16222"/>
          <a:stretch/>
        </p:blipFill>
        <p:spPr>
          <a:xfrm>
            <a:off x="4605226" y="3832624"/>
            <a:ext cx="3596640" cy="2387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51372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082" y="1416867"/>
            <a:ext cx="3018199" cy="4024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792" y="1416867"/>
            <a:ext cx="5365687" cy="4024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708136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" y="1158240"/>
            <a:ext cx="384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960" y="3429000"/>
            <a:ext cx="384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853620"/>
            <a:ext cx="384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26166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070" y="1078652"/>
            <a:ext cx="2289810" cy="5088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147" y="1078651"/>
            <a:ext cx="2862262" cy="5088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32" b="30612"/>
          <a:stretch/>
        </p:blipFill>
        <p:spPr>
          <a:xfrm rot="16200000">
            <a:off x="8098418" y="991021"/>
            <a:ext cx="3086100" cy="3261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309868" y="4907280"/>
            <a:ext cx="46632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Воронцов Виктор Сергеевич,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 СВО.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038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4929" y="0"/>
            <a:ext cx="876214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endParaRPr lang="ru-RU" sz="24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«Средняя общеобразовательная школа №2 имени И.М. Еганова»</a:t>
            </a:r>
            <a:endParaRPr lang="ru-RU" sz="24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муниципального образования – городской округ город Скопин Рязанской области</a:t>
            </a:r>
            <a:endParaRPr lang="ru-RU" sz="24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391803, Рязанская область, г. Скопин, ул. К. Маркса, д.90, т./факс 8(49156) 2-01-49</a:t>
            </a:r>
            <a:endParaRPr lang="ru-RU" sz="24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post</a:t>
            </a:r>
            <a:r>
              <a:rPr lang="ru-RU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@</a:t>
            </a:r>
            <a:r>
              <a:rPr lang="en-US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school</a:t>
            </a:r>
            <a:r>
              <a:rPr lang="ru-RU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2</a:t>
            </a:r>
            <a:r>
              <a:rPr lang="en-US" b="1" u="sng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skopin</a:t>
            </a:r>
            <a:r>
              <a:rPr lang="ru-RU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b="1" u="sng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ru</a:t>
            </a:r>
            <a:endParaRPr lang="ru-RU" sz="24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5039" y="2270131"/>
            <a:ext cx="5458546" cy="3508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работа: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Monotype Corsiva"/>
                <a:ea typeface="Times New Roman"/>
              </a:rPr>
              <a:t>«</a:t>
            </a:r>
            <a:r>
              <a:rPr lang="ru-RU" sz="2400" b="1" dirty="0">
                <a:solidFill>
                  <a:prstClr val="black"/>
                </a:solidFill>
                <a:latin typeface="Monotype Corsiva"/>
                <a:ea typeface="Times New Roman"/>
              </a:rPr>
              <a:t>Пока память жива».</a:t>
            </a: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ctr"/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Волкова Анна,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учащийся 7В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класса, 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юнармеец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отряда имени Маршала Советского Союза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Сергея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Семеновича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Бирюзова</a:t>
            </a:r>
          </a:p>
          <a:p>
            <a:pPr algn="ctr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Волкова Виктория Игоревна, 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оветник директора по ВР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89" y="1385259"/>
            <a:ext cx="3798888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696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5000" y="807273"/>
            <a:ext cx="6054863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Прошла война, прошла страда,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Но боль взывает к людям: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Давайте, люди, никогда об этом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не забудем.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Пусть память верную о ней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Хранят, об этой муке,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И дети нынешних детей,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И наших внуков внуки.</a:t>
            </a:r>
          </a:p>
          <a:p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А. Твардовский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0"/>
          <a:stretch/>
        </p:blipFill>
        <p:spPr>
          <a:xfrm>
            <a:off x="1524000" y="442406"/>
            <a:ext cx="3444240" cy="5381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8486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827" y="975358"/>
            <a:ext cx="3026093" cy="53797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801" y="975358"/>
            <a:ext cx="6090921" cy="3426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5160475" y="4694884"/>
            <a:ext cx="61652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«Бессмертный </a:t>
            </a:r>
            <a:r>
              <a:rPr lang="ru-RU" sz="2400" b="1" dirty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полк»</a:t>
            </a:r>
            <a:r>
              <a:rPr lang="ru-RU" sz="2400" dirty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endParaRPr lang="ru-RU" sz="2400" dirty="0" smtClean="0">
              <a:solidFill>
                <a:srgbClr val="2021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общероссийское </a:t>
            </a:r>
            <a:r>
              <a:rPr lang="ru-RU" sz="2400" dirty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движение </a:t>
            </a:r>
            <a:r>
              <a:rPr lang="ru-RU" sz="2400" dirty="0" smtClean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память о героях </a:t>
            </a:r>
            <a:r>
              <a:rPr lang="ru-RU" sz="2400" dirty="0" smtClean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– участниках Великой Отечественной войны.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728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5" y="26916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36223" y="145204"/>
            <a:ext cx="89458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Внести вклад в дело сохранения памяти о ветеране Великой Отечественной войны, ветеране труда, нашем земляке Волкове Иване Федоровиче. Выяснить, какова роль участия моего прадеда в Великой Отечественной войне, изучив  его биографию и боевой путь.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78323" y="2053378"/>
            <a:ext cx="102575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1.Изучить сохранившиеся документы и фотографии в семейных архивах прадедушки.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2.Проследить боевой путь моего прадеда Волкова Ивана Федоровича в ходе Великой Отечественной войны.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3.Собрать сведения об истории борьбы с сетью Организации украинских националистов Украинской повстанческой армии ОУН-УПА, более известных в народе как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бандеровцы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4.Привлечь внимание подрастающего поколения к результатам исследовательской деятельности, на стремлении беречь память о ветеранах Великой Отечественной войны.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5.Оформить презентацию по теме.</a:t>
            </a:r>
          </a:p>
        </p:txBody>
      </p:sp>
    </p:spTree>
    <p:extLst>
      <p:ext uri="{BB962C8B-B14F-4D97-AF65-F5344CB8AC3E}">
        <p14:creationId xmlns:p14="http://schemas.microsoft.com/office/powerpoint/2010/main" val="948882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04" y="967223"/>
            <a:ext cx="384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567" y="1907519"/>
            <a:ext cx="384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210989" y="5085370"/>
            <a:ext cx="80818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Попова Тамара Ивановна, дочь ветерана Великой Отечественной войны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Волкова Ивана Федоровича.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612" y="763521"/>
            <a:ext cx="384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40165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5" t="21333" r="18000" b="8444"/>
          <a:stretch/>
        </p:blipFill>
        <p:spPr>
          <a:xfrm>
            <a:off x="4058178" y="269675"/>
            <a:ext cx="4075639" cy="56486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4392101" y="6088486"/>
            <a:ext cx="3407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Волков Иван Федорович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700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868" y="796093"/>
            <a:ext cx="3543317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139" y="796093"/>
            <a:ext cx="3473098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606567" y="5776112"/>
            <a:ext cx="4978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Отряды по борьбе с </a:t>
            </a:r>
            <a:r>
              <a:rPr lang="ru-RU" sz="28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ОУН-УПА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01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301" y="1089000"/>
            <a:ext cx="3400313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565" y="1089000"/>
            <a:ext cx="3420643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17256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0" t="10655" r="4713" b="7651"/>
          <a:stretch/>
        </p:blipFill>
        <p:spPr>
          <a:xfrm>
            <a:off x="6926957" y="327864"/>
            <a:ext cx="3455519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149" y="327864"/>
            <a:ext cx="336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149" y="3429000"/>
            <a:ext cx="336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476" y="3429000"/>
            <a:ext cx="336000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182902" y="6017918"/>
            <a:ext cx="5991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Военный билет Волкова Ивана Федоровича.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4542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390</Words>
  <Application>Microsoft Office PowerPoint</Application>
  <PresentationFormat>Произвольный</PresentationFormat>
  <Paragraphs>61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user</cp:lastModifiedBy>
  <cp:revision>19</cp:revision>
  <dcterms:created xsi:type="dcterms:W3CDTF">2023-10-29T17:20:41Z</dcterms:created>
  <dcterms:modified xsi:type="dcterms:W3CDTF">2024-09-09T11:55:46Z</dcterms:modified>
</cp:coreProperties>
</file>