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34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F5DD74-6F63-44E2-B9B9-4D324CF6E39E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B24902-8B0C-45D4-BD9B-D648F144E9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32656"/>
            <a:ext cx="7416824" cy="576063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8» «Улыбка»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7772400" cy="1152128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«МАГИЯ СВЕТА»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6056" y="4365105"/>
            <a:ext cx="3960440" cy="2236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 МБДОУ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№8» «Улыбка»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Комисаров Тимофей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Руководитель</a:t>
            </a:r>
          </a:p>
          <a:p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Белавина Анастасия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43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Выбор материала  для создания проектора</a:t>
            </a:r>
            <a:endParaRPr lang="ru-RU" sz="4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6105" y="1458226"/>
            <a:ext cx="3458071" cy="45712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88840"/>
            <a:ext cx="3613448" cy="2710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556792"/>
            <a:ext cx="2772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выбора  материалов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56402" y="58111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1640" y="5811192"/>
            <a:ext cx="3087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Картонные  коробки и бумага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5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этап «Создание модели»</a:t>
            </a:r>
            <a:endParaRPr lang="ru-RU" sz="4000" b="1" dirty="0"/>
          </a:p>
        </p:txBody>
      </p:sp>
      <p:pic>
        <p:nvPicPr>
          <p:cNvPr id="3" name="Рисунок 2" descr="E:\Documents\Садик\Кинематограф\IMG_28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439" y="1107689"/>
            <a:ext cx="2410377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99087" y="1203677"/>
            <a:ext cx="2378637" cy="1783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60813" y="1140674"/>
            <a:ext cx="2431284" cy="1823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19285" y="4217619"/>
            <a:ext cx="2852563" cy="21394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88350"/>
            <a:ext cx="239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основания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414050" y="20956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24548" y="3320534"/>
            <a:ext cx="2139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деталей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306704" y="17952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31063" y="3356994"/>
            <a:ext cx="1690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Декорирование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29045" y="5297397"/>
            <a:ext cx="1671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модели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1223627" y="5229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01352"/>
            <a:ext cx="72730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этап «Презентация»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5226" y="1867222"/>
            <a:ext cx="5363754" cy="402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5288" y="404664"/>
            <a:ext cx="17563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564" y="1735056"/>
            <a:ext cx="4649336" cy="34870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1772816"/>
            <a:ext cx="3985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домашних условиях можно сделать проектор из простых доступных материалов.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2927" y="2948001"/>
            <a:ext cx="6491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4176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смотреть познавательные мультфильмы «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иксики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И часто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создают в мультфильмах, я пытаюсь создать дома. И однажды мне попалась серия, где папа Дим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Димыча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купил проектор для слайдов. Посмотрев эту серию, я задался вопросом…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E:\Documents\Садик\Кинематограф\den_kino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422115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827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56050"/>
            <a:ext cx="74888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Первый этап  «Проблема»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1" y="2132856"/>
            <a:ext cx="36724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Смогу ли я в домашних условиях создать модель проектора?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855" y="1268760"/>
            <a:ext cx="4310063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9" y="260649"/>
            <a:ext cx="7632848" cy="86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этап « Копилка»</a:t>
            </a:r>
            <a:endParaRPr lang="ru-RU" sz="4800" b="1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56792"/>
            <a:ext cx="4572000" cy="3435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94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009" y="260648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История создания проекторов</a:t>
            </a:r>
            <a:endParaRPr lang="ru-RU" sz="4400" b="1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7" y="1281602"/>
            <a:ext cx="3884329" cy="18547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3284984"/>
            <a:ext cx="410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 были механическими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30089"/>
            <a:ext cx="3384376" cy="2256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65072" y="335231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полуавтоматические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6" y="3942348"/>
            <a:ext cx="4307006" cy="2401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62" y="3942348"/>
            <a:ext cx="4262218" cy="24016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89183" y="6377157"/>
            <a:ext cx="63921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преобладают цифровые 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3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134" y="354788"/>
            <a:ext cx="8289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Третий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«Систематизация»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28799"/>
            <a:ext cx="5722653" cy="37554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86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472" y="354788"/>
            <a:ext cx="7676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Варианты эскизов проектора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68760"/>
            <a:ext cx="3024336" cy="32441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841" y="670423"/>
            <a:ext cx="2880320" cy="4076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35979" y="3765710"/>
            <a:ext cx="2588477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34563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проекта были рассмотрены несколько вариантов компоновки модели.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критериями при выборе являлись минимальное количество отдельных деталей, простота ее использования и мобильность модели.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692696"/>
            <a:ext cx="4104456" cy="440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00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52958" y="228598"/>
            <a:ext cx="4982099" cy="80648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1262223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выбора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207" y="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Выбор материала  для создания проектора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03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226</TotalTime>
  <Words>179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«МАГИЯ СВЕТА»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«МАГИЯ СВЕТА»</dc:title>
  <dc:creator>Анастасия Белавина</dc:creator>
  <cp:lastModifiedBy>Анастасия Белавина</cp:lastModifiedBy>
  <cp:revision>18</cp:revision>
  <dcterms:created xsi:type="dcterms:W3CDTF">2025-01-25T08:00:10Z</dcterms:created>
  <dcterms:modified xsi:type="dcterms:W3CDTF">2025-01-27T16:00:56Z</dcterms:modified>
</cp:coreProperties>
</file>