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sldIdLst>
    <p:sldId id="271" r:id="rId2"/>
    <p:sldId id="256" r:id="rId3"/>
    <p:sldId id="274" r:id="rId4"/>
    <p:sldId id="257" r:id="rId5"/>
    <p:sldId id="275" r:id="rId6"/>
    <p:sldId id="277" r:id="rId7"/>
    <p:sldId id="279" r:id="rId8"/>
    <p:sldId id="284" r:id="rId9"/>
    <p:sldId id="287" r:id="rId10"/>
    <p:sldId id="285" r:id="rId11"/>
    <p:sldId id="278" r:id="rId12"/>
    <p:sldId id="286" r:id="rId13"/>
    <p:sldId id="281" r:id="rId14"/>
    <p:sldId id="283" r:id="rId15"/>
    <p:sldId id="265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D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786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721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56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4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77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679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7316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2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226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102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BFBF8-1796-472C-9E59-5D5C99E9993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716D3-1E08-4EE1-99BC-4C5240E13D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07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76483B62-BDB5-4D38-8DFB-DCE4E0C4E06A}" type="datetimeFigureOut">
              <a:rPr lang="ru-RU" smtClean="0">
                <a:solidFill>
                  <a:srgbClr val="DBF5F9">
                    <a:shade val="50000"/>
                  </a:srgbClr>
                </a:solidFill>
              </a:rPr>
              <a:pPr>
                <a:defRPr/>
              </a:pPr>
              <a:t>22.01.2018</a:t>
            </a:fld>
            <a:endParaRPr lang="ru-RU">
              <a:solidFill>
                <a:srgbClr val="DBF5F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DBF5F9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E4C332-C0CC-42B6-97D3-565B94698E71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24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4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tatic.make.ua/catalog/13/sport-0000126__1399387745__6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88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s9.pikabu.ru/video/2016/10/22/5/og_og_14771221463768400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"/>
          <a:stretch/>
        </p:blipFill>
        <p:spPr bwMode="auto">
          <a:xfrm>
            <a:off x="-36350" y="532263"/>
            <a:ext cx="9494249" cy="556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59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90214"/>
            <a:ext cx="2366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2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83643" y="1556564"/>
            <a:ext cx="560923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Здравствуй, дорогая друг!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 знаю, что летом в твой стране пройдёт чемпионата мира по футболу. Я знаю, что ты живёшь  в Самаре. А это красивая город? А есть в Самаре свой футбольный команда?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 нетерпеньем жду ответа.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Искренне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ваша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 Майкл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6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90214"/>
            <a:ext cx="2366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2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83643" y="1556564"/>
            <a:ext cx="560923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Здравствуй,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дорог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ой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друг!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 знаю, что летом в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тво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ей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стране пройдёт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чемпионат</a:t>
            </a:r>
            <a:r>
              <a:rPr lang="ru-RU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мира по футболу. Я знаю, что ты живёшь  в Самаре. А это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красив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ый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город? А есть в Самаре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сво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футбольн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ая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команда?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 нетерпеньем жду ответа.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Искренне ваш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 Майкл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20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tatic.make.ua/catalog/13/sport-0000126__1399387745__615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88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dn1.img.rsport.ru/images/111113/72/11111372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322" y="0"/>
            <a:ext cx="6694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49421" y="122830"/>
            <a:ext cx="3357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Отдохнём!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music 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7523"/>
                  <p14:fade out="2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9728" y="707605"/>
            <a:ext cx="622111" cy="62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7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125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28659"/>
            <a:ext cx="23669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3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10688" y="2170938"/>
            <a:ext cx="560923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Работа в группах</a:t>
            </a:r>
            <a:endParaRPr lang="ru-RU" sz="4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80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6319" y="8781115"/>
            <a:ext cx="3896405" cy="7072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oheban-ahlebeit.com/images/Soccer-Field-Wallpaper/Soccer-Field-Wallpaper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85225" y="869050"/>
            <a:ext cx="72749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узнал(а) на уроке…</a:t>
            </a:r>
          </a:p>
          <a:p>
            <a:pPr lvl="0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научился(</a:t>
            </a:r>
            <a:r>
              <a:rPr lang="ru-RU" sz="4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лась</a:t>
            </a: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на уроке…</a:t>
            </a:r>
          </a:p>
          <a:p>
            <a:pPr lvl="0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 …</a:t>
            </a:r>
          </a:p>
          <a:p>
            <a:pPr lvl="0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трудно…</a:t>
            </a:r>
          </a:p>
        </p:txBody>
      </p:sp>
    </p:spTree>
    <p:extLst>
      <p:ext uri="{BB962C8B-B14F-4D97-AF65-F5344CB8AC3E}">
        <p14:creationId xmlns:p14="http://schemas.microsoft.com/office/powerpoint/2010/main" val="8662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volna.org/wp-content/uploads/2016/09/05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181" y="77337"/>
            <a:ext cx="8939284" cy="670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dn1.img.rsport.ru/images/111113/72/11111372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17" y="77337"/>
            <a:ext cx="2415948" cy="24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57250" y="911394"/>
            <a:ext cx="39357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гола     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гола     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гол       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tatic.make.ua/catalog/13/sport-0000126__1399387745__6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88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dn1.img.rsport.ru/images/111113/72/11111372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322" y="0"/>
            <a:ext cx="6694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49421" y="122830"/>
            <a:ext cx="3357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игру!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8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6319" y="8781115"/>
            <a:ext cx="3896405" cy="7072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oheban-ahlebeit.com/images/Soccer-Field-Wallpaper/Soccer-Field-Wallpaper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5343" y="1431892"/>
            <a:ext cx="7233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Имя существительное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160572"/>
              </p:ext>
            </p:extLst>
          </p:nvPr>
        </p:nvGraphicFramePr>
        <p:xfrm>
          <a:off x="3474720" y="996375"/>
          <a:ext cx="4909625" cy="5615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2369"/>
                <a:gridCol w="3207434"/>
                <a:gridCol w="1209822"/>
              </a:tblGrid>
              <a:tr h="8593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существительное – это часть речи?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отвечают на вопросы: какой? какая? какое?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отвечают на вопросы: кто? что?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бывают только одушевлёнными?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обозначают предмет?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изменяются по числам?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 бывают и собственными, и нарицательными?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90214"/>
            <a:ext cx="2366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1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637138"/>
              </p:ext>
            </p:extLst>
          </p:nvPr>
        </p:nvGraphicFramePr>
        <p:xfrm>
          <a:off x="3474720" y="996375"/>
          <a:ext cx="4909625" cy="5615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2369"/>
                <a:gridCol w="3207434"/>
                <a:gridCol w="1209822"/>
              </a:tblGrid>
              <a:tr h="8593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Имя существительное – это часть речи?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отвечают на вопросы: какой? какая? какое?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отвечают на вопросы: кто? что?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бывают только одушевлёнными?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обозначают предмет?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58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существительные изменяются по числам?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4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существительны бывают и собственными, и нарицательными?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90214"/>
            <a:ext cx="2366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1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4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15222" y="692696"/>
            <a:ext cx="4089026" cy="10081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Имя существительное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61415" y="2348880"/>
            <a:ext cx="3066769" cy="576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43438" y="1700213"/>
            <a:ext cx="0" cy="6492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16463" y="2924175"/>
            <a:ext cx="1150937" cy="3603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3419475" y="2924175"/>
            <a:ext cx="1152525" cy="3603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5580112" y="3284984"/>
            <a:ext cx="1800200" cy="4320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что?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835696" y="3284984"/>
            <a:ext cx="180020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кто?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516688" y="3716338"/>
            <a:ext cx="0" cy="6492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700338" y="3716338"/>
            <a:ext cx="0" cy="6492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755576" y="4365104"/>
            <a:ext cx="280831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одушевленные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508104" y="4365104"/>
            <a:ext cx="302433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неодушевленные 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2916238" y="4724400"/>
            <a:ext cx="1655762" cy="7207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H="1">
            <a:off x="4500563" y="4724400"/>
            <a:ext cx="1655762" cy="7207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Скругленный прямоугольник 66"/>
          <p:cNvSpPr/>
          <p:nvPr/>
        </p:nvSpPr>
        <p:spPr>
          <a:xfrm>
            <a:off x="3275856" y="5445224"/>
            <a:ext cx="252028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ед. ч. (один)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мн. ч. (много)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804248" y="1916832"/>
            <a:ext cx="201622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нарицательное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23528" y="1916832"/>
            <a:ext cx="2016225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собственное</a:t>
            </a:r>
          </a:p>
        </p:txBody>
      </p:sp>
      <p:cxnSp>
        <p:nvCxnSpPr>
          <p:cNvPr id="70" name="Прямая со стрелкой 69"/>
          <p:cNvCxnSpPr/>
          <p:nvPr/>
        </p:nvCxnSpPr>
        <p:spPr>
          <a:xfrm flipH="1">
            <a:off x="2339975" y="1700213"/>
            <a:ext cx="1223963" cy="36036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5651500" y="1700213"/>
            <a:ext cx="1152525" cy="36036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9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tatic5.depositphotos.com/1004605/511/v/950/depositphotos_5115992-Soccer-ball-bann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811" y="1190214"/>
            <a:ext cx="23669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2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83643" y="1556564"/>
            <a:ext cx="560923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Здравствуй, дорогая друг!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Я знаю, что летом в твой стране пройдёт чемпионата мира по футболу. Я знаю, что ты живёшь  в Самаре. А это красивая город? А есть в Самаре свой футбольный команда?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С нетерпеньем жду ответа.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Искренне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ваша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		 Майкл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9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oheban-ahlebeit.com/images/Soccer-Field-Wallpaper/Soccer-Field-Wallpaper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3438" y="340071"/>
            <a:ext cx="7233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</a:t>
            </a:r>
            <a:endParaRPr lang="ru-RU" sz="9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4975" t="29219" r="4042" b="35590"/>
          <a:stretch/>
        </p:blipFill>
        <p:spPr>
          <a:xfrm>
            <a:off x="1026319" y="2866030"/>
            <a:ext cx="7501965" cy="388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oheban-ahlebeit.com/images/Soccer-Field-Wallpaper/Soccer-Field-Wallpaper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3438" y="0"/>
            <a:ext cx="7233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endParaRPr lang="ru-RU" sz="9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" y="1511508"/>
            <a:ext cx="9144001" cy="4948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Авторы толковых словарей объясняют, что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– это: </a:t>
            </a:r>
          </a:p>
          <a:p>
            <a:pPr marL="914400" indent="-914400">
              <a:buAutoNum type="arabicParenR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Ряд поколений, происходящих от одного предка.</a:t>
            </a:r>
          </a:p>
          <a:p>
            <a:pPr marL="914400" indent="-914400">
              <a:buAutoNum type="arabicParenR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Направление, образ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static.make.ua/catalog/13/sport-0000126__1399387745__615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88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77606" y="0"/>
            <a:ext cx="3835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music 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7523"/>
                  <p14:fade out="2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39200" y="6126708"/>
            <a:ext cx="609600" cy="609600"/>
          </a:xfrm>
          <a:prstGeom prst="rect">
            <a:avLst/>
          </a:prstGeom>
        </p:spPr>
      </p:pic>
      <p:pic>
        <p:nvPicPr>
          <p:cNvPr id="4" name="сказка род имен сущ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" y="450376"/>
            <a:ext cx="8543499" cy="64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9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Зеленый">
      <a:dk1>
        <a:sysClr val="windowText" lastClr="000000"/>
      </a:dk1>
      <a:lt1>
        <a:sysClr val="window" lastClr="E1E1E1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161</TotalTime>
  <Words>388</Words>
  <Application>Microsoft Office PowerPoint</Application>
  <PresentationFormat>Экран (4:3)</PresentationFormat>
  <Paragraphs>91</Paragraphs>
  <Slides>16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User-XX</dc:creator>
  <cp:lastModifiedBy>User-XX</cp:lastModifiedBy>
  <cp:revision>17</cp:revision>
  <dcterms:created xsi:type="dcterms:W3CDTF">2018-01-21T09:23:41Z</dcterms:created>
  <dcterms:modified xsi:type="dcterms:W3CDTF">2018-01-22T19:44:14Z</dcterms:modified>
</cp:coreProperties>
</file>