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8B94-7648-4DD8-A348-8F49D33B1494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D303-BD5B-4DDB-A8E2-40279C493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090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8B94-7648-4DD8-A348-8F49D33B1494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D303-BD5B-4DDB-A8E2-40279C493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169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8B94-7648-4DD8-A348-8F49D33B1494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D303-BD5B-4DDB-A8E2-40279C493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425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8B94-7648-4DD8-A348-8F49D33B1494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D303-BD5B-4DDB-A8E2-40279C493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210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8B94-7648-4DD8-A348-8F49D33B1494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D303-BD5B-4DDB-A8E2-40279C493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024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8B94-7648-4DD8-A348-8F49D33B1494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D303-BD5B-4DDB-A8E2-40279C493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139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8B94-7648-4DD8-A348-8F49D33B1494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D303-BD5B-4DDB-A8E2-40279C493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056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8B94-7648-4DD8-A348-8F49D33B1494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D303-BD5B-4DDB-A8E2-40279C493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46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8B94-7648-4DD8-A348-8F49D33B1494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D303-BD5B-4DDB-A8E2-40279C493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998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8B94-7648-4DD8-A348-8F49D33B1494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D303-BD5B-4DDB-A8E2-40279C493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834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D8B94-7648-4DD8-A348-8F49D33B1494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D303-BD5B-4DDB-A8E2-40279C493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8567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DD8B94-7648-4DD8-A348-8F49D33B1494}" type="datetimeFigureOut">
              <a:rPr lang="ru-RU" smtClean="0"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CD303-BD5B-4DDB-A8E2-40279C4932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70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Узнай героя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845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Петр </a:t>
            </a:r>
            <a:r>
              <a:rPr lang="en-US" dirty="0" smtClean="0"/>
              <a:t>I</a:t>
            </a:r>
            <a:r>
              <a:rPr lang="ru-RU" dirty="0" smtClean="0"/>
              <a:t>, </a:t>
            </a:r>
            <a:r>
              <a:rPr lang="ru-RU" dirty="0" err="1" smtClean="0"/>
              <a:t>А.С.Пушкин</a:t>
            </a:r>
            <a:r>
              <a:rPr lang="ru-RU" dirty="0" smtClean="0"/>
              <a:t> «Полтава»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265" y="1871767"/>
            <a:ext cx="3428211" cy="430519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1858382"/>
            <a:ext cx="5181600" cy="4285824"/>
          </a:xfrm>
        </p:spPr>
      </p:pic>
    </p:spTree>
    <p:extLst>
      <p:ext uri="{BB962C8B-B14F-4D97-AF65-F5344CB8AC3E}">
        <p14:creationId xmlns:p14="http://schemas.microsoft.com/office/powerpoint/2010/main" val="1355463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      Петр Гринев, </a:t>
            </a:r>
            <a:r>
              <a:rPr lang="ru-RU" sz="3600" dirty="0" err="1" smtClean="0"/>
              <a:t>А.С.Пушкин</a:t>
            </a:r>
            <a:r>
              <a:rPr lang="ru-RU" sz="3600" dirty="0" smtClean="0"/>
              <a:t> «Капитанская дочка»</a:t>
            </a:r>
            <a:endParaRPr lang="ru-RU" sz="36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262" y="1825625"/>
            <a:ext cx="3321475" cy="435133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1569" y="1825625"/>
            <a:ext cx="3622862" cy="4351338"/>
          </a:xfrm>
        </p:spPr>
      </p:pic>
    </p:spTree>
    <p:extLst>
      <p:ext uri="{BB962C8B-B14F-4D97-AF65-F5344CB8AC3E}">
        <p14:creationId xmlns:p14="http://schemas.microsoft.com/office/powerpoint/2010/main" val="15533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       Егор </a:t>
            </a:r>
            <a:r>
              <a:rPr lang="ru-RU" sz="3600" dirty="0" err="1" smtClean="0"/>
              <a:t>Дрёмов</a:t>
            </a:r>
            <a:r>
              <a:rPr lang="ru-RU" sz="3600" dirty="0" smtClean="0"/>
              <a:t>, </a:t>
            </a:r>
            <a:r>
              <a:rPr lang="ru-RU" sz="3600" dirty="0" err="1" smtClean="0"/>
              <a:t>А.Толстой</a:t>
            </a:r>
            <a:r>
              <a:rPr lang="ru-RU" sz="3600" dirty="0" smtClean="0"/>
              <a:t> «Русский характер»</a:t>
            </a:r>
            <a:endParaRPr lang="ru-RU" sz="36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31" y="2046418"/>
            <a:ext cx="5186938" cy="390975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046418"/>
            <a:ext cx="5181600" cy="3909752"/>
          </a:xfrm>
        </p:spPr>
      </p:pic>
    </p:spTree>
    <p:extLst>
      <p:ext uri="{BB962C8B-B14F-4D97-AF65-F5344CB8AC3E}">
        <p14:creationId xmlns:p14="http://schemas.microsoft.com/office/powerpoint/2010/main" val="56904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Данко, </a:t>
            </a:r>
            <a:r>
              <a:rPr lang="ru-RU" dirty="0" err="1" smtClean="0"/>
              <a:t>М.Горький</a:t>
            </a:r>
            <a:r>
              <a:rPr lang="ru-RU" dirty="0" smtClean="0"/>
              <a:t> «Старуха </a:t>
            </a:r>
            <a:r>
              <a:rPr lang="ru-RU" dirty="0" err="1" smtClean="0"/>
              <a:t>Изергиль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55603"/>
            <a:ext cx="5181600" cy="3891381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045383" y="2163254"/>
            <a:ext cx="5486975" cy="3677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425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024" y="365125"/>
            <a:ext cx="11450472" cy="1325563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Степан Калашников, </a:t>
            </a:r>
            <a:r>
              <a:rPr lang="ru-RU" sz="3100" dirty="0" err="1" smtClean="0"/>
              <a:t>М.Ю.Лермонтов</a:t>
            </a:r>
            <a:r>
              <a:rPr lang="ru-RU" sz="3100" dirty="0"/>
              <a:t> </a:t>
            </a:r>
            <a:r>
              <a:rPr lang="ru-RU" sz="3100" dirty="0" smtClean="0"/>
              <a:t>«</a:t>
            </a:r>
            <a:r>
              <a:rPr lang="ru-RU" sz="3100" dirty="0"/>
              <a:t>Песня про царя Ивана Васильевича, молодого опричника и удалого купца Калашникова»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379" y="1825624"/>
            <a:ext cx="3042939" cy="4380565"/>
          </a:xfrm>
        </p:spPr>
      </p:pic>
      <p:pic>
        <p:nvPicPr>
          <p:cNvPr id="2050" name="Picture 2" descr="Picture background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4602" y="1825625"/>
            <a:ext cx="3096796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2159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Тарас Бульба, </a:t>
            </a:r>
            <a:r>
              <a:rPr lang="ru-RU" dirty="0" err="1" smtClean="0"/>
              <a:t>Н.В.Гоголь</a:t>
            </a:r>
            <a:r>
              <a:rPr lang="ru-RU" dirty="0" smtClean="0"/>
              <a:t> «Тарас Бульба»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88127"/>
            <a:ext cx="5181600" cy="3426333"/>
          </a:xfrm>
        </p:spPr>
      </p:pic>
      <p:pic>
        <p:nvPicPr>
          <p:cNvPr id="1026" name="Picture 2" descr="Picture background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8186" y="1825625"/>
            <a:ext cx="3209627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642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44</Words>
  <Application>Microsoft Office PowerPoint</Application>
  <PresentationFormat>Широкоэкранный</PresentationFormat>
  <Paragraphs>7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Узнай героя</vt:lpstr>
      <vt:lpstr>                  Петр I, А.С.Пушкин «Полтава»</vt:lpstr>
      <vt:lpstr>      Петр Гринев, А.С.Пушкин «Капитанская дочка»</vt:lpstr>
      <vt:lpstr>       Егор Дрёмов, А.Толстой «Русский характер»</vt:lpstr>
      <vt:lpstr>     Данко, М.Горький «Старуха Изергиль»</vt:lpstr>
      <vt:lpstr> Степан Калашников, М.Ю.Лермонтов «Песня про царя Ивана Васильевича, молодого опричника и удалого купца Калашникова» </vt:lpstr>
      <vt:lpstr>Тарас Бульба, Н.В.Гоголь «Тарас Бульба»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Узнай героя</dc:title>
  <dc:creator>алена</dc:creator>
  <cp:lastModifiedBy>алена</cp:lastModifiedBy>
  <cp:revision>4</cp:revision>
  <dcterms:created xsi:type="dcterms:W3CDTF">2025-02-19T11:40:32Z</dcterms:created>
  <dcterms:modified xsi:type="dcterms:W3CDTF">2025-02-19T12:08:03Z</dcterms:modified>
</cp:coreProperties>
</file>