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60" r:id="rId6"/>
    <p:sldId id="280" r:id="rId7"/>
    <p:sldId id="287" r:id="rId8"/>
    <p:sldId id="282" r:id="rId9"/>
    <p:sldId id="268" r:id="rId10"/>
    <p:sldId id="286" r:id="rId11"/>
    <p:sldId id="265" r:id="rId12"/>
    <p:sldId id="266" r:id="rId13"/>
    <p:sldId id="281" r:id="rId14"/>
    <p:sldId id="278" r:id="rId15"/>
    <p:sldId id="269" r:id="rId16"/>
    <p:sldId id="270" r:id="rId17"/>
    <p:sldId id="279" r:id="rId18"/>
    <p:sldId id="283" r:id="rId19"/>
    <p:sldId id="258" r:id="rId20"/>
    <p:sldId id="259" r:id="rId21"/>
    <p:sldId id="261" r:id="rId22"/>
    <p:sldId id="262" r:id="rId23"/>
    <p:sldId id="263" r:id="rId24"/>
    <p:sldId id="267" r:id="rId25"/>
    <p:sldId id="275" r:id="rId26"/>
    <p:sldId id="284" r:id="rId27"/>
    <p:sldId id="273" r:id="rId28"/>
    <p:sldId id="288" r:id="rId29"/>
    <p:sldId id="289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28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2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56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0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349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111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27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39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56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029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52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6A1AE-66E3-4CBE-B3BB-FEF9CEF66880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90C2D-3553-40BE-9D33-D56A6E152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82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57085" y="1122363"/>
            <a:ext cx="8874493" cy="30439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 проект для детей второй младшей-средней группы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«Защитники Отечества»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09323" y="4535689"/>
            <a:ext cx="5479982" cy="1655762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и реализовали: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Александрова М.Н., воспитатель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Часовникова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Т.А., воспитатель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98131" y="6191451"/>
            <a:ext cx="4369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Ханымей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2020 г.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8522" y="240168"/>
            <a:ext cx="7729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«ДС «Улыбка»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п.Ханымей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Пуровского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ЯНАО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4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801" y="1364357"/>
            <a:ext cx="3752999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3" y="1364357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5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6982" y="365125"/>
            <a:ext cx="7446818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моделей военной техники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982" y="169068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199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76" y="491280"/>
            <a:ext cx="5801784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224" y="1690688"/>
            <a:ext cx="5803200" cy="4352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549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28" y="365125"/>
            <a:ext cx="9394371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29" y="1690688"/>
            <a:ext cx="3752999" cy="500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8" y="1690688"/>
            <a:ext cx="6910300" cy="50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2044" y="365125"/>
            <a:ext cx="7451756" cy="1325563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деятельность: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7434" y="1825625"/>
            <a:ext cx="721636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Рисование «Самолеты летят».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Лепка «Самолеты стоят на аэродроме», «Танк», «Военное судно»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Аппликация «Летящие самолеты»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Конструирование из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-дупло «Самолет», из кубиков Поликарпова В.П. «Военная база»</a:t>
            </a:r>
          </a:p>
        </p:txBody>
      </p:sp>
    </p:spTree>
    <p:extLst>
      <p:ext uri="{BB962C8B-B14F-4D97-AF65-F5344CB8AC3E}">
        <p14:creationId xmlns:p14="http://schemas.microsoft.com/office/powerpoint/2010/main" val="272539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75" y="1488201"/>
            <a:ext cx="5424000" cy="406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88201"/>
            <a:ext cx="5424000" cy="406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418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56018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801" y="1291471"/>
            <a:ext cx="3752999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8" y="1291471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999291" y="365124"/>
            <a:ext cx="49560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52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336" y="292697"/>
            <a:ext cx="5333246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«Самолет»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800" y="1690688"/>
            <a:ext cx="6192000" cy="46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03" y="1690688"/>
            <a:ext cx="3483000" cy="46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0" y="292696"/>
            <a:ext cx="53332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</a:t>
            </a:r>
            <a:b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«Военная база»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4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5704" y="365125"/>
            <a:ext cx="8468096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2596" y="1825625"/>
            <a:ext cx="779120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Участие в выставке совместных с детьми и родителями поделок «Военная техника»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Зимнее спортивное развлечение «Армейские игры»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Выпуск стенгазет «Герой в моей семье»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Папка-передвижка «День защитника Отечества»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68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7584" y="365125"/>
            <a:ext cx="8266216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спортивное развлечение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«Армейские игры»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16" y="1690688"/>
            <a:ext cx="3752999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342" y="1690688"/>
            <a:ext cx="3753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644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365125"/>
            <a:ext cx="7696200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они, защитники Отечества?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5461" y="1825625"/>
            <a:ext cx="8292975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создать условия для развития воображения и художественно-творческих способностей детей и родителей в процессе ознакомления с защитниками Отечества.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en-US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формировать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представления о защитниках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Отечества, родах войск, о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Армии;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познакомить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разнообразной военной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техникой, атрибутами людей военных профессий;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способствовать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творческих способностей детей;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4) воспитывать чувства гордости и уважения.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6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128" y="697470"/>
            <a:ext cx="7056000" cy="529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577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3844" y="365125"/>
            <a:ext cx="7909956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поделок </a:t>
            </a:r>
            <a:b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«Военная техника»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22" y="169068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180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564" y="982477"/>
            <a:ext cx="6673006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866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5724" y="365125"/>
            <a:ext cx="7708075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стенгазет </a:t>
            </a:r>
            <a:b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«Герой в моей семье»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641" y="169068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753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1330" y="365125"/>
            <a:ext cx="8432470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Папка-передвижка </a:t>
            </a:r>
            <a:b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защитника Отечества»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565" y="169068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668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300" y="365125"/>
            <a:ext cx="8085499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подарков для пап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005" y="169068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4739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408" y="365125"/>
            <a:ext cx="8067392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6408" y="1825625"/>
            <a:ext cx="806739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государственным праздником – Днем защитника Отечества.</a:t>
            </a:r>
          </a:p>
          <a:p>
            <a:pPr marL="0" indent="0">
              <a:buNone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доброе отношение к папе; развивать физические качества – быстроту, силу, выносливость; воспитывать доброжелательное отношение друг к другу.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65125"/>
            <a:ext cx="9525000" cy="1325563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Утренник, посвященный 23 февраля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985" y="1436326"/>
            <a:ext cx="6720000" cy="5040000"/>
          </a:xfrm>
        </p:spPr>
      </p:pic>
    </p:spTree>
    <p:extLst>
      <p:ext uri="{BB962C8B-B14F-4D97-AF65-F5344CB8AC3E}">
        <p14:creationId xmlns:p14="http://schemas.microsoft.com/office/powerpoint/2010/main" val="179272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365" y="601717"/>
            <a:ext cx="8016000" cy="6012000"/>
          </a:xfrm>
        </p:spPr>
      </p:pic>
    </p:spTree>
    <p:extLst>
      <p:ext uri="{BB962C8B-B14F-4D97-AF65-F5344CB8AC3E}">
        <p14:creationId xmlns:p14="http://schemas.microsoft.com/office/powerpoint/2010/main" val="253165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91" y="1302295"/>
            <a:ext cx="5220000" cy="39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673" y="1302295"/>
            <a:ext cx="5220000" cy="39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9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проекта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5172" y="1825625"/>
            <a:ext cx="776862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занятия по ознакомлению с окружающим миром:</a:t>
            </a:r>
          </a:p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«Наша армия».</a:t>
            </a:r>
          </a:p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«Служебные собаки».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0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7766" y="365125"/>
            <a:ext cx="8176034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деятельность: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1263" y="1690688"/>
            <a:ext cx="792253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Сюжетно-ролевая игра «Военный госпиталь»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упражнения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«Скачем на лошадках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«Тренировка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 «Самолеты»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«Кому что нужно?»,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«Сложи картинку: профессии-1»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3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3848" y="365125"/>
            <a:ext cx="7719951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«Военный госпиталь»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69" y="1564368"/>
            <a:ext cx="3752999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716" y="1564368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000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14" y="189000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338" y="189000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14" y="3518626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338" y="3518626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671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Настольно-печатные игры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49" y="1575933"/>
            <a:ext cx="5328000" cy="3996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451" y="1575933"/>
            <a:ext cx="5292000" cy="3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5338" y="235390"/>
            <a:ext cx="8248461" cy="1140738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и речевое общение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9782" y="1376128"/>
            <a:ext cx="8157408" cy="480083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Разучивание стихов.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Разгадывание загадок.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Рассматривание иллюстраций, альбомов «Военная техника», «Военные профессии», моделей военной техники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(танк - Т-34/76 обр.1942 г.; штурмовики ИЛ-2 обр.1942 г., СУ-25, истребитель ЛА-5ФН, ударный вертолет КА-50, 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сверхманевренный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истребитель СУ-37).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4) Чтение художественной литературы.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5) Беседы.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57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1922" y="365125"/>
            <a:ext cx="9631878" cy="1325563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иллюстраций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альбомов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457" y="1567831"/>
            <a:ext cx="3752999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6" y="1567831"/>
            <a:ext cx="6672000" cy="50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1690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421</Words>
  <Application>Microsoft Office PowerPoint</Application>
  <PresentationFormat>Широкоэкранный</PresentationFormat>
  <Paragraphs>57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Тема Office</vt:lpstr>
      <vt:lpstr>Познавательно-творческий проект для детей второй младшей-средней группы «Защитники Отечества» </vt:lpstr>
      <vt:lpstr>Проблема:  кто они, защитники Отечества?</vt:lpstr>
      <vt:lpstr>Выполнение проекта</vt:lpstr>
      <vt:lpstr>Игровая деятельность:</vt:lpstr>
      <vt:lpstr>Сюжетно-ролевая игра «Военный госпиталь»</vt:lpstr>
      <vt:lpstr>Презентация PowerPoint</vt:lpstr>
      <vt:lpstr>Настольно-печатные игры</vt:lpstr>
      <vt:lpstr>Речь и речевое общение</vt:lpstr>
      <vt:lpstr>Рассматривание  иллюстраций, альбомов</vt:lpstr>
      <vt:lpstr>Презентация PowerPoint</vt:lpstr>
      <vt:lpstr>Рассматривание моделей военной техники</vt:lpstr>
      <vt:lpstr>Презентация PowerPoint</vt:lpstr>
      <vt:lpstr>Чтение художественной литературы</vt:lpstr>
      <vt:lpstr>Продуктивная деятельность:</vt:lpstr>
      <vt:lpstr>Лепка </vt:lpstr>
      <vt:lpstr>Рисование</vt:lpstr>
      <vt:lpstr>Конструирование «Самолет»</vt:lpstr>
      <vt:lpstr>Работа с родителями:</vt:lpstr>
      <vt:lpstr>Зимнее спортивное развлечение  «Армейские игры»</vt:lpstr>
      <vt:lpstr>Презентация PowerPoint</vt:lpstr>
      <vt:lpstr>Выставка поделок  «Военная техника»</vt:lpstr>
      <vt:lpstr>Презентация PowerPoint</vt:lpstr>
      <vt:lpstr>Оформление стенгазет  «Герой в моей семье»</vt:lpstr>
      <vt:lpstr>Папка-передвижка  «День защитника Отечества»</vt:lpstr>
      <vt:lpstr>Изготовление подарков для пап</vt:lpstr>
      <vt:lpstr>Итоговое мероприятие</vt:lpstr>
      <vt:lpstr>Утренник, посвященный 23 февраля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</dc:title>
  <dc:creator>Александровы</dc:creator>
  <cp:lastModifiedBy>Александровы</cp:lastModifiedBy>
  <cp:revision>25</cp:revision>
  <dcterms:created xsi:type="dcterms:W3CDTF">2020-02-24T12:39:36Z</dcterms:created>
  <dcterms:modified xsi:type="dcterms:W3CDTF">2021-01-16T10:31:43Z</dcterms:modified>
</cp:coreProperties>
</file>