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6" r:id="rId6"/>
    <p:sldId id="268" r:id="rId7"/>
    <p:sldId id="269" r:id="rId8"/>
    <p:sldId id="267" r:id="rId9"/>
    <p:sldId id="281" r:id="rId10"/>
    <p:sldId id="282" r:id="rId11"/>
    <p:sldId id="284" r:id="rId12"/>
    <p:sldId id="285" r:id="rId13"/>
    <p:sldId id="275" r:id="rId14"/>
    <p:sldId id="271" r:id="rId15"/>
    <p:sldId id="28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544" autoAdjust="0"/>
  </p:normalViewPr>
  <p:slideViewPr>
    <p:cSldViewPr snapToGrid="0">
      <p:cViewPr>
        <p:scale>
          <a:sx n="72" d="100"/>
          <a:sy n="72" d="100"/>
        </p:scale>
        <p:origin x="-55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14003396634245"/>
          <c:y val="3.4117781703007222E-2"/>
          <c:w val="0.39447139879573884"/>
          <c:h val="0.4692136074007580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</c:v>
                </c:pt>
                <c:pt idx="1">
                  <c:v>0.45</c:v>
                </c:pt>
                <c:pt idx="2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0.8</c:v>
                </c:pt>
                <c:pt idx="1">
                  <c:v>0.55000000000000004</c:v>
                </c:pt>
                <c:pt idx="2">
                  <c:v>0.6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6349824"/>
        <c:axId val="34334400"/>
        <c:axId val="0"/>
      </c:bar3DChart>
      <c:catAx>
        <c:axId val="46349824"/>
        <c:scaling>
          <c:orientation val="minMax"/>
        </c:scaling>
        <c:delete val="0"/>
        <c:axPos val="b"/>
        <c:majorTickMark val="out"/>
        <c:minorTickMark val="none"/>
        <c:tickLblPos val="nextTo"/>
        <c:crossAx val="34334400"/>
        <c:crosses val="autoZero"/>
        <c:auto val="1"/>
        <c:lblAlgn val="ctr"/>
        <c:lblOffset val="100"/>
        <c:noMultiLvlLbl val="0"/>
      </c:catAx>
      <c:valAx>
        <c:axId val="3433440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63498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3861143276208134"/>
          <c:y val="6.9198485615229108E-2"/>
          <c:w val="0.20648660645360506"/>
          <c:h val="0.2253389647046494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437CAC-0059-4C8D-BA09-A9DABAD10248}" type="doc">
      <dgm:prSet loTypeId="urn:microsoft.com/office/officeart/2005/8/layout/list1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10EB05E-59D7-4825-AFEC-02DDB3A97CAE}">
      <dgm:prSet phldrT="[Текст]" custT="1"/>
      <dgm:spPr/>
      <dgm:t>
        <a:bodyPr/>
        <a:lstStyle/>
        <a:p>
          <a:r>
            <a:rPr lang="ru-RU" sz="2000" dirty="0">
              <a:solidFill>
                <a:schemeClr val="bg2">
                  <a:lumMod val="25000"/>
                </a:schemeClr>
              </a:solidFill>
            </a:rPr>
            <a:t>В связи со стремительным развитием различных областей науки, в словарном запасе каждого носителя языка появляются новые слова</a:t>
          </a:r>
          <a:r>
            <a:rPr lang="en-US" sz="2000" dirty="0">
              <a:solidFill>
                <a:schemeClr val="bg2">
                  <a:lumMod val="25000"/>
                </a:schemeClr>
              </a:solidFill>
            </a:rPr>
            <a:t> – </a:t>
          </a:r>
          <a:r>
            <a:rPr lang="ru-RU" sz="2000" dirty="0">
              <a:solidFill>
                <a:schemeClr val="bg2">
                  <a:lumMod val="25000"/>
                </a:schemeClr>
              </a:solidFill>
            </a:rPr>
            <a:t>неологизмы.</a:t>
          </a:r>
        </a:p>
      </dgm:t>
    </dgm:pt>
    <dgm:pt modelId="{0546490D-614A-4F43-B677-98E343B86FCF}" type="parTrans" cxnId="{B1842A6D-1716-49B5-9663-68366F80F797}">
      <dgm:prSet/>
      <dgm:spPr/>
      <dgm:t>
        <a:bodyPr/>
        <a:lstStyle/>
        <a:p>
          <a:endParaRPr lang="ru-RU"/>
        </a:p>
      </dgm:t>
    </dgm:pt>
    <dgm:pt modelId="{C8E53CBF-DCA9-4112-8F95-116E743B1357}" type="sibTrans" cxnId="{B1842A6D-1716-49B5-9663-68366F80F797}">
      <dgm:prSet/>
      <dgm:spPr/>
      <dgm:t>
        <a:bodyPr/>
        <a:lstStyle/>
        <a:p>
          <a:endParaRPr lang="ru-RU"/>
        </a:p>
      </dgm:t>
    </dgm:pt>
    <dgm:pt modelId="{4FC5C3B2-85D3-48A4-B8DF-368337AB2702}">
      <dgm:prSet phldrT="[Текст]" custT="1"/>
      <dgm:spPr/>
      <dgm:t>
        <a:bodyPr/>
        <a:lstStyle/>
        <a:p>
          <a:r>
            <a:rPr lang="ru-RU" sz="2000" dirty="0">
              <a:solidFill>
                <a:schemeClr val="bg2">
                  <a:lumMod val="25000"/>
                </a:schemeClr>
              </a:solidFill>
            </a:rPr>
            <a:t>Специфичность неологизмов заключается в том, что на фоне общеупотребительных слов они могут быть не всем понятны. </a:t>
          </a:r>
        </a:p>
      </dgm:t>
    </dgm:pt>
    <dgm:pt modelId="{288E6910-936D-46B6-8067-535AD4D081D1}" type="parTrans" cxnId="{C8EDC207-FABA-4F80-9220-53FD48834605}">
      <dgm:prSet/>
      <dgm:spPr/>
      <dgm:t>
        <a:bodyPr/>
        <a:lstStyle/>
        <a:p>
          <a:endParaRPr lang="ru-RU"/>
        </a:p>
      </dgm:t>
    </dgm:pt>
    <dgm:pt modelId="{015D0994-4866-4D4A-B47F-772211E92506}" type="sibTrans" cxnId="{C8EDC207-FABA-4F80-9220-53FD48834605}">
      <dgm:prSet/>
      <dgm:spPr/>
      <dgm:t>
        <a:bodyPr/>
        <a:lstStyle/>
        <a:p>
          <a:endParaRPr lang="ru-RU"/>
        </a:p>
      </dgm:t>
    </dgm:pt>
    <dgm:pt modelId="{512272C7-D333-4914-81CF-0B416A0DDD9F}">
      <dgm:prSet phldrT="[Текст]" custT="1"/>
      <dgm:spPr/>
      <dgm:t>
        <a:bodyPr/>
        <a:lstStyle/>
        <a:p>
          <a:r>
            <a:rPr lang="ru-RU" sz="2000" dirty="0">
              <a:solidFill>
                <a:schemeClr val="bg2">
                  <a:lumMod val="25000"/>
                </a:schemeClr>
              </a:solidFill>
            </a:rPr>
            <a:t>Проблема употребления и значения неологизмов </a:t>
          </a:r>
          <a:r>
            <a:rPr lang="ru-RU" sz="2000" dirty="0" smtClean="0">
              <a:solidFill>
                <a:schemeClr val="bg2">
                  <a:lumMod val="25000"/>
                </a:schemeClr>
              </a:solidFill>
            </a:rPr>
            <a:t>на просторах интернета очень </a:t>
          </a:r>
          <a:r>
            <a:rPr lang="ru-RU" sz="2000" dirty="0">
              <a:solidFill>
                <a:schemeClr val="bg2">
                  <a:lumMod val="25000"/>
                </a:schemeClr>
              </a:solidFill>
            </a:rPr>
            <a:t>актуальна и заслуживает подробного исследования. </a:t>
          </a:r>
        </a:p>
      </dgm:t>
    </dgm:pt>
    <dgm:pt modelId="{8347CED9-125E-4FDD-9DE5-7F8FDA186899}" type="parTrans" cxnId="{64206D00-A0E2-4358-8B53-29D4C82A7D21}">
      <dgm:prSet/>
      <dgm:spPr/>
      <dgm:t>
        <a:bodyPr/>
        <a:lstStyle/>
        <a:p>
          <a:endParaRPr lang="ru-RU"/>
        </a:p>
      </dgm:t>
    </dgm:pt>
    <dgm:pt modelId="{34710264-68DE-4E25-AC9A-C0C5566964CF}" type="sibTrans" cxnId="{64206D00-A0E2-4358-8B53-29D4C82A7D21}">
      <dgm:prSet/>
      <dgm:spPr/>
      <dgm:t>
        <a:bodyPr/>
        <a:lstStyle/>
        <a:p>
          <a:endParaRPr lang="ru-RU"/>
        </a:p>
      </dgm:t>
    </dgm:pt>
    <dgm:pt modelId="{F9A64608-80D3-4795-BE4B-F8D0B603B58C}" type="pres">
      <dgm:prSet presAssocID="{05437CAC-0059-4C8D-BA09-A9DABAD1024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9A58FB-CD1F-4D61-8099-00225233D170}" type="pres">
      <dgm:prSet presAssocID="{310EB05E-59D7-4825-AFEC-02DDB3A97CAE}" presName="parentLin" presStyleCnt="0"/>
      <dgm:spPr/>
    </dgm:pt>
    <dgm:pt modelId="{C5B7695B-8729-45EF-BEA5-AA656A7945C2}" type="pres">
      <dgm:prSet presAssocID="{310EB05E-59D7-4825-AFEC-02DDB3A97C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C61FC7C-0107-4D01-AC69-D69083A23A46}" type="pres">
      <dgm:prSet presAssocID="{310EB05E-59D7-4825-AFEC-02DDB3A97CAE}" presName="parentText" presStyleLbl="node1" presStyleIdx="0" presStyleCnt="3" custScaleY="4569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01648-F712-47D5-B370-657D51BE77AF}" type="pres">
      <dgm:prSet presAssocID="{310EB05E-59D7-4825-AFEC-02DDB3A97CAE}" presName="negativeSpace" presStyleCnt="0"/>
      <dgm:spPr/>
    </dgm:pt>
    <dgm:pt modelId="{F3DDCB6A-8FEE-4AB5-B567-6B001A2FE855}" type="pres">
      <dgm:prSet presAssocID="{310EB05E-59D7-4825-AFEC-02DDB3A97CAE}" presName="childText" presStyleLbl="conFgAcc1" presStyleIdx="0" presStyleCnt="3">
        <dgm:presLayoutVars>
          <dgm:bulletEnabled val="1"/>
        </dgm:presLayoutVars>
      </dgm:prSet>
      <dgm:spPr/>
    </dgm:pt>
    <dgm:pt modelId="{705BB56E-D47C-4251-86A3-2A5B1808728C}" type="pres">
      <dgm:prSet presAssocID="{C8E53CBF-DCA9-4112-8F95-116E743B1357}" presName="spaceBetweenRectangles" presStyleCnt="0"/>
      <dgm:spPr/>
    </dgm:pt>
    <dgm:pt modelId="{6AB0AE55-DF4D-4F13-A1F9-9DAF785A7BB1}" type="pres">
      <dgm:prSet presAssocID="{4FC5C3B2-85D3-48A4-B8DF-368337AB2702}" presName="parentLin" presStyleCnt="0"/>
      <dgm:spPr/>
    </dgm:pt>
    <dgm:pt modelId="{8258FACB-36D3-405F-88C0-1ED283FC016C}" type="pres">
      <dgm:prSet presAssocID="{4FC5C3B2-85D3-48A4-B8DF-368337AB27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49B1FBF-9E81-466B-815D-5DECC445AE20}" type="pres">
      <dgm:prSet presAssocID="{4FC5C3B2-85D3-48A4-B8DF-368337AB2702}" presName="parentText" presStyleLbl="node1" presStyleIdx="1" presStyleCnt="3" custScaleY="5637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9A207-9105-4D26-B48C-F0E7E0DF6044}" type="pres">
      <dgm:prSet presAssocID="{4FC5C3B2-85D3-48A4-B8DF-368337AB2702}" presName="negativeSpace" presStyleCnt="0"/>
      <dgm:spPr/>
    </dgm:pt>
    <dgm:pt modelId="{513DA597-EE75-4FEA-879B-7D402C364DA0}" type="pres">
      <dgm:prSet presAssocID="{4FC5C3B2-85D3-48A4-B8DF-368337AB2702}" presName="childText" presStyleLbl="conFgAcc1" presStyleIdx="1" presStyleCnt="3">
        <dgm:presLayoutVars>
          <dgm:bulletEnabled val="1"/>
        </dgm:presLayoutVars>
      </dgm:prSet>
      <dgm:spPr/>
    </dgm:pt>
    <dgm:pt modelId="{5968DA9B-DA40-4D6C-BB52-9DCCFD0566C4}" type="pres">
      <dgm:prSet presAssocID="{015D0994-4866-4D4A-B47F-772211E92506}" presName="spaceBetweenRectangles" presStyleCnt="0"/>
      <dgm:spPr/>
    </dgm:pt>
    <dgm:pt modelId="{D4D44E96-6D66-4EA9-942E-34267CF19768}" type="pres">
      <dgm:prSet presAssocID="{512272C7-D333-4914-81CF-0B416A0DDD9F}" presName="parentLin" presStyleCnt="0"/>
      <dgm:spPr/>
    </dgm:pt>
    <dgm:pt modelId="{CD0B8855-174C-4603-B5DF-AF0C2A475A2C}" type="pres">
      <dgm:prSet presAssocID="{512272C7-D333-4914-81CF-0B416A0DDD9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39013F4-9EE8-4FDE-8729-88C3A22356C2}" type="pres">
      <dgm:prSet presAssocID="{512272C7-D333-4914-81CF-0B416A0DDD9F}" presName="parentText" presStyleLbl="node1" presStyleIdx="2" presStyleCnt="3" custScaleY="6788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70720-687B-42DC-8EF1-AEDF17051A80}" type="pres">
      <dgm:prSet presAssocID="{512272C7-D333-4914-81CF-0B416A0DDD9F}" presName="negativeSpace" presStyleCnt="0"/>
      <dgm:spPr/>
    </dgm:pt>
    <dgm:pt modelId="{01480D3A-9D79-4311-ACCF-1C005283809E}" type="pres">
      <dgm:prSet presAssocID="{512272C7-D333-4914-81CF-0B416A0DDD9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CB80B16-4702-4F06-9185-2496B6E70548}" type="presOf" srcId="{310EB05E-59D7-4825-AFEC-02DDB3A97CAE}" destId="{C5B7695B-8729-45EF-BEA5-AA656A7945C2}" srcOrd="0" destOrd="0" presId="urn:microsoft.com/office/officeart/2005/8/layout/list1"/>
    <dgm:cxn modelId="{A4751951-2B3E-4154-85E3-2F1B159052B9}" type="presOf" srcId="{512272C7-D333-4914-81CF-0B416A0DDD9F}" destId="{A39013F4-9EE8-4FDE-8729-88C3A22356C2}" srcOrd="1" destOrd="0" presId="urn:microsoft.com/office/officeart/2005/8/layout/list1"/>
    <dgm:cxn modelId="{B76E31E7-312D-45E9-9577-14436151C52B}" type="presOf" srcId="{310EB05E-59D7-4825-AFEC-02DDB3A97CAE}" destId="{6C61FC7C-0107-4D01-AC69-D69083A23A46}" srcOrd="1" destOrd="0" presId="urn:microsoft.com/office/officeart/2005/8/layout/list1"/>
    <dgm:cxn modelId="{64206D00-A0E2-4358-8B53-29D4C82A7D21}" srcId="{05437CAC-0059-4C8D-BA09-A9DABAD10248}" destId="{512272C7-D333-4914-81CF-0B416A0DDD9F}" srcOrd="2" destOrd="0" parTransId="{8347CED9-125E-4FDD-9DE5-7F8FDA186899}" sibTransId="{34710264-68DE-4E25-AC9A-C0C5566964CF}"/>
    <dgm:cxn modelId="{090F76C3-54E3-49A8-94BF-67E67E50C70C}" type="presOf" srcId="{512272C7-D333-4914-81CF-0B416A0DDD9F}" destId="{CD0B8855-174C-4603-B5DF-AF0C2A475A2C}" srcOrd="0" destOrd="0" presId="urn:microsoft.com/office/officeart/2005/8/layout/list1"/>
    <dgm:cxn modelId="{4EA00E83-C35A-4B02-A249-CDE1B25B7B52}" type="presOf" srcId="{05437CAC-0059-4C8D-BA09-A9DABAD10248}" destId="{F9A64608-80D3-4795-BE4B-F8D0B603B58C}" srcOrd="0" destOrd="0" presId="urn:microsoft.com/office/officeart/2005/8/layout/list1"/>
    <dgm:cxn modelId="{9C581B7C-3914-436C-963D-FBD4E45F0CF8}" type="presOf" srcId="{4FC5C3B2-85D3-48A4-B8DF-368337AB2702}" destId="{649B1FBF-9E81-466B-815D-5DECC445AE20}" srcOrd="1" destOrd="0" presId="urn:microsoft.com/office/officeart/2005/8/layout/list1"/>
    <dgm:cxn modelId="{709FC17C-EBB3-4DA3-8E5F-DD36F94B3677}" type="presOf" srcId="{4FC5C3B2-85D3-48A4-B8DF-368337AB2702}" destId="{8258FACB-36D3-405F-88C0-1ED283FC016C}" srcOrd="0" destOrd="0" presId="urn:microsoft.com/office/officeart/2005/8/layout/list1"/>
    <dgm:cxn modelId="{B1842A6D-1716-49B5-9663-68366F80F797}" srcId="{05437CAC-0059-4C8D-BA09-A9DABAD10248}" destId="{310EB05E-59D7-4825-AFEC-02DDB3A97CAE}" srcOrd="0" destOrd="0" parTransId="{0546490D-614A-4F43-B677-98E343B86FCF}" sibTransId="{C8E53CBF-DCA9-4112-8F95-116E743B1357}"/>
    <dgm:cxn modelId="{C8EDC207-FABA-4F80-9220-53FD48834605}" srcId="{05437CAC-0059-4C8D-BA09-A9DABAD10248}" destId="{4FC5C3B2-85D3-48A4-B8DF-368337AB2702}" srcOrd="1" destOrd="0" parTransId="{288E6910-936D-46B6-8067-535AD4D081D1}" sibTransId="{015D0994-4866-4D4A-B47F-772211E92506}"/>
    <dgm:cxn modelId="{358D5832-B68D-4C0D-8411-A750D59E2D00}" type="presParOf" srcId="{F9A64608-80D3-4795-BE4B-F8D0B603B58C}" destId="{749A58FB-CD1F-4D61-8099-00225233D170}" srcOrd="0" destOrd="0" presId="urn:microsoft.com/office/officeart/2005/8/layout/list1"/>
    <dgm:cxn modelId="{D48E23D3-3F82-484C-B970-68912AC4764F}" type="presParOf" srcId="{749A58FB-CD1F-4D61-8099-00225233D170}" destId="{C5B7695B-8729-45EF-BEA5-AA656A7945C2}" srcOrd="0" destOrd="0" presId="urn:microsoft.com/office/officeart/2005/8/layout/list1"/>
    <dgm:cxn modelId="{D87DFD4E-9CB1-4A2E-BCA8-B68BA99650BF}" type="presParOf" srcId="{749A58FB-CD1F-4D61-8099-00225233D170}" destId="{6C61FC7C-0107-4D01-AC69-D69083A23A46}" srcOrd="1" destOrd="0" presId="urn:microsoft.com/office/officeart/2005/8/layout/list1"/>
    <dgm:cxn modelId="{04DC86DF-89FA-40D0-85A2-85AC4C9CB024}" type="presParOf" srcId="{F9A64608-80D3-4795-BE4B-F8D0B603B58C}" destId="{AF701648-F712-47D5-B370-657D51BE77AF}" srcOrd="1" destOrd="0" presId="urn:microsoft.com/office/officeart/2005/8/layout/list1"/>
    <dgm:cxn modelId="{8E41B93D-60A1-4A5E-A4DB-19AA639FAD50}" type="presParOf" srcId="{F9A64608-80D3-4795-BE4B-F8D0B603B58C}" destId="{F3DDCB6A-8FEE-4AB5-B567-6B001A2FE855}" srcOrd="2" destOrd="0" presId="urn:microsoft.com/office/officeart/2005/8/layout/list1"/>
    <dgm:cxn modelId="{62F958D9-56DD-43A2-AE5C-8E21B9A3A591}" type="presParOf" srcId="{F9A64608-80D3-4795-BE4B-F8D0B603B58C}" destId="{705BB56E-D47C-4251-86A3-2A5B1808728C}" srcOrd="3" destOrd="0" presId="urn:microsoft.com/office/officeart/2005/8/layout/list1"/>
    <dgm:cxn modelId="{53FD95E6-F6C5-4F54-AC49-7D4973543806}" type="presParOf" srcId="{F9A64608-80D3-4795-BE4B-F8D0B603B58C}" destId="{6AB0AE55-DF4D-4F13-A1F9-9DAF785A7BB1}" srcOrd="4" destOrd="0" presId="urn:microsoft.com/office/officeart/2005/8/layout/list1"/>
    <dgm:cxn modelId="{6651D520-B986-4D37-A959-614457053C67}" type="presParOf" srcId="{6AB0AE55-DF4D-4F13-A1F9-9DAF785A7BB1}" destId="{8258FACB-36D3-405F-88C0-1ED283FC016C}" srcOrd="0" destOrd="0" presId="urn:microsoft.com/office/officeart/2005/8/layout/list1"/>
    <dgm:cxn modelId="{F3472574-FC40-4A23-A167-B5C6E8F4C58B}" type="presParOf" srcId="{6AB0AE55-DF4D-4F13-A1F9-9DAF785A7BB1}" destId="{649B1FBF-9E81-466B-815D-5DECC445AE20}" srcOrd="1" destOrd="0" presId="urn:microsoft.com/office/officeart/2005/8/layout/list1"/>
    <dgm:cxn modelId="{053A5EE1-2FE2-468F-842F-FCEA354326D4}" type="presParOf" srcId="{F9A64608-80D3-4795-BE4B-F8D0B603B58C}" destId="{B419A207-9105-4D26-B48C-F0E7E0DF6044}" srcOrd="5" destOrd="0" presId="urn:microsoft.com/office/officeart/2005/8/layout/list1"/>
    <dgm:cxn modelId="{CA1211C6-1213-4B47-96F4-3F84600B67C2}" type="presParOf" srcId="{F9A64608-80D3-4795-BE4B-F8D0B603B58C}" destId="{513DA597-EE75-4FEA-879B-7D402C364DA0}" srcOrd="6" destOrd="0" presId="urn:microsoft.com/office/officeart/2005/8/layout/list1"/>
    <dgm:cxn modelId="{CF2544B3-9DC5-4E63-9004-548DDAE8A905}" type="presParOf" srcId="{F9A64608-80D3-4795-BE4B-F8D0B603B58C}" destId="{5968DA9B-DA40-4D6C-BB52-9DCCFD0566C4}" srcOrd="7" destOrd="0" presId="urn:microsoft.com/office/officeart/2005/8/layout/list1"/>
    <dgm:cxn modelId="{BA2AFBB1-07A0-4A91-B027-0E041ABAB8A3}" type="presParOf" srcId="{F9A64608-80D3-4795-BE4B-F8D0B603B58C}" destId="{D4D44E96-6D66-4EA9-942E-34267CF19768}" srcOrd="8" destOrd="0" presId="urn:microsoft.com/office/officeart/2005/8/layout/list1"/>
    <dgm:cxn modelId="{0672F4A5-CC2E-43AB-AAAF-B0A5A9988C4C}" type="presParOf" srcId="{D4D44E96-6D66-4EA9-942E-34267CF19768}" destId="{CD0B8855-174C-4603-B5DF-AF0C2A475A2C}" srcOrd="0" destOrd="0" presId="urn:microsoft.com/office/officeart/2005/8/layout/list1"/>
    <dgm:cxn modelId="{2FF2ECD2-E85A-4268-80B8-1210436AF2F7}" type="presParOf" srcId="{D4D44E96-6D66-4EA9-942E-34267CF19768}" destId="{A39013F4-9EE8-4FDE-8729-88C3A22356C2}" srcOrd="1" destOrd="0" presId="urn:microsoft.com/office/officeart/2005/8/layout/list1"/>
    <dgm:cxn modelId="{63FF0930-55E9-47BA-880E-F27A8D5A7A43}" type="presParOf" srcId="{F9A64608-80D3-4795-BE4B-F8D0B603B58C}" destId="{B1170720-687B-42DC-8EF1-AEDF17051A80}" srcOrd="9" destOrd="0" presId="urn:microsoft.com/office/officeart/2005/8/layout/list1"/>
    <dgm:cxn modelId="{F484A126-B6C4-49BD-B79D-6D0B95DBF0BF}" type="presParOf" srcId="{F9A64608-80D3-4795-BE4B-F8D0B603B58C}" destId="{01480D3A-9D79-4311-ACCF-1C005283809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8EED8-09FA-4610-9610-F33AF95B0215}" type="doc">
      <dgm:prSet loTypeId="urn:microsoft.com/office/officeart/2005/8/layout/chevron2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8AA4257-3B5B-4440-9BB6-5141EB9BB203}">
      <dgm:prSet phldrT="[Текст]" custT="1"/>
      <dgm:spPr/>
      <dgm:t>
        <a:bodyPr/>
        <a:lstStyle/>
        <a:p>
          <a:r>
            <a:rPr lang="ru-RU" sz="4000" dirty="0"/>
            <a:t>1</a:t>
          </a:r>
        </a:p>
      </dgm:t>
    </dgm:pt>
    <dgm:pt modelId="{84B2C5F7-E1DF-4266-AB6C-CFF64EAFEA66}" type="parTrans" cxnId="{29190CBE-B439-46E5-A602-FC6E646955D0}">
      <dgm:prSet/>
      <dgm:spPr/>
      <dgm:t>
        <a:bodyPr/>
        <a:lstStyle/>
        <a:p>
          <a:endParaRPr lang="ru-RU"/>
        </a:p>
      </dgm:t>
    </dgm:pt>
    <dgm:pt modelId="{89E96701-92DF-4FE7-A5BC-3BC1F3266947}" type="sibTrans" cxnId="{29190CBE-B439-46E5-A602-FC6E646955D0}">
      <dgm:prSet/>
      <dgm:spPr/>
      <dgm:t>
        <a:bodyPr/>
        <a:lstStyle/>
        <a:p>
          <a:endParaRPr lang="ru-RU"/>
        </a:p>
      </dgm:t>
    </dgm:pt>
    <dgm:pt modelId="{A7A4701C-4B2D-4B05-94A2-FA8A3DD06EDF}">
      <dgm:prSet phldrT="[Текст]" custT="1"/>
      <dgm:spPr/>
      <dgm:t>
        <a:bodyPr/>
        <a:lstStyle/>
        <a:p>
          <a:r>
            <a:rPr lang="ru-RU" sz="2000" dirty="0"/>
            <a:t>Неологизм (в переводе с др. греч. – «новое слово») – слово, значение слова или словосочетание, недавно появившееся в языке (новообразованное, отсутствовавшее ранее). </a:t>
          </a:r>
        </a:p>
      </dgm:t>
    </dgm:pt>
    <dgm:pt modelId="{0DCD7455-E014-4FDB-9819-72249C682071}" type="parTrans" cxnId="{2E88ADE0-55ED-47FB-9D58-4D3ED7C2DEA6}">
      <dgm:prSet/>
      <dgm:spPr/>
      <dgm:t>
        <a:bodyPr/>
        <a:lstStyle/>
        <a:p>
          <a:endParaRPr lang="ru-RU"/>
        </a:p>
      </dgm:t>
    </dgm:pt>
    <dgm:pt modelId="{A8696807-B663-441C-A41C-F4028DCFA3A2}" type="sibTrans" cxnId="{2E88ADE0-55ED-47FB-9D58-4D3ED7C2DEA6}">
      <dgm:prSet/>
      <dgm:spPr/>
      <dgm:t>
        <a:bodyPr/>
        <a:lstStyle/>
        <a:p>
          <a:endParaRPr lang="ru-RU"/>
        </a:p>
      </dgm:t>
    </dgm:pt>
    <dgm:pt modelId="{00CDCFD7-D99F-4A09-A2B5-345AF604CDC5}">
      <dgm:prSet phldrT="[Текст]" custT="1"/>
      <dgm:spPr/>
      <dgm:t>
        <a:bodyPr/>
        <a:lstStyle/>
        <a:p>
          <a:r>
            <a:rPr lang="ru-RU" sz="2000" dirty="0"/>
            <a:t>Русский народ издавна вступал в политические, торговые, научные и культурные связи с другими народами. При этом русский язык обогащался словами из других языков. В лексике современного русского языка около 10% заимствованных слов. </a:t>
          </a:r>
        </a:p>
      </dgm:t>
    </dgm:pt>
    <dgm:pt modelId="{8328E01A-ABC8-4CA7-AF8A-69DAFC40F950}" type="parTrans" cxnId="{8987A69A-E6EF-4405-8C8A-66B019F7F567}">
      <dgm:prSet/>
      <dgm:spPr/>
      <dgm:t>
        <a:bodyPr/>
        <a:lstStyle/>
        <a:p>
          <a:endParaRPr lang="ru-RU"/>
        </a:p>
      </dgm:t>
    </dgm:pt>
    <dgm:pt modelId="{63E39B7B-29EB-410C-8E7F-B3F8C877108C}" type="sibTrans" cxnId="{8987A69A-E6EF-4405-8C8A-66B019F7F567}">
      <dgm:prSet/>
      <dgm:spPr/>
      <dgm:t>
        <a:bodyPr/>
        <a:lstStyle/>
        <a:p>
          <a:endParaRPr lang="ru-RU"/>
        </a:p>
      </dgm:t>
    </dgm:pt>
    <dgm:pt modelId="{03B4D7EA-4D6A-4989-BD86-4F9FC52CB222}">
      <dgm:prSet phldrT="[Текст]" custT="1"/>
      <dgm:spPr/>
      <dgm:t>
        <a:bodyPr/>
        <a:lstStyle/>
        <a:p>
          <a:r>
            <a:rPr lang="ru-RU" sz="2000" dirty="0"/>
            <a:t>Этот термин применяется в истории языка, чтобы охарактеризовать обогащение словарного состава в отдельные исторические периоды</a:t>
          </a:r>
        </a:p>
      </dgm:t>
    </dgm:pt>
    <dgm:pt modelId="{08D0DEB5-8307-4046-881F-E21967FFCB23}" type="sibTrans" cxnId="{CAAC3451-ED13-48F0-BC98-5DE47AF11E5E}">
      <dgm:prSet/>
      <dgm:spPr/>
      <dgm:t>
        <a:bodyPr/>
        <a:lstStyle/>
        <a:p>
          <a:endParaRPr lang="ru-RU"/>
        </a:p>
      </dgm:t>
    </dgm:pt>
    <dgm:pt modelId="{262DD4F6-90D1-437C-B015-92DEE8AC5598}" type="parTrans" cxnId="{CAAC3451-ED13-48F0-BC98-5DE47AF11E5E}">
      <dgm:prSet/>
      <dgm:spPr/>
      <dgm:t>
        <a:bodyPr/>
        <a:lstStyle/>
        <a:p>
          <a:endParaRPr lang="ru-RU"/>
        </a:p>
      </dgm:t>
    </dgm:pt>
    <dgm:pt modelId="{996E3EE8-1DE3-49C8-BA5F-2733C0B25FE4}">
      <dgm:prSet phldrT="[Текст]" custT="1"/>
      <dgm:spPr/>
      <dgm:t>
        <a:bodyPr/>
        <a:lstStyle/>
        <a:p>
          <a:r>
            <a:rPr lang="ru-RU" sz="4000" dirty="0"/>
            <a:t>2</a:t>
          </a:r>
        </a:p>
      </dgm:t>
    </dgm:pt>
    <dgm:pt modelId="{1511720F-8E72-4AE1-84E0-27137B781AAC}" type="sibTrans" cxnId="{D751A657-DDD6-4FF8-8DCB-7D6C862EA5DB}">
      <dgm:prSet/>
      <dgm:spPr/>
      <dgm:t>
        <a:bodyPr/>
        <a:lstStyle/>
        <a:p>
          <a:endParaRPr lang="ru-RU"/>
        </a:p>
      </dgm:t>
    </dgm:pt>
    <dgm:pt modelId="{34E4787D-87C3-44E9-B622-E40DBAEE884D}" type="parTrans" cxnId="{D751A657-DDD6-4FF8-8DCB-7D6C862EA5DB}">
      <dgm:prSet/>
      <dgm:spPr/>
      <dgm:t>
        <a:bodyPr/>
        <a:lstStyle/>
        <a:p>
          <a:endParaRPr lang="ru-RU"/>
        </a:p>
      </dgm:t>
    </dgm:pt>
    <dgm:pt modelId="{C6EBCA5C-9768-4E72-A91F-E9A5C22AD45C}">
      <dgm:prSet phldrT="[Текст]" custT="1"/>
      <dgm:spPr/>
      <dgm:t>
        <a:bodyPr/>
        <a:lstStyle/>
        <a:p>
          <a:r>
            <a:rPr lang="ru-RU" sz="4000" dirty="0"/>
            <a:t>3</a:t>
          </a:r>
        </a:p>
      </dgm:t>
    </dgm:pt>
    <dgm:pt modelId="{325C1AC2-448E-402C-9920-1E5A1182F65F}" type="sibTrans" cxnId="{C0F892F1-C60F-4BE7-BD1A-4D4011D45A2A}">
      <dgm:prSet/>
      <dgm:spPr/>
      <dgm:t>
        <a:bodyPr/>
        <a:lstStyle/>
        <a:p>
          <a:endParaRPr lang="ru-RU"/>
        </a:p>
      </dgm:t>
    </dgm:pt>
    <dgm:pt modelId="{42C62B80-EFD2-4438-8DED-9726E13606AF}" type="parTrans" cxnId="{C0F892F1-C60F-4BE7-BD1A-4D4011D45A2A}">
      <dgm:prSet/>
      <dgm:spPr/>
      <dgm:t>
        <a:bodyPr/>
        <a:lstStyle/>
        <a:p>
          <a:endParaRPr lang="ru-RU"/>
        </a:p>
      </dgm:t>
    </dgm:pt>
    <dgm:pt modelId="{E150B361-32A6-4293-A0F6-3462AB1109B6}" type="pres">
      <dgm:prSet presAssocID="{DFB8EED8-09FA-4610-9610-F33AF95B021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4DD0D0-6D83-4DEC-BE9F-A04B6430A45A}" type="pres">
      <dgm:prSet presAssocID="{88AA4257-3B5B-4440-9BB6-5141EB9BB203}" presName="composite" presStyleCnt="0"/>
      <dgm:spPr/>
    </dgm:pt>
    <dgm:pt modelId="{81DCF647-5910-4EFA-AEBB-DC331E7F2F1E}" type="pres">
      <dgm:prSet presAssocID="{88AA4257-3B5B-4440-9BB6-5141EB9BB20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4D999-1E28-4E60-A22A-7D6A6EF622AF}" type="pres">
      <dgm:prSet presAssocID="{88AA4257-3B5B-4440-9BB6-5141EB9BB20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63A5E-1C1D-4A3E-849F-19BB71C62C62}" type="pres">
      <dgm:prSet presAssocID="{89E96701-92DF-4FE7-A5BC-3BC1F3266947}" presName="sp" presStyleCnt="0"/>
      <dgm:spPr/>
    </dgm:pt>
    <dgm:pt modelId="{DC35C110-67FB-4BE4-AD83-E039EDBF8670}" type="pres">
      <dgm:prSet presAssocID="{996E3EE8-1DE3-49C8-BA5F-2733C0B25FE4}" presName="composite" presStyleCnt="0"/>
      <dgm:spPr/>
    </dgm:pt>
    <dgm:pt modelId="{9B7E733D-96BC-4A1F-A40D-C3173E8D3F21}" type="pres">
      <dgm:prSet presAssocID="{996E3EE8-1DE3-49C8-BA5F-2733C0B25FE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96928-CFEC-48EA-A1DF-EE5BD558D99F}" type="pres">
      <dgm:prSet presAssocID="{996E3EE8-1DE3-49C8-BA5F-2733C0B25FE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C3120F-35EC-4C94-A7F7-3233B919191C}" type="pres">
      <dgm:prSet presAssocID="{1511720F-8E72-4AE1-84E0-27137B781AAC}" presName="sp" presStyleCnt="0"/>
      <dgm:spPr/>
    </dgm:pt>
    <dgm:pt modelId="{8EECB470-3DFE-4AB9-BFF5-1E15D1187E81}" type="pres">
      <dgm:prSet presAssocID="{C6EBCA5C-9768-4E72-A91F-E9A5C22AD45C}" presName="composite" presStyleCnt="0"/>
      <dgm:spPr/>
    </dgm:pt>
    <dgm:pt modelId="{305E623C-1C7D-4834-8BC0-01EE96368D94}" type="pres">
      <dgm:prSet presAssocID="{C6EBCA5C-9768-4E72-A91F-E9A5C22AD45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EBF19-8835-4E6A-881D-FB8E4347F547}" type="pres">
      <dgm:prSet presAssocID="{C6EBCA5C-9768-4E72-A91F-E9A5C22AD45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4ED724-0C23-4FD2-B89D-ADD26C000D5D}" type="presOf" srcId="{996E3EE8-1DE3-49C8-BA5F-2733C0B25FE4}" destId="{9B7E733D-96BC-4A1F-A40D-C3173E8D3F21}" srcOrd="0" destOrd="0" presId="urn:microsoft.com/office/officeart/2005/8/layout/chevron2"/>
    <dgm:cxn modelId="{C0F892F1-C60F-4BE7-BD1A-4D4011D45A2A}" srcId="{DFB8EED8-09FA-4610-9610-F33AF95B0215}" destId="{C6EBCA5C-9768-4E72-A91F-E9A5C22AD45C}" srcOrd="2" destOrd="0" parTransId="{42C62B80-EFD2-4438-8DED-9726E13606AF}" sibTransId="{325C1AC2-448E-402C-9920-1E5A1182F65F}"/>
    <dgm:cxn modelId="{FAFAECC0-9F50-43BE-B732-39169043D774}" type="presOf" srcId="{C6EBCA5C-9768-4E72-A91F-E9A5C22AD45C}" destId="{305E623C-1C7D-4834-8BC0-01EE96368D94}" srcOrd="0" destOrd="0" presId="urn:microsoft.com/office/officeart/2005/8/layout/chevron2"/>
    <dgm:cxn modelId="{15966904-EB8B-43C8-8AC1-645B013A701A}" type="presOf" srcId="{00CDCFD7-D99F-4A09-A2B5-345AF604CDC5}" destId="{F8DEBF19-8835-4E6A-881D-FB8E4347F547}" srcOrd="0" destOrd="0" presId="urn:microsoft.com/office/officeart/2005/8/layout/chevron2"/>
    <dgm:cxn modelId="{2E88ADE0-55ED-47FB-9D58-4D3ED7C2DEA6}" srcId="{88AA4257-3B5B-4440-9BB6-5141EB9BB203}" destId="{A7A4701C-4B2D-4B05-94A2-FA8A3DD06EDF}" srcOrd="0" destOrd="0" parTransId="{0DCD7455-E014-4FDB-9819-72249C682071}" sibTransId="{A8696807-B663-441C-A41C-F4028DCFA3A2}"/>
    <dgm:cxn modelId="{B3B8F4CF-F631-4381-9F2A-8193A570EEE8}" type="presOf" srcId="{A7A4701C-4B2D-4B05-94A2-FA8A3DD06EDF}" destId="{6674D999-1E28-4E60-A22A-7D6A6EF622AF}" srcOrd="0" destOrd="0" presId="urn:microsoft.com/office/officeart/2005/8/layout/chevron2"/>
    <dgm:cxn modelId="{29190CBE-B439-46E5-A602-FC6E646955D0}" srcId="{DFB8EED8-09FA-4610-9610-F33AF95B0215}" destId="{88AA4257-3B5B-4440-9BB6-5141EB9BB203}" srcOrd="0" destOrd="0" parTransId="{84B2C5F7-E1DF-4266-AB6C-CFF64EAFEA66}" sibTransId="{89E96701-92DF-4FE7-A5BC-3BC1F3266947}"/>
    <dgm:cxn modelId="{7ECD7542-3352-4CF1-977E-DBCB7D44B549}" type="presOf" srcId="{88AA4257-3B5B-4440-9BB6-5141EB9BB203}" destId="{81DCF647-5910-4EFA-AEBB-DC331E7F2F1E}" srcOrd="0" destOrd="0" presId="urn:microsoft.com/office/officeart/2005/8/layout/chevron2"/>
    <dgm:cxn modelId="{D751A657-DDD6-4FF8-8DCB-7D6C862EA5DB}" srcId="{DFB8EED8-09FA-4610-9610-F33AF95B0215}" destId="{996E3EE8-1DE3-49C8-BA5F-2733C0B25FE4}" srcOrd="1" destOrd="0" parTransId="{34E4787D-87C3-44E9-B622-E40DBAEE884D}" sibTransId="{1511720F-8E72-4AE1-84E0-27137B781AAC}"/>
    <dgm:cxn modelId="{CAAC3451-ED13-48F0-BC98-5DE47AF11E5E}" srcId="{996E3EE8-1DE3-49C8-BA5F-2733C0B25FE4}" destId="{03B4D7EA-4D6A-4989-BD86-4F9FC52CB222}" srcOrd="0" destOrd="0" parTransId="{262DD4F6-90D1-437C-B015-92DEE8AC5598}" sibTransId="{08D0DEB5-8307-4046-881F-E21967FFCB23}"/>
    <dgm:cxn modelId="{D5BC073B-63AA-4057-8215-6D57B8935A2D}" type="presOf" srcId="{03B4D7EA-4D6A-4989-BD86-4F9FC52CB222}" destId="{38696928-CFEC-48EA-A1DF-EE5BD558D99F}" srcOrd="0" destOrd="0" presId="urn:microsoft.com/office/officeart/2005/8/layout/chevron2"/>
    <dgm:cxn modelId="{057B7148-1307-40EF-BE05-7E57C29EEAB5}" type="presOf" srcId="{DFB8EED8-09FA-4610-9610-F33AF95B0215}" destId="{E150B361-32A6-4293-A0F6-3462AB1109B6}" srcOrd="0" destOrd="0" presId="urn:microsoft.com/office/officeart/2005/8/layout/chevron2"/>
    <dgm:cxn modelId="{8987A69A-E6EF-4405-8C8A-66B019F7F567}" srcId="{C6EBCA5C-9768-4E72-A91F-E9A5C22AD45C}" destId="{00CDCFD7-D99F-4A09-A2B5-345AF604CDC5}" srcOrd="0" destOrd="0" parTransId="{8328E01A-ABC8-4CA7-AF8A-69DAFC40F950}" sibTransId="{63E39B7B-29EB-410C-8E7F-B3F8C877108C}"/>
    <dgm:cxn modelId="{DDD44BAB-5DC7-41AE-A971-069DA2E2A498}" type="presParOf" srcId="{E150B361-32A6-4293-A0F6-3462AB1109B6}" destId="{584DD0D0-6D83-4DEC-BE9F-A04B6430A45A}" srcOrd="0" destOrd="0" presId="urn:microsoft.com/office/officeart/2005/8/layout/chevron2"/>
    <dgm:cxn modelId="{08C25E06-C8B7-4399-90F6-51DE16B86A66}" type="presParOf" srcId="{584DD0D0-6D83-4DEC-BE9F-A04B6430A45A}" destId="{81DCF647-5910-4EFA-AEBB-DC331E7F2F1E}" srcOrd="0" destOrd="0" presId="urn:microsoft.com/office/officeart/2005/8/layout/chevron2"/>
    <dgm:cxn modelId="{32D92588-2138-4C21-8CD2-6F30683D1A88}" type="presParOf" srcId="{584DD0D0-6D83-4DEC-BE9F-A04B6430A45A}" destId="{6674D999-1E28-4E60-A22A-7D6A6EF622AF}" srcOrd="1" destOrd="0" presId="urn:microsoft.com/office/officeart/2005/8/layout/chevron2"/>
    <dgm:cxn modelId="{3C19B4A1-FE2F-4436-BA27-F5A57F55111A}" type="presParOf" srcId="{E150B361-32A6-4293-A0F6-3462AB1109B6}" destId="{BB663A5E-1C1D-4A3E-849F-19BB71C62C62}" srcOrd="1" destOrd="0" presId="urn:microsoft.com/office/officeart/2005/8/layout/chevron2"/>
    <dgm:cxn modelId="{674187C3-1A94-4796-A90C-F70479AA99E8}" type="presParOf" srcId="{E150B361-32A6-4293-A0F6-3462AB1109B6}" destId="{DC35C110-67FB-4BE4-AD83-E039EDBF8670}" srcOrd="2" destOrd="0" presId="urn:microsoft.com/office/officeart/2005/8/layout/chevron2"/>
    <dgm:cxn modelId="{1ADAD68D-8630-48EA-BC61-F80449563FF9}" type="presParOf" srcId="{DC35C110-67FB-4BE4-AD83-E039EDBF8670}" destId="{9B7E733D-96BC-4A1F-A40D-C3173E8D3F21}" srcOrd="0" destOrd="0" presId="urn:microsoft.com/office/officeart/2005/8/layout/chevron2"/>
    <dgm:cxn modelId="{4F20640A-033D-44CD-9C97-0C6779A4482F}" type="presParOf" srcId="{DC35C110-67FB-4BE4-AD83-E039EDBF8670}" destId="{38696928-CFEC-48EA-A1DF-EE5BD558D99F}" srcOrd="1" destOrd="0" presId="urn:microsoft.com/office/officeart/2005/8/layout/chevron2"/>
    <dgm:cxn modelId="{A8398613-ECBE-484E-B7AD-BBA27020B460}" type="presParOf" srcId="{E150B361-32A6-4293-A0F6-3462AB1109B6}" destId="{C4C3120F-35EC-4C94-A7F7-3233B919191C}" srcOrd="3" destOrd="0" presId="urn:microsoft.com/office/officeart/2005/8/layout/chevron2"/>
    <dgm:cxn modelId="{2742E3C3-5701-400C-B786-4D3BC3ECE8DF}" type="presParOf" srcId="{E150B361-32A6-4293-A0F6-3462AB1109B6}" destId="{8EECB470-3DFE-4AB9-BFF5-1E15D1187E81}" srcOrd="4" destOrd="0" presId="urn:microsoft.com/office/officeart/2005/8/layout/chevron2"/>
    <dgm:cxn modelId="{C493B187-450D-468A-B267-E485527A986B}" type="presParOf" srcId="{8EECB470-3DFE-4AB9-BFF5-1E15D1187E81}" destId="{305E623C-1C7D-4834-8BC0-01EE96368D94}" srcOrd="0" destOrd="0" presId="urn:microsoft.com/office/officeart/2005/8/layout/chevron2"/>
    <dgm:cxn modelId="{D7E07663-1941-481A-B67C-CBB22F125724}" type="presParOf" srcId="{8EECB470-3DFE-4AB9-BFF5-1E15D1187E81}" destId="{F8DEBF19-8835-4E6A-881D-FB8E4347F54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C9D256-FF56-4F05-B1CE-7CBAF1813D67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ED8C7B2-2DE6-4A9C-BD3D-21B212EAAB54}">
      <dgm:prSet phldrT="[Текст]" custT="1"/>
      <dgm:spPr/>
      <dgm:t>
        <a:bodyPr/>
        <a:lstStyle/>
        <a:p>
          <a:r>
            <a:rPr lang="ru-RU" sz="2400" i="1" dirty="0"/>
            <a:t>Способы образования неологизмов</a:t>
          </a:r>
        </a:p>
      </dgm:t>
    </dgm:pt>
    <dgm:pt modelId="{0B18BFFA-C457-43D1-980A-85103EB06D8E}" type="parTrans" cxnId="{8EC7E30C-842B-4055-B2F9-4D9385B0B6C0}">
      <dgm:prSet/>
      <dgm:spPr/>
      <dgm:t>
        <a:bodyPr/>
        <a:lstStyle/>
        <a:p>
          <a:endParaRPr lang="ru-RU"/>
        </a:p>
      </dgm:t>
    </dgm:pt>
    <dgm:pt modelId="{22C8BEDD-47FF-4BBD-AF1A-014004B34E9A}" type="sibTrans" cxnId="{8EC7E30C-842B-4055-B2F9-4D9385B0B6C0}">
      <dgm:prSet/>
      <dgm:spPr/>
      <dgm:t>
        <a:bodyPr/>
        <a:lstStyle/>
        <a:p>
          <a:endParaRPr lang="ru-RU"/>
        </a:p>
      </dgm:t>
    </dgm:pt>
    <dgm:pt modelId="{86B363C2-86A8-4F77-888E-F105DB945E2B}" type="asst">
      <dgm:prSet phldrT="[Текст]" custT="1"/>
      <dgm:spPr/>
      <dgm:t>
        <a:bodyPr/>
        <a:lstStyle/>
        <a:p>
          <a:r>
            <a:rPr lang="ru-RU" sz="2000" dirty="0"/>
            <a:t>Словообразовательная деривация</a:t>
          </a:r>
        </a:p>
      </dgm:t>
    </dgm:pt>
    <dgm:pt modelId="{158834AD-954D-4025-A793-ADFF13A996D3}" type="parTrans" cxnId="{BEB2DF93-90CE-428E-B7CA-8C07A0B79716}">
      <dgm:prSet/>
      <dgm:spPr/>
      <dgm:t>
        <a:bodyPr/>
        <a:lstStyle/>
        <a:p>
          <a:endParaRPr lang="ru-RU"/>
        </a:p>
      </dgm:t>
    </dgm:pt>
    <dgm:pt modelId="{D9DAE132-324C-42D7-89EE-40395BB2BC38}" type="sibTrans" cxnId="{BEB2DF93-90CE-428E-B7CA-8C07A0B79716}">
      <dgm:prSet/>
      <dgm:spPr/>
      <dgm:t>
        <a:bodyPr/>
        <a:lstStyle/>
        <a:p>
          <a:endParaRPr lang="ru-RU"/>
        </a:p>
      </dgm:t>
    </dgm:pt>
    <dgm:pt modelId="{CE16BFD5-59F1-4F39-8834-2A33487C2072}" type="asst">
      <dgm:prSet custT="1"/>
      <dgm:spPr/>
      <dgm:t>
        <a:bodyPr/>
        <a:lstStyle/>
        <a:p>
          <a:r>
            <a:rPr lang="ru-RU" sz="1800" dirty="0"/>
            <a:t>Семантическая деривация</a:t>
          </a:r>
        </a:p>
      </dgm:t>
    </dgm:pt>
    <dgm:pt modelId="{B4F6CE0F-ABDC-459D-8D1B-9E570BEAAA90}" type="parTrans" cxnId="{E77B6F1E-1696-45A0-98FF-05D34117C99D}">
      <dgm:prSet/>
      <dgm:spPr/>
      <dgm:t>
        <a:bodyPr/>
        <a:lstStyle/>
        <a:p>
          <a:endParaRPr lang="ru-RU"/>
        </a:p>
      </dgm:t>
    </dgm:pt>
    <dgm:pt modelId="{A0348902-0DED-4173-BC5F-3002FE40C542}" type="sibTrans" cxnId="{E77B6F1E-1696-45A0-98FF-05D34117C99D}">
      <dgm:prSet/>
      <dgm:spPr/>
      <dgm:t>
        <a:bodyPr/>
        <a:lstStyle/>
        <a:p>
          <a:endParaRPr lang="ru-RU"/>
        </a:p>
      </dgm:t>
    </dgm:pt>
    <dgm:pt modelId="{CD901EE3-2DF4-4673-A560-F002084E6AE1}" type="asst">
      <dgm:prSet custT="1"/>
      <dgm:spPr/>
      <dgm:t>
        <a:bodyPr/>
        <a:lstStyle/>
        <a:p>
          <a:r>
            <a:rPr lang="ru-RU" sz="1800" dirty="0"/>
            <a:t>Заимствование слов из других языков</a:t>
          </a:r>
        </a:p>
      </dgm:t>
    </dgm:pt>
    <dgm:pt modelId="{DC91BA0B-4204-4330-A233-369421264795}" type="parTrans" cxnId="{082A7052-B4E5-4241-85E6-7E12923F37DD}">
      <dgm:prSet/>
      <dgm:spPr/>
      <dgm:t>
        <a:bodyPr/>
        <a:lstStyle/>
        <a:p>
          <a:endParaRPr lang="ru-RU"/>
        </a:p>
      </dgm:t>
    </dgm:pt>
    <dgm:pt modelId="{5CEFA485-B4B7-4319-AB1E-792F47781C97}" type="sibTrans" cxnId="{082A7052-B4E5-4241-85E6-7E12923F37DD}">
      <dgm:prSet/>
      <dgm:spPr/>
      <dgm:t>
        <a:bodyPr/>
        <a:lstStyle/>
        <a:p>
          <a:endParaRPr lang="ru-RU"/>
        </a:p>
      </dgm:t>
    </dgm:pt>
    <dgm:pt modelId="{D446DFDA-B380-45FF-885D-EFF7F1B3B946}">
      <dgm:prSet custT="1"/>
      <dgm:spPr/>
      <dgm:t>
        <a:bodyPr/>
        <a:lstStyle/>
        <a:p>
          <a:r>
            <a:rPr lang="ru-RU" sz="1800" dirty="0"/>
            <a:t>Метафоризация</a:t>
          </a:r>
        </a:p>
      </dgm:t>
    </dgm:pt>
    <dgm:pt modelId="{5C7AA67B-C373-420B-AB5D-9D20BAAEED70}" type="parTrans" cxnId="{2B218955-C409-465D-987B-5F3CD0581E1B}">
      <dgm:prSet/>
      <dgm:spPr/>
      <dgm:t>
        <a:bodyPr/>
        <a:lstStyle/>
        <a:p>
          <a:endParaRPr lang="ru-RU"/>
        </a:p>
      </dgm:t>
    </dgm:pt>
    <dgm:pt modelId="{4A3E1454-3355-4E7D-A21E-49F56824AAB1}" type="sibTrans" cxnId="{2B218955-C409-465D-987B-5F3CD0581E1B}">
      <dgm:prSet/>
      <dgm:spPr/>
      <dgm:t>
        <a:bodyPr/>
        <a:lstStyle/>
        <a:p>
          <a:endParaRPr lang="ru-RU"/>
        </a:p>
      </dgm:t>
    </dgm:pt>
    <dgm:pt modelId="{C1B44CA2-E1E2-44D3-942A-7874C348E933}">
      <dgm:prSet custT="1"/>
      <dgm:spPr/>
      <dgm:t>
        <a:bodyPr/>
        <a:lstStyle/>
        <a:p>
          <a:r>
            <a:rPr lang="ru-RU" sz="1800" dirty="0"/>
            <a:t>Метонимизация</a:t>
          </a:r>
        </a:p>
      </dgm:t>
    </dgm:pt>
    <dgm:pt modelId="{0D721F7E-FBF1-4AEA-B6DD-9B7B88894315}" type="parTrans" cxnId="{43E482B5-4C5F-4381-A8D6-76D371B40FA4}">
      <dgm:prSet/>
      <dgm:spPr/>
      <dgm:t>
        <a:bodyPr/>
        <a:lstStyle/>
        <a:p>
          <a:endParaRPr lang="ru-RU"/>
        </a:p>
      </dgm:t>
    </dgm:pt>
    <dgm:pt modelId="{292C871A-C61E-4179-A3E9-71F89C102587}" type="sibTrans" cxnId="{43E482B5-4C5F-4381-A8D6-76D371B40FA4}">
      <dgm:prSet/>
      <dgm:spPr/>
      <dgm:t>
        <a:bodyPr/>
        <a:lstStyle/>
        <a:p>
          <a:endParaRPr lang="ru-RU"/>
        </a:p>
      </dgm:t>
    </dgm:pt>
    <dgm:pt modelId="{9F6A7A67-139D-4E7C-AF20-A304FF66EEB1}">
      <dgm:prSet custT="1"/>
      <dgm:spPr/>
      <dgm:t>
        <a:bodyPr/>
        <a:lstStyle/>
        <a:p>
          <a:r>
            <a:rPr lang="ru-RU" sz="1800" dirty="0"/>
            <a:t>Сужение/расширение значения</a:t>
          </a:r>
        </a:p>
      </dgm:t>
    </dgm:pt>
    <dgm:pt modelId="{4AA358F8-CA49-46A4-A35F-9C142ADC0105}" type="parTrans" cxnId="{872B30D4-8DD4-44BC-B2C8-0E977A04E9B5}">
      <dgm:prSet/>
      <dgm:spPr/>
      <dgm:t>
        <a:bodyPr/>
        <a:lstStyle/>
        <a:p>
          <a:endParaRPr lang="ru-RU"/>
        </a:p>
      </dgm:t>
    </dgm:pt>
    <dgm:pt modelId="{A4381CE2-4E7D-42C0-9572-7EB8C80D4286}" type="sibTrans" cxnId="{872B30D4-8DD4-44BC-B2C8-0E977A04E9B5}">
      <dgm:prSet/>
      <dgm:spPr/>
      <dgm:t>
        <a:bodyPr/>
        <a:lstStyle/>
        <a:p>
          <a:endParaRPr lang="ru-RU"/>
        </a:p>
      </dgm:t>
    </dgm:pt>
    <dgm:pt modelId="{AB5408F1-B76D-4A51-9BCD-3465E009FD3D}" type="pres">
      <dgm:prSet presAssocID="{D1C9D256-FF56-4F05-B1CE-7CBAF1813D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2DF6D-7F01-4254-90D3-C5CA4219273A}" type="pres">
      <dgm:prSet presAssocID="{CED8C7B2-2DE6-4A9C-BD3D-21B212EAAB54}" presName="hierRoot1" presStyleCnt="0">
        <dgm:presLayoutVars>
          <dgm:hierBranch val="init"/>
        </dgm:presLayoutVars>
      </dgm:prSet>
      <dgm:spPr/>
    </dgm:pt>
    <dgm:pt modelId="{FB30E13C-1963-4E22-AD23-06824A4B0C4E}" type="pres">
      <dgm:prSet presAssocID="{CED8C7B2-2DE6-4A9C-BD3D-21B212EAAB54}" presName="rootComposite1" presStyleCnt="0"/>
      <dgm:spPr/>
    </dgm:pt>
    <dgm:pt modelId="{E6906B13-948C-4839-AD4B-CADC49B68ECE}" type="pres">
      <dgm:prSet presAssocID="{CED8C7B2-2DE6-4A9C-BD3D-21B212EAAB54}" presName="rootText1" presStyleLbl="node0" presStyleIdx="0" presStyleCnt="1" custScaleX="5457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27FDE4-0018-46C7-BC50-1D047A9EDBDD}" type="pres">
      <dgm:prSet presAssocID="{CED8C7B2-2DE6-4A9C-BD3D-21B212EAAB5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CA07627-8338-4494-BE3C-0981EF75C643}" type="pres">
      <dgm:prSet presAssocID="{CED8C7B2-2DE6-4A9C-BD3D-21B212EAAB54}" presName="hierChild2" presStyleCnt="0"/>
      <dgm:spPr/>
    </dgm:pt>
    <dgm:pt modelId="{3665A0FB-AFE1-4711-AFFD-DA768CE6E884}" type="pres">
      <dgm:prSet presAssocID="{CED8C7B2-2DE6-4A9C-BD3D-21B212EAAB54}" presName="hierChild3" presStyleCnt="0"/>
      <dgm:spPr/>
    </dgm:pt>
    <dgm:pt modelId="{A612B3BC-D912-4456-8C87-FE1BC193A121}" type="pres">
      <dgm:prSet presAssocID="{158834AD-954D-4025-A793-ADFF13A996D3}" presName="Name111" presStyleLbl="parChTrans1D2" presStyleIdx="0" presStyleCnt="3"/>
      <dgm:spPr/>
      <dgm:t>
        <a:bodyPr/>
        <a:lstStyle/>
        <a:p>
          <a:endParaRPr lang="ru-RU"/>
        </a:p>
      </dgm:t>
    </dgm:pt>
    <dgm:pt modelId="{90B9EA99-01C5-4009-A0A1-E5A6ABD64FD2}" type="pres">
      <dgm:prSet presAssocID="{86B363C2-86A8-4F77-888E-F105DB945E2B}" presName="hierRoot3" presStyleCnt="0">
        <dgm:presLayoutVars>
          <dgm:hierBranch val="init"/>
        </dgm:presLayoutVars>
      </dgm:prSet>
      <dgm:spPr/>
    </dgm:pt>
    <dgm:pt modelId="{8762E18F-3256-45F2-B2E3-4C3027409073}" type="pres">
      <dgm:prSet presAssocID="{86B363C2-86A8-4F77-888E-F105DB945E2B}" presName="rootComposite3" presStyleCnt="0"/>
      <dgm:spPr/>
    </dgm:pt>
    <dgm:pt modelId="{8B86F1A2-EEAB-4293-9C2C-0A295A35F512}" type="pres">
      <dgm:prSet presAssocID="{86B363C2-86A8-4F77-888E-F105DB945E2B}" presName="rootText3" presStyleLbl="asst1" presStyleIdx="0" presStyleCnt="3" custScaleX="227774" custLinFactX="-8977" custLinFactNeighborX="-100000" custLinFactNeighborY="180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B89755-67EE-44F8-A3E2-FFDF8CFECBBD}" type="pres">
      <dgm:prSet presAssocID="{86B363C2-86A8-4F77-888E-F105DB945E2B}" presName="rootConnector3" presStyleLbl="asst1" presStyleIdx="0" presStyleCnt="3"/>
      <dgm:spPr/>
      <dgm:t>
        <a:bodyPr/>
        <a:lstStyle/>
        <a:p>
          <a:endParaRPr lang="ru-RU"/>
        </a:p>
      </dgm:t>
    </dgm:pt>
    <dgm:pt modelId="{0260676D-82BC-42F5-B540-ECB6F69151F0}" type="pres">
      <dgm:prSet presAssocID="{86B363C2-86A8-4F77-888E-F105DB945E2B}" presName="hierChild6" presStyleCnt="0"/>
      <dgm:spPr/>
    </dgm:pt>
    <dgm:pt modelId="{702A92A1-8E06-47B1-A350-82F9A95F6A02}" type="pres">
      <dgm:prSet presAssocID="{86B363C2-86A8-4F77-888E-F105DB945E2B}" presName="hierChild7" presStyleCnt="0"/>
      <dgm:spPr/>
    </dgm:pt>
    <dgm:pt modelId="{52FABB91-B084-494C-8868-8F65BFF2378B}" type="pres">
      <dgm:prSet presAssocID="{B4F6CE0F-ABDC-459D-8D1B-9E570BEAAA90}" presName="Name111" presStyleLbl="parChTrans1D2" presStyleIdx="1" presStyleCnt="3"/>
      <dgm:spPr/>
      <dgm:t>
        <a:bodyPr/>
        <a:lstStyle/>
        <a:p>
          <a:endParaRPr lang="ru-RU"/>
        </a:p>
      </dgm:t>
    </dgm:pt>
    <dgm:pt modelId="{3C2B2F90-573F-45A7-9CFA-A872523A13DA}" type="pres">
      <dgm:prSet presAssocID="{CE16BFD5-59F1-4F39-8834-2A33487C2072}" presName="hierRoot3" presStyleCnt="0">
        <dgm:presLayoutVars>
          <dgm:hierBranch val="init"/>
        </dgm:presLayoutVars>
      </dgm:prSet>
      <dgm:spPr/>
    </dgm:pt>
    <dgm:pt modelId="{F03DAE5B-4AC6-48CD-BD13-8BBB75256580}" type="pres">
      <dgm:prSet presAssocID="{CE16BFD5-59F1-4F39-8834-2A33487C2072}" presName="rootComposite3" presStyleCnt="0"/>
      <dgm:spPr/>
    </dgm:pt>
    <dgm:pt modelId="{9881E105-F83A-4E08-9D7C-2B9223C1C422}" type="pres">
      <dgm:prSet presAssocID="{CE16BFD5-59F1-4F39-8834-2A33487C2072}" presName="rootText3" presStyleLbl="asst1" presStyleIdx="1" presStyleCnt="3" custScaleX="141944" custLinFactNeighborX="-62597" custLinFactNeighborY="115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B164CD-5B3A-49B5-9EF2-67E7FFCF0657}" type="pres">
      <dgm:prSet presAssocID="{CE16BFD5-59F1-4F39-8834-2A33487C2072}" presName="rootConnector3" presStyleLbl="asst1" presStyleIdx="1" presStyleCnt="3"/>
      <dgm:spPr/>
      <dgm:t>
        <a:bodyPr/>
        <a:lstStyle/>
        <a:p>
          <a:endParaRPr lang="ru-RU"/>
        </a:p>
      </dgm:t>
    </dgm:pt>
    <dgm:pt modelId="{1C6F44D9-11AE-45E2-96CA-111F3E1CE155}" type="pres">
      <dgm:prSet presAssocID="{CE16BFD5-59F1-4F39-8834-2A33487C2072}" presName="hierChild6" presStyleCnt="0"/>
      <dgm:spPr/>
    </dgm:pt>
    <dgm:pt modelId="{CF470E81-02D4-4CD7-B285-F9729F81DB2E}" type="pres">
      <dgm:prSet presAssocID="{5C7AA67B-C373-420B-AB5D-9D20BAAEED70}" presName="Name37" presStyleLbl="parChTrans1D3" presStyleIdx="0" presStyleCnt="3"/>
      <dgm:spPr/>
      <dgm:t>
        <a:bodyPr/>
        <a:lstStyle/>
        <a:p>
          <a:endParaRPr lang="ru-RU"/>
        </a:p>
      </dgm:t>
    </dgm:pt>
    <dgm:pt modelId="{7269CB0B-304E-448E-98D7-E3E7E42E7F8A}" type="pres">
      <dgm:prSet presAssocID="{D446DFDA-B380-45FF-885D-EFF7F1B3B946}" presName="hierRoot2" presStyleCnt="0">
        <dgm:presLayoutVars>
          <dgm:hierBranch val="init"/>
        </dgm:presLayoutVars>
      </dgm:prSet>
      <dgm:spPr/>
    </dgm:pt>
    <dgm:pt modelId="{F21EEA2B-6BD4-4271-8FE1-2F21CAFBE068}" type="pres">
      <dgm:prSet presAssocID="{D446DFDA-B380-45FF-885D-EFF7F1B3B946}" presName="rootComposite" presStyleCnt="0"/>
      <dgm:spPr/>
    </dgm:pt>
    <dgm:pt modelId="{6A07825D-C511-4A55-B0CA-7D373FCE3F26}" type="pres">
      <dgm:prSet presAssocID="{D446DFDA-B380-45FF-885D-EFF7F1B3B946}" presName="rootText" presStyleLbl="node3" presStyleIdx="0" presStyleCnt="3" custScaleX="181153" custLinFactNeighborX="-3894" custLinFactNeighborY="637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E17738-256D-4056-8E53-0796EFD29F2D}" type="pres">
      <dgm:prSet presAssocID="{D446DFDA-B380-45FF-885D-EFF7F1B3B946}" presName="rootConnector" presStyleLbl="node3" presStyleIdx="0" presStyleCnt="3"/>
      <dgm:spPr/>
      <dgm:t>
        <a:bodyPr/>
        <a:lstStyle/>
        <a:p>
          <a:endParaRPr lang="ru-RU"/>
        </a:p>
      </dgm:t>
    </dgm:pt>
    <dgm:pt modelId="{A5D7EF0C-5D8E-4626-A842-190B9C5047D9}" type="pres">
      <dgm:prSet presAssocID="{D446DFDA-B380-45FF-885D-EFF7F1B3B946}" presName="hierChild4" presStyleCnt="0"/>
      <dgm:spPr/>
    </dgm:pt>
    <dgm:pt modelId="{E7DBF58D-FF64-4970-B0D0-284789CB7272}" type="pres">
      <dgm:prSet presAssocID="{D446DFDA-B380-45FF-885D-EFF7F1B3B946}" presName="hierChild5" presStyleCnt="0"/>
      <dgm:spPr/>
    </dgm:pt>
    <dgm:pt modelId="{4A4ED738-CB0A-4C5B-A3C1-F463DA418656}" type="pres">
      <dgm:prSet presAssocID="{0D721F7E-FBF1-4AEA-B6DD-9B7B88894315}" presName="Name37" presStyleLbl="parChTrans1D3" presStyleIdx="1" presStyleCnt="3"/>
      <dgm:spPr/>
      <dgm:t>
        <a:bodyPr/>
        <a:lstStyle/>
        <a:p>
          <a:endParaRPr lang="ru-RU"/>
        </a:p>
      </dgm:t>
    </dgm:pt>
    <dgm:pt modelId="{DFA4DFEF-5A97-460C-B10C-388BE06FF9AE}" type="pres">
      <dgm:prSet presAssocID="{C1B44CA2-E1E2-44D3-942A-7874C348E933}" presName="hierRoot2" presStyleCnt="0">
        <dgm:presLayoutVars>
          <dgm:hierBranch val="init"/>
        </dgm:presLayoutVars>
      </dgm:prSet>
      <dgm:spPr/>
    </dgm:pt>
    <dgm:pt modelId="{717BC927-78E4-4577-9D96-E436D93C5A7E}" type="pres">
      <dgm:prSet presAssocID="{C1B44CA2-E1E2-44D3-942A-7874C348E933}" presName="rootComposite" presStyleCnt="0"/>
      <dgm:spPr/>
    </dgm:pt>
    <dgm:pt modelId="{C592B94D-04DE-4D9B-B724-D43175C6AA97}" type="pres">
      <dgm:prSet presAssocID="{C1B44CA2-E1E2-44D3-942A-7874C348E933}" presName="rootText" presStyleLbl="node3" presStyleIdx="1" presStyleCnt="3" custScaleX="192221" custLinFactX="-112221" custLinFactNeighborX="-200000" custLinFactNeighborY="-71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5A58FB-4198-4C2C-B849-3644CBDC1650}" type="pres">
      <dgm:prSet presAssocID="{C1B44CA2-E1E2-44D3-942A-7874C348E933}" presName="rootConnector" presStyleLbl="node3" presStyleIdx="1" presStyleCnt="3"/>
      <dgm:spPr/>
      <dgm:t>
        <a:bodyPr/>
        <a:lstStyle/>
        <a:p>
          <a:endParaRPr lang="ru-RU"/>
        </a:p>
      </dgm:t>
    </dgm:pt>
    <dgm:pt modelId="{9A267D7F-061C-4E0A-AD92-7D28062EE7D5}" type="pres">
      <dgm:prSet presAssocID="{C1B44CA2-E1E2-44D3-942A-7874C348E933}" presName="hierChild4" presStyleCnt="0"/>
      <dgm:spPr/>
    </dgm:pt>
    <dgm:pt modelId="{DF3F1523-5058-4117-96AB-3607B408FB80}" type="pres">
      <dgm:prSet presAssocID="{C1B44CA2-E1E2-44D3-942A-7874C348E933}" presName="hierChild5" presStyleCnt="0"/>
      <dgm:spPr/>
    </dgm:pt>
    <dgm:pt modelId="{9AF7CAAF-3C1A-44B0-85A8-EEBD34F4FD05}" type="pres">
      <dgm:prSet presAssocID="{4AA358F8-CA49-46A4-A35F-9C142ADC0105}" presName="Name37" presStyleLbl="parChTrans1D3" presStyleIdx="2" presStyleCnt="3"/>
      <dgm:spPr/>
      <dgm:t>
        <a:bodyPr/>
        <a:lstStyle/>
        <a:p>
          <a:endParaRPr lang="ru-RU"/>
        </a:p>
      </dgm:t>
    </dgm:pt>
    <dgm:pt modelId="{681B3A55-E79F-42DF-87C9-377E7956A384}" type="pres">
      <dgm:prSet presAssocID="{9F6A7A67-139D-4E7C-AF20-A304FF66EEB1}" presName="hierRoot2" presStyleCnt="0">
        <dgm:presLayoutVars>
          <dgm:hierBranch val="init"/>
        </dgm:presLayoutVars>
      </dgm:prSet>
      <dgm:spPr/>
    </dgm:pt>
    <dgm:pt modelId="{2A367E0D-558C-4141-B16E-FBF744FE24BC}" type="pres">
      <dgm:prSet presAssocID="{9F6A7A67-139D-4E7C-AF20-A304FF66EEB1}" presName="rootComposite" presStyleCnt="0"/>
      <dgm:spPr/>
    </dgm:pt>
    <dgm:pt modelId="{59477160-FD60-4B9E-87EB-67373E47DCF7}" type="pres">
      <dgm:prSet presAssocID="{9F6A7A67-139D-4E7C-AF20-A304FF66EEB1}" presName="rootText" presStyleLbl="node3" presStyleIdx="2" presStyleCnt="3" custScaleX="221966" custScaleY="174020" custLinFactNeighborX="-82427" custLinFactNeighborY="243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92BBCF-E68E-4CA3-A70C-14848C6C6F93}" type="pres">
      <dgm:prSet presAssocID="{9F6A7A67-139D-4E7C-AF20-A304FF66EEB1}" presName="rootConnector" presStyleLbl="node3" presStyleIdx="2" presStyleCnt="3"/>
      <dgm:spPr/>
      <dgm:t>
        <a:bodyPr/>
        <a:lstStyle/>
        <a:p>
          <a:endParaRPr lang="ru-RU"/>
        </a:p>
      </dgm:t>
    </dgm:pt>
    <dgm:pt modelId="{DF2CF185-A6A1-4952-A822-E2BF40D18457}" type="pres">
      <dgm:prSet presAssocID="{9F6A7A67-139D-4E7C-AF20-A304FF66EEB1}" presName="hierChild4" presStyleCnt="0"/>
      <dgm:spPr/>
    </dgm:pt>
    <dgm:pt modelId="{6E9586C0-E45C-4307-A511-BF522E9BCD85}" type="pres">
      <dgm:prSet presAssocID="{9F6A7A67-139D-4E7C-AF20-A304FF66EEB1}" presName="hierChild5" presStyleCnt="0"/>
      <dgm:spPr/>
    </dgm:pt>
    <dgm:pt modelId="{2723AA8E-0958-4530-9988-0FC7E4C952C9}" type="pres">
      <dgm:prSet presAssocID="{CE16BFD5-59F1-4F39-8834-2A33487C2072}" presName="hierChild7" presStyleCnt="0"/>
      <dgm:spPr/>
    </dgm:pt>
    <dgm:pt modelId="{2369142D-A593-467D-84B2-4C091EB4F288}" type="pres">
      <dgm:prSet presAssocID="{DC91BA0B-4204-4330-A233-369421264795}" presName="Name111" presStyleLbl="parChTrans1D2" presStyleIdx="2" presStyleCnt="3"/>
      <dgm:spPr/>
      <dgm:t>
        <a:bodyPr/>
        <a:lstStyle/>
        <a:p>
          <a:endParaRPr lang="ru-RU"/>
        </a:p>
      </dgm:t>
    </dgm:pt>
    <dgm:pt modelId="{F6F63F66-76A9-445D-A4C0-67B4277C0D08}" type="pres">
      <dgm:prSet presAssocID="{CD901EE3-2DF4-4673-A560-F002084E6AE1}" presName="hierRoot3" presStyleCnt="0">
        <dgm:presLayoutVars>
          <dgm:hierBranch val="init"/>
        </dgm:presLayoutVars>
      </dgm:prSet>
      <dgm:spPr/>
    </dgm:pt>
    <dgm:pt modelId="{3025C2CD-D286-4586-9A34-9B17E56E3674}" type="pres">
      <dgm:prSet presAssocID="{CD901EE3-2DF4-4673-A560-F002084E6AE1}" presName="rootComposite3" presStyleCnt="0"/>
      <dgm:spPr/>
    </dgm:pt>
    <dgm:pt modelId="{AE189EE1-7F95-4A78-8CAE-08344F606BF8}" type="pres">
      <dgm:prSet presAssocID="{CD901EE3-2DF4-4673-A560-F002084E6AE1}" presName="rootText3" presStyleLbl="asst1" presStyleIdx="2" presStyleCnt="3" custScaleX="211496" custScaleY="104169" custLinFactX="187104" custLinFactY="-284094" custLinFactNeighborX="200000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DB68D7-0A7A-49E2-9B07-39071C33E5EB}" type="pres">
      <dgm:prSet presAssocID="{CD901EE3-2DF4-4673-A560-F002084E6AE1}" presName="rootConnector3" presStyleLbl="asst1" presStyleIdx="2" presStyleCnt="3"/>
      <dgm:spPr/>
      <dgm:t>
        <a:bodyPr/>
        <a:lstStyle/>
        <a:p>
          <a:endParaRPr lang="ru-RU"/>
        </a:p>
      </dgm:t>
    </dgm:pt>
    <dgm:pt modelId="{549719BB-663A-4391-ABE9-51F2A096A50B}" type="pres">
      <dgm:prSet presAssocID="{CD901EE3-2DF4-4673-A560-F002084E6AE1}" presName="hierChild6" presStyleCnt="0"/>
      <dgm:spPr/>
    </dgm:pt>
    <dgm:pt modelId="{6A387F8B-C9C6-4873-A93A-67D0164BF8FB}" type="pres">
      <dgm:prSet presAssocID="{CD901EE3-2DF4-4673-A560-F002084E6AE1}" presName="hierChild7" presStyleCnt="0"/>
      <dgm:spPr/>
    </dgm:pt>
  </dgm:ptLst>
  <dgm:cxnLst>
    <dgm:cxn modelId="{E48B678D-EC8B-4598-B436-4F27BD8895DE}" type="presOf" srcId="{86B363C2-86A8-4F77-888E-F105DB945E2B}" destId="{8B86F1A2-EEAB-4293-9C2C-0A295A35F512}" srcOrd="0" destOrd="0" presId="urn:microsoft.com/office/officeart/2005/8/layout/orgChart1"/>
    <dgm:cxn modelId="{A4EB4E56-969E-4573-8B96-E1B8CD607B1D}" type="presOf" srcId="{CE16BFD5-59F1-4F39-8834-2A33487C2072}" destId="{9881E105-F83A-4E08-9D7C-2B9223C1C422}" srcOrd="0" destOrd="0" presId="urn:microsoft.com/office/officeart/2005/8/layout/orgChart1"/>
    <dgm:cxn modelId="{43E482B5-4C5F-4381-A8D6-76D371B40FA4}" srcId="{CE16BFD5-59F1-4F39-8834-2A33487C2072}" destId="{C1B44CA2-E1E2-44D3-942A-7874C348E933}" srcOrd="1" destOrd="0" parTransId="{0D721F7E-FBF1-4AEA-B6DD-9B7B88894315}" sibTransId="{292C871A-C61E-4179-A3E9-71F89C102587}"/>
    <dgm:cxn modelId="{872B30D4-8DD4-44BC-B2C8-0E977A04E9B5}" srcId="{CE16BFD5-59F1-4F39-8834-2A33487C2072}" destId="{9F6A7A67-139D-4E7C-AF20-A304FF66EEB1}" srcOrd="2" destOrd="0" parTransId="{4AA358F8-CA49-46A4-A35F-9C142ADC0105}" sibTransId="{A4381CE2-4E7D-42C0-9572-7EB8C80D4286}"/>
    <dgm:cxn modelId="{EB28A6D8-CB25-498B-B38E-4B3504361983}" type="presOf" srcId="{D1C9D256-FF56-4F05-B1CE-7CBAF1813D67}" destId="{AB5408F1-B76D-4A51-9BCD-3465E009FD3D}" srcOrd="0" destOrd="0" presId="urn:microsoft.com/office/officeart/2005/8/layout/orgChart1"/>
    <dgm:cxn modelId="{8671D6F1-1739-48C1-A649-2139C54EEAA1}" type="presOf" srcId="{CE16BFD5-59F1-4F39-8834-2A33487C2072}" destId="{B7B164CD-5B3A-49B5-9EF2-67E7FFCF0657}" srcOrd="1" destOrd="0" presId="urn:microsoft.com/office/officeart/2005/8/layout/orgChart1"/>
    <dgm:cxn modelId="{2B218955-C409-465D-987B-5F3CD0581E1B}" srcId="{CE16BFD5-59F1-4F39-8834-2A33487C2072}" destId="{D446DFDA-B380-45FF-885D-EFF7F1B3B946}" srcOrd="0" destOrd="0" parTransId="{5C7AA67B-C373-420B-AB5D-9D20BAAEED70}" sibTransId="{4A3E1454-3355-4E7D-A21E-49F56824AAB1}"/>
    <dgm:cxn modelId="{19669426-DD0A-4C8B-8842-2D2F62CEF6E8}" type="presOf" srcId="{B4F6CE0F-ABDC-459D-8D1B-9E570BEAAA90}" destId="{52FABB91-B084-494C-8868-8F65BFF2378B}" srcOrd="0" destOrd="0" presId="urn:microsoft.com/office/officeart/2005/8/layout/orgChart1"/>
    <dgm:cxn modelId="{8EC7E30C-842B-4055-B2F9-4D9385B0B6C0}" srcId="{D1C9D256-FF56-4F05-B1CE-7CBAF1813D67}" destId="{CED8C7B2-2DE6-4A9C-BD3D-21B212EAAB54}" srcOrd="0" destOrd="0" parTransId="{0B18BFFA-C457-43D1-980A-85103EB06D8E}" sibTransId="{22C8BEDD-47FF-4BBD-AF1A-014004B34E9A}"/>
    <dgm:cxn modelId="{F60E7ECB-72BC-47A4-AD34-137FFB4FA2C9}" type="presOf" srcId="{CD901EE3-2DF4-4673-A560-F002084E6AE1}" destId="{AE189EE1-7F95-4A78-8CAE-08344F606BF8}" srcOrd="0" destOrd="0" presId="urn:microsoft.com/office/officeart/2005/8/layout/orgChart1"/>
    <dgm:cxn modelId="{17E93CDF-F7BF-48FC-863E-1332046A08FA}" type="presOf" srcId="{4AA358F8-CA49-46A4-A35F-9C142ADC0105}" destId="{9AF7CAAF-3C1A-44B0-85A8-EEBD34F4FD05}" srcOrd="0" destOrd="0" presId="urn:microsoft.com/office/officeart/2005/8/layout/orgChart1"/>
    <dgm:cxn modelId="{6EBF3DF9-27D6-4538-B2C8-9DACD15530C7}" type="presOf" srcId="{9F6A7A67-139D-4E7C-AF20-A304FF66EEB1}" destId="{59477160-FD60-4B9E-87EB-67373E47DCF7}" srcOrd="0" destOrd="0" presId="urn:microsoft.com/office/officeart/2005/8/layout/orgChart1"/>
    <dgm:cxn modelId="{E0ED329B-9130-4979-8440-C4BE501918A3}" type="presOf" srcId="{D446DFDA-B380-45FF-885D-EFF7F1B3B946}" destId="{1FE17738-256D-4056-8E53-0796EFD29F2D}" srcOrd="1" destOrd="0" presId="urn:microsoft.com/office/officeart/2005/8/layout/orgChart1"/>
    <dgm:cxn modelId="{082A7052-B4E5-4241-85E6-7E12923F37DD}" srcId="{CED8C7B2-2DE6-4A9C-BD3D-21B212EAAB54}" destId="{CD901EE3-2DF4-4673-A560-F002084E6AE1}" srcOrd="2" destOrd="0" parTransId="{DC91BA0B-4204-4330-A233-369421264795}" sibTransId="{5CEFA485-B4B7-4319-AB1E-792F47781C97}"/>
    <dgm:cxn modelId="{50605F44-6592-4B15-ACAC-2961BCD7D8EA}" type="presOf" srcId="{C1B44CA2-E1E2-44D3-942A-7874C348E933}" destId="{BD5A58FB-4198-4C2C-B849-3644CBDC1650}" srcOrd="1" destOrd="0" presId="urn:microsoft.com/office/officeart/2005/8/layout/orgChart1"/>
    <dgm:cxn modelId="{A2208A80-769A-48C3-ABBD-A64798DDB218}" type="presOf" srcId="{158834AD-954D-4025-A793-ADFF13A996D3}" destId="{A612B3BC-D912-4456-8C87-FE1BC193A121}" srcOrd="0" destOrd="0" presId="urn:microsoft.com/office/officeart/2005/8/layout/orgChart1"/>
    <dgm:cxn modelId="{BEB2DF93-90CE-428E-B7CA-8C07A0B79716}" srcId="{CED8C7B2-2DE6-4A9C-BD3D-21B212EAAB54}" destId="{86B363C2-86A8-4F77-888E-F105DB945E2B}" srcOrd="0" destOrd="0" parTransId="{158834AD-954D-4025-A793-ADFF13A996D3}" sibTransId="{D9DAE132-324C-42D7-89EE-40395BB2BC38}"/>
    <dgm:cxn modelId="{1C3EEC89-13CE-462D-B0C7-FFFE9A373548}" type="presOf" srcId="{CED8C7B2-2DE6-4A9C-BD3D-21B212EAAB54}" destId="{2B27FDE4-0018-46C7-BC50-1D047A9EDBDD}" srcOrd="1" destOrd="0" presId="urn:microsoft.com/office/officeart/2005/8/layout/orgChart1"/>
    <dgm:cxn modelId="{E77B6F1E-1696-45A0-98FF-05D34117C99D}" srcId="{CED8C7B2-2DE6-4A9C-BD3D-21B212EAAB54}" destId="{CE16BFD5-59F1-4F39-8834-2A33487C2072}" srcOrd="1" destOrd="0" parTransId="{B4F6CE0F-ABDC-459D-8D1B-9E570BEAAA90}" sibTransId="{A0348902-0DED-4173-BC5F-3002FE40C542}"/>
    <dgm:cxn modelId="{EA1F85E7-E35A-47F8-8B5B-E3FB30A5F882}" type="presOf" srcId="{CED8C7B2-2DE6-4A9C-BD3D-21B212EAAB54}" destId="{E6906B13-948C-4839-AD4B-CADC49B68ECE}" srcOrd="0" destOrd="0" presId="urn:microsoft.com/office/officeart/2005/8/layout/orgChart1"/>
    <dgm:cxn modelId="{DC5B46A2-8740-4A84-8D1D-5E8D45CBA42E}" type="presOf" srcId="{86B363C2-86A8-4F77-888E-F105DB945E2B}" destId="{95B89755-67EE-44F8-A3E2-FFDF8CFECBBD}" srcOrd="1" destOrd="0" presId="urn:microsoft.com/office/officeart/2005/8/layout/orgChart1"/>
    <dgm:cxn modelId="{0AF65330-0B54-4EEE-802A-27E686DBD8F2}" type="presOf" srcId="{0D721F7E-FBF1-4AEA-B6DD-9B7B88894315}" destId="{4A4ED738-CB0A-4C5B-A3C1-F463DA418656}" srcOrd="0" destOrd="0" presId="urn:microsoft.com/office/officeart/2005/8/layout/orgChart1"/>
    <dgm:cxn modelId="{24704167-1187-49F9-9ACE-EFFC06870A44}" type="presOf" srcId="{C1B44CA2-E1E2-44D3-942A-7874C348E933}" destId="{C592B94D-04DE-4D9B-B724-D43175C6AA97}" srcOrd="0" destOrd="0" presId="urn:microsoft.com/office/officeart/2005/8/layout/orgChart1"/>
    <dgm:cxn modelId="{58C2269A-A13E-4097-A0F7-B58239325AF5}" type="presOf" srcId="{5C7AA67B-C373-420B-AB5D-9D20BAAEED70}" destId="{CF470E81-02D4-4CD7-B285-F9729F81DB2E}" srcOrd="0" destOrd="0" presId="urn:microsoft.com/office/officeart/2005/8/layout/orgChart1"/>
    <dgm:cxn modelId="{264CA320-F6E3-495C-A9CA-EF911C404534}" type="presOf" srcId="{DC91BA0B-4204-4330-A233-369421264795}" destId="{2369142D-A593-467D-84B2-4C091EB4F288}" srcOrd="0" destOrd="0" presId="urn:microsoft.com/office/officeart/2005/8/layout/orgChart1"/>
    <dgm:cxn modelId="{3D4D716B-1A96-4A30-98C3-152019C7B7AF}" type="presOf" srcId="{CD901EE3-2DF4-4673-A560-F002084E6AE1}" destId="{8BDB68D7-0A7A-49E2-9B07-39071C33E5EB}" srcOrd="1" destOrd="0" presId="urn:microsoft.com/office/officeart/2005/8/layout/orgChart1"/>
    <dgm:cxn modelId="{98845927-3B78-4C12-961B-7E5C0CB00503}" type="presOf" srcId="{9F6A7A67-139D-4E7C-AF20-A304FF66EEB1}" destId="{A692BBCF-E68E-4CA3-A70C-14848C6C6F93}" srcOrd="1" destOrd="0" presId="urn:microsoft.com/office/officeart/2005/8/layout/orgChart1"/>
    <dgm:cxn modelId="{E2D8B0D4-74F8-4642-960E-D0E2F349E48F}" type="presOf" srcId="{D446DFDA-B380-45FF-885D-EFF7F1B3B946}" destId="{6A07825D-C511-4A55-B0CA-7D373FCE3F26}" srcOrd="0" destOrd="0" presId="urn:microsoft.com/office/officeart/2005/8/layout/orgChart1"/>
    <dgm:cxn modelId="{1C78A0CD-9F1C-4A9C-B1BF-5A4310DFE270}" type="presParOf" srcId="{AB5408F1-B76D-4A51-9BCD-3465E009FD3D}" destId="{37D2DF6D-7F01-4254-90D3-C5CA4219273A}" srcOrd="0" destOrd="0" presId="urn:microsoft.com/office/officeart/2005/8/layout/orgChart1"/>
    <dgm:cxn modelId="{8B133B41-0D68-41BC-8B07-C5032C626B10}" type="presParOf" srcId="{37D2DF6D-7F01-4254-90D3-C5CA4219273A}" destId="{FB30E13C-1963-4E22-AD23-06824A4B0C4E}" srcOrd="0" destOrd="0" presId="urn:microsoft.com/office/officeart/2005/8/layout/orgChart1"/>
    <dgm:cxn modelId="{823C7205-5E58-4BE6-939C-34024E783857}" type="presParOf" srcId="{FB30E13C-1963-4E22-AD23-06824A4B0C4E}" destId="{E6906B13-948C-4839-AD4B-CADC49B68ECE}" srcOrd="0" destOrd="0" presId="urn:microsoft.com/office/officeart/2005/8/layout/orgChart1"/>
    <dgm:cxn modelId="{B33165CB-CBD3-4D5D-9400-7E3A11D6D095}" type="presParOf" srcId="{FB30E13C-1963-4E22-AD23-06824A4B0C4E}" destId="{2B27FDE4-0018-46C7-BC50-1D047A9EDBDD}" srcOrd="1" destOrd="0" presId="urn:microsoft.com/office/officeart/2005/8/layout/orgChart1"/>
    <dgm:cxn modelId="{ED009551-884D-44ED-9689-F3E424A9AADB}" type="presParOf" srcId="{37D2DF6D-7F01-4254-90D3-C5CA4219273A}" destId="{6CA07627-8338-4494-BE3C-0981EF75C643}" srcOrd="1" destOrd="0" presId="urn:microsoft.com/office/officeart/2005/8/layout/orgChart1"/>
    <dgm:cxn modelId="{01AB5DF9-8666-4169-A05F-0F32CEBE2A26}" type="presParOf" srcId="{37D2DF6D-7F01-4254-90D3-C5CA4219273A}" destId="{3665A0FB-AFE1-4711-AFFD-DA768CE6E884}" srcOrd="2" destOrd="0" presId="urn:microsoft.com/office/officeart/2005/8/layout/orgChart1"/>
    <dgm:cxn modelId="{F91A6FDE-36DD-45A1-85F4-0F2071F2A80E}" type="presParOf" srcId="{3665A0FB-AFE1-4711-AFFD-DA768CE6E884}" destId="{A612B3BC-D912-4456-8C87-FE1BC193A121}" srcOrd="0" destOrd="0" presId="urn:microsoft.com/office/officeart/2005/8/layout/orgChart1"/>
    <dgm:cxn modelId="{3A6814EC-91B5-403A-9DFD-885516195AC4}" type="presParOf" srcId="{3665A0FB-AFE1-4711-AFFD-DA768CE6E884}" destId="{90B9EA99-01C5-4009-A0A1-E5A6ABD64FD2}" srcOrd="1" destOrd="0" presId="urn:microsoft.com/office/officeart/2005/8/layout/orgChart1"/>
    <dgm:cxn modelId="{47ED40D2-1B20-4C62-910B-4CB3F63B2F86}" type="presParOf" srcId="{90B9EA99-01C5-4009-A0A1-E5A6ABD64FD2}" destId="{8762E18F-3256-45F2-B2E3-4C3027409073}" srcOrd="0" destOrd="0" presId="urn:microsoft.com/office/officeart/2005/8/layout/orgChart1"/>
    <dgm:cxn modelId="{B8D4C58A-9A18-4E0F-A62D-2AA9ED4B75C5}" type="presParOf" srcId="{8762E18F-3256-45F2-B2E3-4C3027409073}" destId="{8B86F1A2-EEAB-4293-9C2C-0A295A35F512}" srcOrd="0" destOrd="0" presId="urn:microsoft.com/office/officeart/2005/8/layout/orgChart1"/>
    <dgm:cxn modelId="{EF8B82DE-AC9A-48B1-B372-B776D1CEADBB}" type="presParOf" srcId="{8762E18F-3256-45F2-B2E3-4C3027409073}" destId="{95B89755-67EE-44F8-A3E2-FFDF8CFECBBD}" srcOrd="1" destOrd="0" presId="urn:microsoft.com/office/officeart/2005/8/layout/orgChart1"/>
    <dgm:cxn modelId="{275DDFDC-2B0D-4F71-BC98-97C6A7CB644F}" type="presParOf" srcId="{90B9EA99-01C5-4009-A0A1-E5A6ABD64FD2}" destId="{0260676D-82BC-42F5-B540-ECB6F69151F0}" srcOrd="1" destOrd="0" presId="urn:microsoft.com/office/officeart/2005/8/layout/orgChart1"/>
    <dgm:cxn modelId="{BB1789F1-E5F5-4041-B638-1E47A0B1E98C}" type="presParOf" srcId="{90B9EA99-01C5-4009-A0A1-E5A6ABD64FD2}" destId="{702A92A1-8E06-47B1-A350-82F9A95F6A02}" srcOrd="2" destOrd="0" presId="urn:microsoft.com/office/officeart/2005/8/layout/orgChart1"/>
    <dgm:cxn modelId="{4B7306FF-4744-49E8-BB0E-B4E2B1266C84}" type="presParOf" srcId="{3665A0FB-AFE1-4711-AFFD-DA768CE6E884}" destId="{52FABB91-B084-494C-8868-8F65BFF2378B}" srcOrd="2" destOrd="0" presId="urn:microsoft.com/office/officeart/2005/8/layout/orgChart1"/>
    <dgm:cxn modelId="{0845E4BF-9156-480E-A4E5-CDB19BD8B163}" type="presParOf" srcId="{3665A0FB-AFE1-4711-AFFD-DA768CE6E884}" destId="{3C2B2F90-573F-45A7-9CFA-A872523A13DA}" srcOrd="3" destOrd="0" presId="urn:microsoft.com/office/officeart/2005/8/layout/orgChart1"/>
    <dgm:cxn modelId="{9134D4B8-CF72-4275-873E-C08BB71391C5}" type="presParOf" srcId="{3C2B2F90-573F-45A7-9CFA-A872523A13DA}" destId="{F03DAE5B-4AC6-48CD-BD13-8BBB75256580}" srcOrd="0" destOrd="0" presId="urn:microsoft.com/office/officeart/2005/8/layout/orgChart1"/>
    <dgm:cxn modelId="{37A35A93-CE38-4E42-909A-88D00549D343}" type="presParOf" srcId="{F03DAE5B-4AC6-48CD-BD13-8BBB75256580}" destId="{9881E105-F83A-4E08-9D7C-2B9223C1C422}" srcOrd="0" destOrd="0" presId="urn:microsoft.com/office/officeart/2005/8/layout/orgChart1"/>
    <dgm:cxn modelId="{B42471D3-99AE-4195-9065-98B0506C1B15}" type="presParOf" srcId="{F03DAE5B-4AC6-48CD-BD13-8BBB75256580}" destId="{B7B164CD-5B3A-49B5-9EF2-67E7FFCF0657}" srcOrd="1" destOrd="0" presId="urn:microsoft.com/office/officeart/2005/8/layout/orgChart1"/>
    <dgm:cxn modelId="{28BFEA0D-160D-4A8C-9D3E-83F93B755C3E}" type="presParOf" srcId="{3C2B2F90-573F-45A7-9CFA-A872523A13DA}" destId="{1C6F44D9-11AE-45E2-96CA-111F3E1CE155}" srcOrd="1" destOrd="0" presId="urn:microsoft.com/office/officeart/2005/8/layout/orgChart1"/>
    <dgm:cxn modelId="{471FEEBF-B49F-4E51-87D9-0E1EC6FC18E2}" type="presParOf" srcId="{1C6F44D9-11AE-45E2-96CA-111F3E1CE155}" destId="{CF470E81-02D4-4CD7-B285-F9729F81DB2E}" srcOrd="0" destOrd="0" presId="urn:microsoft.com/office/officeart/2005/8/layout/orgChart1"/>
    <dgm:cxn modelId="{B4A4960E-86FB-434A-952D-E58188EC1614}" type="presParOf" srcId="{1C6F44D9-11AE-45E2-96CA-111F3E1CE155}" destId="{7269CB0B-304E-448E-98D7-E3E7E42E7F8A}" srcOrd="1" destOrd="0" presId="urn:microsoft.com/office/officeart/2005/8/layout/orgChart1"/>
    <dgm:cxn modelId="{A096FD3C-1002-4FF8-AED8-B4CCD5FC8829}" type="presParOf" srcId="{7269CB0B-304E-448E-98D7-E3E7E42E7F8A}" destId="{F21EEA2B-6BD4-4271-8FE1-2F21CAFBE068}" srcOrd="0" destOrd="0" presId="urn:microsoft.com/office/officeart/2005/8/layout/orgChart1"/>
    <dgm:cxn modelId="{A85975C7-303A-4146-A4E2-4DEC72548331}" type="presParOf" srcId="{F21EEA2B-6BD4-4271-8FE1-2F21CAFBE068}" destId="{6A07825D-C511-4A55-B0CA-7D373FCE3F26}" srcOrd="0" destOrd="0" presId="urn:microsoft.com/office/officeart/2005/8/layout/orgChart1"/>
    <dgm:cxn modelId="{4BEB2282-FD07-434F-A1BC-1F353E68DC53}" type="presParOf" srcId="{F21EEA2B-6BD4-4271-8FE1-2F21CAFBE068}" destId="{1FE17738-256D-4056-8E53-0796EFD29F2D}" srcOrd="1" destOrd="0" presId="urn:microsoft.com/office/officeart/2005/8/layout/orgChart1"/>
    <dgm:cxn modelId="{626E4F8A-E61D-4B32-82C4-91FAD3C55C23}" type="presParOf" srcId="{7269CB0B-304E-448E-98D7-E3E7E42E7F8A}" destId="{A5D7EF0C-5D8E-4626-A842-190B9C5047D9}" srcOrd="1" destOrd="0" presId="urn:microsoft.com/office/officeart/2005/8/layout/orgChart1"/>
    <dgm:cxn modelId="{D1C79827-86A7-460E-9E2E-1877EF942E41}" type="presParOf" srcId="{7269CB0B-304E-448E-98D7-E3E7E42E7F8A}" destId="{E7DBF58D-FF64-4970-B0D0-284789CB7272}" srcOrd="2" destOrd="0" presId="urn:microsoft.com/office/officeart/2005/8/layout/orgChart1"/>
    <dgm:cxn modelId="{89D6A4E6-CAB8-4261-9DA9-6B19ECD311FE}" type="presParOf" srcId="{1C6F44D9-11AE-45E2-96CA-111F3E1CE155}" destId="{4A4ED738-CB0A-4C5B-A3C1-F463DA418656}" srcOrd="2" destOrd="0" presId="urn:microsoft.com/office/officeart/2005/8/layout/orgChart1"/>
    <dgm:cxn modelId="{1C88B24B-21FB-48E5-908A-C487359061ED}" type="presParOf" srcId="{1C6F44D9-11AE-45E2-96CA-111F3E1CE155}" destId="{DFA4DFEF-5A97-460C-B10C-388BE06FF9AE}" srcOrd="3" destOrd="0" presId="urn:microsoft.com/office/officeart/2005/8/layout/orgChart1"/>
    <dgm:cxn modelId="{C3CCF925-6C5E-465A-ADFE-DFC1BA5C0FDC}" type="presParOf" srcId="{DFA4DFEF-5A97-460C-B10C-388BE06FF9AE}" destId="{717BC927-78E4-4577-9D96-E436D93C5A7E}" srcOrd="0" destOrd="0" presId="urn:microsoft.com/office/officeart/2005/8/layout/orgChart1"/>
    <dgm:cxn modelId="{D7FFFEDB-BA90-45BD-871A-2978800C8EC4}" type="presParOf" srcId="{717BC927-78E4-4577-9D96-E436D93C5A7E}" destId="{C592B94D-04DE-4D9B-B724-D43175C6AA97}" srcOrd="0" destOrd="0" presId="urn:microsoft.com/office/officeart/2005/8/layout/orgChart1"/>
    <dgm:cxn modelId="{D3F19776-FB53-422B-94CB-9803EEF18692}" type="presParOf" srcId="{717BC927-78E4-4577-9D96-E436D93C5A7E}" destId="{BD5A58FB-4198-4C2C-B849-3644CBDC1650}" srcOrd="1" destOrd="0" presId="urn:microsoft.com/office/officeart/2005/8/layout/orgChart1"/>
    <dgm:cxn modelId="{1C4C881E-947F-4182-BDDA-59CC04728818}" type="presParOf" srcId="{DFA4DFEF-5A97-460C-B10C-388BE06FF9AE}" destId="{9A267D7F-061C-4E0A-AD92-7D28062EE7D5}" srcOrd="1" destOrd="0" presId="urn:microsoft.com/office/officeart/2005/8/layout/orgChart1"/>
    <dgm:cxn modelId="{9A996A02-44B5-4755-A700-5905B3EC8934}" type="presParOf" srcId="{DFA4DFEF-5A97-460C-B10C-388BE06FF9AE}" destId="{DF3F1523-5058-4117-96AB-3607B408FB80}" srcOrd="2" destOrd="0" presId="urn:microsoft.com/office/officeart/2005/8/layout/orgChart1"/>
    <dgm:cxn modelId="{D5E4BAE3-88C5-4CAB-92AA-C2A82D8A073C}" type="presParOf" srcId="{1C6F44D9-11AE-45E2-96CA-111F3E1CE155}" destId="{9AF7CAAF-3C1A-44B0-85A8-EEBD34F4FD05}" srcOrd="4" destOrd="0" presId="urn:microsoft.com/office/officeart/2005/8/layout/orgChart1"/>
    <dgm:cxn modelId="{A497A39F-3792-488B-8865-747485AF7E66}" type="presParOf" srcId="{1C6F44D9-11AE-45E2-96CA-111F3E1CE155}" destId="{681B3A55-E79F-42DF-87C9-377E7956A384}" srcOrd="5" destOrd="0" presId="urn:microsoft.com/office/officeart/2005/8/layout/orgChart1"/>
    <dgm:cxn modelId="{C5BF7C8C-22CE-477B-9A6F-CE4DB311D3EB}" type="presParOf" srcId="{681B3A55-E79F-42DF-87C9-377E7956A384}" destId="{2A367E0D-558C-4141-B16E-FBF744FE24BC}" srcOrd="0" destOrd="0" presId="urn:microsoft.com/office/officeart/2005/8/layout/orgChart1"/>
    <dgm:cxn modelId="{A6818D11-F2D7-4589-8EC0-A4A288426120}" type="presParOf" srcId="{2A367E0D-558C-4141-B16E-FBF744FE24BC}" destId="{59477160-FD60-4B9E-87EB-67373E47DCF7}" srcOrd="0" destOrd="0" presId="urn:microsoft.com/office/officeart/2005/8/layout/orgChart1"/>
    <dgm:cxn modelId="{3E09041D-655C-4694-8363-3A6F986D1AF7}" type="presParOf" srcId="{2A367E0D-558C-4141-B16E-FBF744FE24BC}" destId="{A692BBCF-E68E-4CA3-A70C-14848C6C6F93}" srcOrd="1" destOrd="0" presId="urn:microsoft.com/office/officeart/2005/8/layout/orgChart1"/>
    <dgm:cxn modelId="{D415F139-F32C-4911-9C8B-32BE5C48BA57}" type="presParOf" srcId="{681B3A55-E79F-42DF-87C9-377E7956A384}" destId="{DF2CF185-A6A1-4952-A822-E2BF40D18457}" srcOrd="1" destOrd="0" presId="urn:microsoft.com/office/officeart/2005/8/layout/orgChart1"/>
    <dgm:cxn modelId="{A2D56B0A-6609-4D30-B55F-0C3CE3DB1A86}" type="presParOf" srcId="{681B3A55-E79F-42DF-87C9-377E7956A384}" destId="{6E9586C0-E45C-4307-A511-BF522E9BCD85}" srcOrd="2" destOrd="0" presId="urn:microsoft.com/office/officeart/2005/8/layout/orgChart1"/>
    <dgm:cxn modelId="{40596218-AAEA-4BDB-B7B7-CC540215369C}" type="presParOf" srcId="{3C2B2F90-573F-45A7-9CFA-A872523A13DA}" destId="{2723AA8E-0958-4530-9988-0FC7E4C952C9}" srcOrd="2" destOrd="0" presId="urn:microsoft.com/office/officeart/2005/8/layout/orgChart1"/>
    <dgm:cxn modelId="{1C5FBB70-1426-4370-A728-656930FF9389}" type="presParOf" srcId="{3665A0FB-AFE1-4711-AFFD-DA768CE6E884}" destId="{2369142D-A593-467D-84B2-4C091EB4F288}" srcOrd="4" destOrd="0" presId="urn:microsoft.com/office/officeart/2005/8/layout/orgChart1"/>
    <dgm:cxn modelId="{87CACDBF-3792-487A-A619-1D5EBB260948}" type="presParOf" srcId="{3665A0FB-AFE1-4711-AFFD-DA768CE6E884}" destId="{F6F63F66-76A9-445D-A4C0-67B4277C0D08}" srcOrd="5" destOrd="0" presId="urn:microsoft.com/office/officeart/2005/8/layout/orgChart1"/>
    <dgm:cxn modelId="{057D320E-85CE-48E3-AB43-21E19372060D}" type="presParOf" srcId="{F6F63F66-76A9-445D-A4C0-67B4277C0D08}" destId="{3025C2CD-D286-4586-9A34-9B17E56E3674}" srcOrd="0" destOrd="0" presId="urn:microsoft.com/office/officeart/2005/8/layout/orgChart1"/>
    <dgm:cxn modelId="{F1CD9F4C-2EE5-4031-9D55-79FB5048BE4D}" type="presParOf" srcId="{3025C2CD-D286-4586-9A34-9B17E56E3674}" destId="{AE189EE1-7F95-4A78-8CAE-08344F606BF8}" srcOrd="0" destOrd="0" presId="urn:microsoft.com/office/officeart/2005/8/layout/orgChart1"/>
    <dgm:cxn modelId="{F2E5CF54-1272-42A0-A5A0-242E5A9ACBD8}" type="presParOf" srcId="{3025C2CD-D286-4586-9A34-9B17E56E3674}" destId="{8BDB68D7-0A7A-49E2-9B07-39071C33E5EB}" srcOrd="1" destOrd="0" presId="urn:microsoft.com/office/officeart/2005/8/layout/orgChart1"/>
    <dgm:cxn modelId="{F3A9B7EA-C4E0-4814-8D36-DA38FA457AB0}" type="presParOf" srcId="{F6F63F66-76A9-445D-A4C0-67B4277C0D08}" destId="{549719BB-663A-4391-ABE9-51F2A096A50B}" srcOrd="1" destOrd="0" presId="urn:microsoft.com/office/officeart/2005/8/layout/orgChart1"/>
    <dgm:cxn modelId="{2D1F57DA-A870-4DFD-A259-EC21EC5DD6F8}" type="presParOf" srcId="{F6F63F66-76A9-445D-A4C0-67B4277C0D08}" destId="{6A387F8B-C9C6-4873-A93A-67D0164BF8F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F5C082-0505-474B-9DB5-A2A46E6FF1CB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931680C-5FCA-4B90-8012-E3D11C326528}">
      <dgm:prSet phldrT="[Текст]" custT="1"/>
      <dgm:spPr/>
      <dgm:t>
        <a:bodyPr/>
        <a:lstStyle/>
        <a:p>
          <a:r>
            <a:rPr lang="ru-RU" sz="2000" i="1" dirty="0">
              <a:solidFill>
                <a:schemeClr val="bg2">
                  <a:lumMod val="25000"/>
                </a:schemeClr>
              </a:solidFill>
            </a:rPr>
            <a:t>Сферы применения неологизмов</a:t>
          </a:r>
        </a:p>
      </dgm:t>
    </dgm:pt>
    <dgm:pt modelId="{DE829FA7-8AB6-4834-8D7A-F1374FF5C5F6}" type="parTrans" cxnId="{5611BE09-A766-423F-8CBF-793A57C3F366}">
      <dgm:prSet/>
      <dgm:spPr/>
      <dgm:t>
        <a:bodyPr/>
        <a:lstStyle/>
        <a:p>
          <a:endParaRPr lang="ru-RU"/>
        </a:p>
      </dgm:t>
    </dgm:pt>
    <dgm:pt modelId="{C7B618FA-05B7-4E98-8609-744D98008886}" type="sibTrans" cxnId="{5611BE09-A766-423F-8CBF-793A57C3F366}">
      <dgm:prSet/>
      <dgm:spPr/>
      <dgm:t>
        <a:bodyPr/>
        <a:lstStyle/>
        <a:p>
          <a:endParaRPr lang="ru-RU"/>
        </a:p>
      </dgm:t>
    </dgm:pt>
    <dgm:pt modelId="{EBE01EE2-10FC-4A53-88DF-222BE864E11B}">
      <dgm:prSet phldrT="[Текст]" custT="1"/>
      <dgm:spPr/>
      <dgm:t>
        <a:bodyPr/>
        <a:lstStyle/>
        <a:p>
          <a:r>
            <a:rPr lang="ru-RU" sz="1800" dirty="0"/>
            <a:t>Экономическая</a:t>
          </a:r>
        </a:p>
      </dgm:t>
    </dgm:pt>
    <dgm:pt modelId="{3DC00E61-A918-4DFC-BFDF-792A4BC4C33F}" type="parTrans" cxnId="{1853A723-F08D-4ABB-AA5B-6DFE43A1DE4A}">
      <dgm:prSet/>
      <dgm:spPr/>
      <dgm:t>
        <a:bodyPr/>
        <a:lstStyle/>
        <a:p>
          <a:endParaRPr lang="ru-RU"/>
        </a:p>
      </dgm:t>
    </dgm:pt>
    <dgm:pt modelId="{CAB5845D-0141-44DC-8411-73BF62A45B09}" type="sibTrans" cxnId="{1853A723-F08D-4ABB-AA5B-6DFE43A1DE4A}">
      <dgm:prSet/>
      <dgm:spPr/>
      <dgm:t>
        <a:bodyPr/>
        <a:lstStyle/>
        <a:p>
          <a:endParaRPr lang="ru-RU"/>
        </a:p>
      </dgm:t>
    </dgm:pt>
    <dgm:pt modelId="{F480C539-02BE-4AC4-B267-5CF1C8EEEFFF}">
      <dgm:prSet phldrT="[Текст]" custT="1"/>
      <dgm:spPr/>
      <dgm:t>
        <a:bodyPr/>
        <a:lstStyle/>
        <a:p>
          <a:r>
            <a:rPr lang="ru-RU" sz="1800" dirty="0"/>
            <a:t>Общественно-политическая</a:t>
          </a:r>
        </a:p>
      </dgm:t>
    </dgm:pt>
    <dgm:pt modelId="{9C2A400B-9B59-4350-93A5-621219B6F1B9}" type="parTrans" cxnId="{D95EEFE6-B3E6-44FF-A9D4-8CF9B5C7D4EE}">
      <dgm:prSet/>
      <dgm:spPr/>
      <dgm:t>
        <a:bodyPr/>
        <a:lstStyle/>
        <a:p>
          <a:endParaRPr lang="ru-RU"/>
        </a:p>
      </dgm:t>
    </dgm:pt>
    <dgm:pt modelId="{5C79ACC9-D6F2-4FCF-94C5-DB18959A532E}" type="sibTrans" cxnId="{D95EEFE6-B3E6-44FF-A9D4-8CF9B5C7D4EE}">
      <dgm:prSet/>
      <dgm:spPr/>
      <dgm:t>
        <a:bodyPr/>
        <a:lstStyle/>
        <a:p>
          <a:endParaRPr lang="ru-RU"/>
        </a:p>
      </dgm:t>
    </dgm:pt>
    <dgm:pt modelId="{C43FB225-DB91-48DB-A269-D2276D7AEADD}">
      <dgm:prSet phldrT="[Текст]" custT="1"/>
      <dgm:spPr/>
      <dgm:t>
        <a:bodyPr/>
        <a:lstStyle/>
        <a:p>
          <a:r>
            <a:rPr lang="ru-RU" sz="1800" dirty="0"/>
            <a:t>Техническая</a:t>
          </a:r>
        </a:p>
      </dgm:t>
    </dgm:pt>
    <dgm:pt modelId="{74981EF0-6ACD-47C2-BC21-430B47AC8D8D}" type="parTrans" cxnId="{8A94847E-F736-47D5-A782-C123B31FE609}">
      <dgm:prSet/>
      <dgm:spPr/>
      <dgm:t>
        <a:bodyPr/>
        <a:lstStyle/>
        <a:p>
          <a:endParaRPr lang="ru-RU"/>
        </a:p>
      </dgm:t>
    </dgm:pt>
    <dgm:pt modelId="{E44ACFAE-5933-4E02-96F7-C5970D184D73}" type="sibTrans" cxnId="{8A94847E-F736-47D5-A782-C123B31FE609}">
      <dgm:prSet/>
      <dgm:spPr/>
      <dgm:t>
        <a:bodyPr/>
        <a:lstStyle/>
        <a:p>
          <a:endParaRPr lang="ru-RU"/>
        </a:p>
      </dgm:t>
    </dgm:pt>
    <dgm:pt modelId="{021AB12A-0CEA-4714-9C64-A300B401D531}">
      <dgm:prSet custT="1"/>
      <dgm:spPr/>
      <dgm:t>
        <a:bodyPr/>
        <a:lstStyle/>
        <a:p>
          <a:r>
            <a:rPr lang="ru-RU" sz="1800" dirty="0"/>
            <a:t>Правовая</a:t>
          </a:r>
        </a:p>
      </dgm:t>
    </dgm:pt>
    <dgm:pt modelId="{3BC55616-53B2-4873-89DD-15060F9D7675}" type="parTrans" cxnId="{5722B0F5-5616-495B-9147-CFA0785FDAD3}">
      <dgm:prSet/>
      <dgm:spPr/>
      <dgm:t>
        <a:bodyPr/>
        <a:lstStyle/>
        <a:p>
          <a:endParaRPr lang="ru-RU"/>
        </a:p>
      </dgm:t>
    </dgm:pt>
    <dgm:pt modelId="{D34E47AC-9D1E-4C59-BC56-CA1BE8FEAF53}" type="sibTrans" cxnId="{5722B0F5-5616-495B-9147-CFA0785FDAD3}">
      <dgm:prSet/>
      <dgm:spPr/>
      <dgm:t>
        <a:bodyPr/>
        <a:lstStyle/>
        <a:p>
          <a:endParaRPr lang="ru-RU"/>
        </a:p>
      </dgm:t>
    </dgm:pt>
    <dgm:pt modelId="{4D6C3D96-92CA-4B38-8660-800035A3DC5D}">
      <dgm:prSet custT="1"/>
      <dgm:spPr/>
      <dgm:t>
        <a:bodyPr/>
        <a:lstStyle/>
        <a:p>
          <a:r>
            <a:rPr lang="ru-RU" sz="1600" dirty="0"/>
            <a:t>Какие-либо процессы или должности в экономике</a:t>
          </a:r>
        </a:p>
      </dgm:t>
    </dgm:pt>
    <dgm:pt modelId="{4013366F-1954-42EA-8EDD-3701DCE7AED5}" type="parTrans" cxnId="{79AA266A-E1DF-4B20-B555-8C5DEB66EEA6}">
      <dgm:prSet/>
      <dgm:spPr/>
      <dgm:t>
        <a:bodyPr/>
        <a:lstStyle/>
        <a:p>
          <a:endParaRPr lang="ru-RU"/>
        </a:p>
      </dgm:t>
    </dgm:pt>
    <dgm:pt modelId="{E8C75EBC-4D8B-4041-8B8F-3983A187F641}" type="sibTrans" cxnId="{79AA266A-E1DF-4B20-B555-8C5DEB66EEA6}">
      <dgm:prSet/>
      <dgm:spPr/>
      <dgm:t>
        <a:bodyPr/>
        <a:lstStyle/>
        <a:p>
          <a:endParaRPr lang="ru-RU"/>
        </a:p>
      </dgm:t>
    </dgm:pt>
    <dgm:pt modelId="{1C567ABB-8A7E-4525-B658-8E50BB24B526}">
      <dgm:prSet/>
      <dgm:spPr/>
      <dgm:t>
        <a:bodyPr/>
        <a:lstStyle/>
        <a:p>
          <a:r>
            <a:rPr lang="ru-RU" dirty="0"/>
            <a:t>Наиболее обширная сфера употребления неологизмов</a:t>
          </a:r>
        </a:p>
      </dgm:t>
    </dgm:pt>
    <dgm:pt modelId="{80606D42-E401-430A-A8BB-C386E526C9C2}" type="parTrans" cxnId="{E835473B-B261-4DD1-AF3B-28BE2A465B8B}">
      <dgm:prSet/>
      <dgm:spPr/>
      <dgm:t>
        <a:bodyPr/>
        <a:lstStyle/>
        <a:p>
          <a:endParaRPr lang="ru-RU"/>
        </a:p>
      </dgm:t>
    </dgm:pt>
    <dgm:pt modelId="{F8544F90-C2E5-423F-B7C3-A7AAF9453557}" type="sibTrans" cxnId="{E835473B-B261-4DD1-AF3B-28BE2A465B8B}">
      <dgm:prSet/>
      <dgm:spPr/>
      <dgm:t>
        <a:bodyPr/>
        <a:lstStyle/>
        <a:p>
          <a:endParaRPr lang="ru-RU"/>
        </a:p>
      </dgm:t>
    </dgm:pt>
    <dgm:pt modelId="{5739F2E4-09FA-4232-A851-96E4AB801587}">
      <dgm:prSet/>
      <dgm:spPr/>
      <dgm:t>
        <a:bodyPr/>
        <a:lstStyle/>
        <a:p>
          <a:r>
            <a:rPr lang="ru-RU" dirty="0"/>
            <a:t>В настоящее время преобладает компьютерная </a:t>
          </a:r>
          <a:r>
            <a:rPr lang="ru-RU" dirty="0" err="1" smtClean="0"/>
            <a:t>лексика,интернет</a:t>
          </a:r>
          <a:endParaRPr lang="ru-RU" dirty="0"/>
        </a:p>
      </dgm:t>
    </dgm:pt>
    <dgm:pt modelId="{1C3D75FA-078C-4703-B6DB-BF0491DA7038}" type="parTrans" cxnId="{D53986D1-88C7-4342-A302-DBD036FE86FD}">
      <dgm:prSet/>
      <dgm:spPr/>
      <dgm:t>
        <a:bodyPr/>
        <a:lstStyle/>
        <a:p>
          <a:endParaRPr lang="ru-RU"/>
        </a:p>
      </dgm:t>
    </dgm:pt>
    <dgm:pt modelId="{DA8051F0-BE5A-408E-AF0B-343519CF9ABD}" type="sibTrans" cxnId="{D53986D1-88C7-4342-A302-DBD036FE86FD}">
      <dgm:prSet/>
      <dgm:spPr/>
      <dgm:t>
        <a:bodyPr/>
        <a:lstStyle/>
        <a:p>
          <a:endParaRPr lang="ru-RU"/>
        </a:p>
      </dgm:t>
    </dgm:pt>
    <dgm:pt modelId="{91C32B36-5AC6-48E3-B9A4-48B50CCC7265}">
      <dgm:prSet/>
      <dgm:spPr/>
      <dgm:t>
        <a:bodyPr/>
        <a:lstStyle/>
        <a:p>
          <a:r>
            <a:rPr lang="ru-RU" dirty="0"/>
            <a:t>Встречаются не очень часто (исключение –правовые журналы)</a:t>
          </a:r>
        </a:p>
      </dgm:t>
    </dgm:pt>
    <dgm:pt modelId="{AF946862-88B6-4D53-BA1F-027EEF53E89B}" type="parTrans" cxnId="{7BAD9C27-5EBB-45F5-B71C-3033E27B19D3}">
      <dgm:prSet/>
      <dgm:spPr/>
      <dgm:t>
        <a:bodyPr/>
        <a:lstStyle/>
        <a:p>
          <a:endParaRPr lang="ru-RU"/>
        </a:p>
      </dgm:t>
    </dgm:pt>
    <dgm:pt modelId="{8277EE5E-B078-4CE3-9685-0198D8D2E93E}" type="sibTrans" cxnId="{7BAD9C27-5EBB-45F5-B71C-3033E27B19D3}">
      <dgm:prSet/>
      <dgm:spPr/>
      <dgm:t>
        <a:bodyPr/>
        <a:lstStyle/>
        <a:p>
          <a:endParaRPr lang="ru-RU"/>
        </a:p>
      </dgm:t>
    </dgm:pt>
    <dgm:pt modelId="{4865273D-A96C-45F7-93CA-40DB1463C842}" type="pres">
      <dgm:prSet presAssocID="{96F5C082-0505-474B-9DB5-A2A46E6FF1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5891EF-E7F4-4E55-ADE3-E92824B70B00}" type="pres">
      <dgm:prSet presAssocID="{A931680C-5FCA-4B90-8012-E3D11C326528}" presName="hierRoot1" presStyleCnt="0">
        <dgm:presLayoutVars>
          <dgm:hierBranch val="init"/>
        </dgm:presLayoutVars>
      </dgm:prSet>
      <dgm:spPr/>
    </dgm:pt>
    <dgm:pt modelId="{61D4F1B0-52BC-4357-8778-42DB801CA1AF}" type="pres">
      <dgm:prSet presAssocID="{A931680C-5FCA-4B90-8012-E3D11C326528}" presName="rootComposite1" presStyleCnt="0"/>
      <dgm:spPr/>
    </dgm:pt>
    <dgm:pt modelId="{E46908CE-7797-4330-8EA5-7C82EBC8AD79}" type="pres">
      <dgm:prSet presAssocID="{A931680C-5FCA-4B90-8012-E3D11C326528}" presName="rootText1" presStyleLbl="node0" presStyleIdx="0" presStyleCnt="1" custScaleX="342418" custLinFactY="-100000" custLinFactNeighborX="347" custLinFactNeighborY="-199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29219E-7B7A-44E4-88A6-E7AF3F54E707}" type="pres">
      <dgm:prSet presAssocID="{A931680C-5FCA-4B90-8012-E3D11C32652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407582D-79BB-4057-B387-26F22F96D703}" type="pres">
      <dgm:prSet presAssocID="{A931680C-5FCA-4B90-8012-E3D11C326528}" presName="hierChild2" presStyleCnt="0"/>
      <dgm:spPr/>
    </dgm:pt>
    <dgm:pt modelId="{14BCB3E3-FEF9-479B-95A2-867F230EBDCD}" type="pres">
      <dgm:prSet presAssocID="{3DC00E61-A918-4DFC-BFDF-792A4BC4C33F}" presName="Name37" presStyleLbl="parChTrans1D2" presStyleIdx="0" presStyleCnt="4"/>
      <dgm:spPr/>
      <dgm:t>
        <a:bodyPr/>
        <a:lstStyle/>
        <a:p>
          <a:endParaRPr lang="ru-RU"/>
        </a:p>
      </dgm:t>
    </dgm:pt>
    <dgm:pt modelId="{216A2FB1-6183-4575-96EA-48B00249AA1E}" type="pres">
      <dgm:prSet presAssocID="{EBE01EE2-10FC-4A53-88DF-222BE864E11B}" presName="hierRoot2" presStyleCnt="0">
        <dgm:presLayoutVars>
          <dgm:hierBranch val="init"/>
        </dgm:presLayoutVars>
      </dgm:prSet>
      <dgm:spPr/>
    </dgm:pt>
    <dgm:pt modelId="{77A0C576-493A-46A4-9E6A-D826C99A7600}" type="pres">
      <dgm:prSet presAssocID="{EBE01EE2-10FC-4A53-88DF-222BE864E11B}" presName="rootComposite" presStyleCnt="0"/>
      <dgm:spPr/>
    </dgm:pt>
    <dgm:pt modelId="{4EBCF2CD-AEBC-446E-91E0-7A2049F47916}" type="pres">
      <dgm:prSet presAssocID="{EBE01EE2-10FC-4A53-88DF-222BE864E11B}" presName="rootText" presStyleLbl="node2" presStyleIdx="0" presStyleCnt="4" custScaleX="169971" custScaleY="94278" custLinFactY="-2105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CE5E5F-26F1-4FC2-BD81-DE917C19BFE9}" type="pres">
      <dgm:prSet presAssocID="{EBE01EE2-10FC-4A53-88DF-222BE864E11B}" presName="rootConnector" presStyleLbl="node2" presStyleIdx="0" presStyleCnt="4"/>
      <dgm:spPr/>
      <dgm:t>
        <a:bodyPr/>
        <a:lstStyle/>
        <a:p>
          <a:endParaRPr lang="ru-RU"/>
        </a:p>
      </dgm:t>
    </dgm:pt>
    <dgm:pt modelId="{CC0FC54F-FEFB-4048-B1E9-1BDABF6BAF88}" type="pres">
      <dgm:prSet presAssocID="{EBE01EE2-10FC-4A53-88DF-222BE864E11B}" presName="hierChild4" presStyleCnt="0"/>
      <dgm:spPr/>
    </dgm:pt>
    <dgm:pt modelId="{EE65FE07-2BFD-474F-BD96-FFFF4E627557}" type="pres">
      <dgm:prSet presAssocID="{4013366F-1954-42EA-8EDD-3701DCE7AED5}" presName="Name37" presStyleLbl="parChTrans1D3" presStyleIdx="0" presStyleCnt="4"/>
      <dgm:spPr/>
      <dgm:t>
        <a:bodyPr/>
        <a:lstStyle/>
        <a:p>
          <a:endParaRPr lang="ru-RU"/>
        </a:p>
      </dgm:t>
    </dgm:pt>
    <dgm:pt modelId="{6208DE0D-AEA9-4821-AFDA-EBC2CDE2B55D}" type="pres">
      <dgm:prSet presAssocID="{4D6C3D96-92CA-4B38-8660-800035A3DC5D}" presName="hierRoot2" presStyleCnt="0">
        <dgm:presLayoutVars>
          <dgm:hierBranch val="init"/>
        </dgm:presLayoutVars>
      </dgm:prSet>
      <dgm:spPr/>
    </dgm:pt>
    <dgm:pt modelId="{75E9F2F2-1158-42C1-8EE8-48E169003540}" type="pres">
      <dgm:prSet presAssocID="{4D6C3D96-92CA-4B38-8660-800035A3DC5D}" presName="rootComposite" presStyleCnt="0"/>
      <dgm:spPr/>
    </dgm:pt>
    <dgm:pt modelId="{FF3D5CF8-74A7-4B98-BC25-D04112A0C0F2}" type="pres">
      <dgm:prSet presAssocID="{4D6C3D96-92CA-4B38-8660-800035A3DC5D}" presName="rootText" presStyleLbl="node3" presStyleIdx="0" presStyleCnt="4" custScaleX="126919" custScaleY="316760" custLinFactNeighborY="434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AB31AA-39F8-4CF5-8922-271B9A600646}" type="pres">
      <dgm:prSet presAssocID="{4D6C3D96-92CA-4B38-8660-800035A3DC5D}" presName="rootConnector" presStyleLbl="node3" presStyleIdx="0" presStyleCnt="4"/>
      <dgm:spPr/>
      <dgm:t>
        <a:bodyPr/>
        <a:lstStyle/>
        <a:p>
          <a:endParaRPr lang="ru-RU"/>
        </a:p>
      </dgm:t>
    </dgm:pt>
    <dgm:pt modelId="{A59FDF1F-DE15-4A95-9571-421E0ED5A8F5}" type="pres">
      <dgm:prSet presAssocID="{4D6C3D96-92CA-4B38-8660-800035A3DC5D}" presName="hierChild4" presStyleCnt="0"/>
      <dgm:spPr/>
    </dgm:pt>
    <dgm:pt modelId="{6FFB875F-34E0-4138-979E-2E1979DE5C7B}" type="pres">
      <dgm:prSet presAssocID="{4D6C3D96-92CA-4B38-8660-800035A3DC5D}" presName="hierChild5" presStyleCnt="0"/>
      <dgm:spPr/>
    </dgm:pt>
    <dgm:pt modelId="{C682C44E-BA15-4F12-8E32-0B9C3066A1E2}" type="pres">
      <dgm:prSet presAssocID="{EBE01EE2-10FC-4A53-88DF-222BE864E11B}" presName="hierChild5" presStyleCnt="0"/>
      <dgm:spPr/>
    </dgm:pt>
    <dgm:pt modelId="{FC7474F6-5CCB-4636-8C43-B6AB954E0911}" type="pres">
      <dgm:prSet presAssocID="{9C2A400B-9B59-4350-93A5-621219B6F1B9}" presName="Name37" presStyleLbl="parChTrans1D2" presStyleIdx="1" presStyleCnt="4"/>
      <dgm:spPr/>
      <dgm:t>
        <a:bodyPr/>
        <a:lstStyle/>
        <a:p>
          <a:endParaRPr lang="ru-RU"/>
        </a:p>
      </dgm:t>
    </dgm:pt>
    <dgm:pt modelId="{50B9EDB7-11B6-4734-95D0-090360896E3B}" type="pres">
      <dgm:prSet presAssocID="{F480C539-02BE-4AC4-B267-5CF1C8EEEFFF}" presName="hierRoot2" presStyleCnt="0">
        <dgm:presLayoutVars>
          <dgm:hierBranch val="init"/>
        </dgm:presLayoutVars>
      </dgm:prSet>
      <dgm:spPr/>
    </dgm:pt>
    <dgm:pt modelId="{ADF10E62-4FD9-45EE-B675-26543D48FC5C}" type="pres">
      <dgm:prSet presAssocID="{F480C539-02BE-4AC4-B267-5CF1C8EEEFFF}" presName="rootComposite" presStyleCnt="0"/>
      <dgm:spPr/>
    </dgm:pt>
    <dgm:pt modelId="{2A200C02-80DE-4067-8C4A-98B625363138}" type="pres">
      <dgm:prSet presAssocID="{F480C539-02BE-4AC4-B267-5CF1C8EEEFFF}" presName="rootText" presStyleLbl="node2" presStyleIdx="1" presStyleCnt="4" custScaleX="163528" custScaleY="150056" custLinFactNeighborX="-7583" custLinFactNeighborY="27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071E46-A7BA-4D0E-9287-D0BEAE5F535E}" type="pres">
      <dgm:prSet presAssocID="{F480C539-02BE-4AC4-B267-5CF1C8EEEFFF}" presName="rootConnector" presStyleLbl="node2" presStyleIdx="1" presStyleCnt="4"/>
      <dgm:spPr/>
      <dgm:t>
        <a:bodyPr/>
        <a:lstStyle/>
        <a:p>
          <a:endParaRPr lang="ru-RU"/>
        </a:p>
      </dgm:t>
    </dgm:pt>
    <dgm:pt modelId="{2AFDFB47-04F0-42A4-9A0F-AD0249C0A6A5}" type="pres">
      <dgm:prSet presAssocID="{F480C539-02BE-4AC4-B267-5CF1C8EEEFFF}" presName="hierChild4" presStyleCnt="0"/>
      <dgm:spPr/>
    </dgm:pt>
    <dgm:pt modelId="{52613B8C-5D47-4C1E-8F9D-C8E55B385E62}" type="pres">
      <dgm:prSet presAssocID="{80606D42-E401-430A-A8BB-C386E526C9C2}" presName="Name37" presStyleLbl="parChTrans1D3" presStyleIdx="1" presStyleCnt="4"/>
      <dgm:spPr/>
      <dgm:t>
        <a:bodyPr/>
        <a:lstStyle/>
        <a:p>
          <a:endParaRPr lang="ru-RU"/>
        </a:p>
      </dgm:t>
    </dgm:pt>
    <dgm:pt modelId="{8ACDF70D-8B4F-4AD8-BA0B-C7217C15E98D}" type="pres">
      <dgm:prSet presAssocID="{1C567ABB-8A7E-4525-B658-8E50BB24B526}" presName="hierRoot2" presStyleCnt="0">
        <dgm:presLayoutVars>
          <dgm:hierBranch val="init"/>
        </dgm:presLayoutVars>
      </dgm:prSet>
      <dgm:spPr/>
    </dgm:pt>
    <dgm:pt modelId="{CF7EB88F-4AA2-4742-8DE2-19A44AF93955}" type="pres">
      <dgm:prSet presAssocID="{1C567ABB-8A7E-4525-B658-8E50BB24B526}" presName="rootComposite" presStyleCnt="0"/>
      <dgm:spPr/>
    </dgm:pt>
    <dgm:pt modelId="{5E88C405-B47B-4AEB-BDAF-6CB4D87006BC}" type="pres">
      <dgm:prSet presAssocID="{1C567ABB-8A7E-4525-B658-8E50BB24B526}" presName="rootText" presStyleLbl="node3" presStyleIdx="1" presStyleCnt="4" custScaleX="130444" custScaleY="289053" custLinFactY="18025" custLinFactNeighborX="20482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192AF7-709C-4737-8FBA-AA931361CE3B}" type="pres">
      <dgm:prSet presAssocID="{1C567ABB-8A7E-4525-B658-8E50BB24B526}" presName="rootConnector" presStyleLbl="node3" presStyleIdx="1" presStyleCnt="4"/>
      <dgm:spPr/>
      <dgm:t>
        <a:bodyPr/>
        <a:lstStyle/>
        <a:p>
          <a:endParaRPr lang="ru-RU"/>
        </a:p>
      </dgm:t>
    </dgm:pt>
    <dgm:pt modelId="{8B1601CE-BD60-4C8A-8201-E6C62DB9FB61}" type="pres">
      <dgm:prSet presAssocID="{1C567ABB-8A7E-4525-B658-8E50BB24B526}" presName="hierChild4" presStyleCnt="0"/>
      <dgm:spPr/>
    </dgm:pt>
    <dgm:pt modelId="{B8AC0C3C-46C9-43E4-BBFC-DAFFA43E26AF}" type="pres">
      <dgm:prSet presAssocID="{1C567ABB-8A7E-4525-B658-8E50BB24B526}" presName="hierChild5" presStyleCnt="0"/>
      <dgm:spPr/>
    </dgm:pt>
    <dgm:pt modelId="{CECA0C65-7E93-4F06-A6A1-9A0CE1D2F5C2}" type="pres">
      <dgm:prSet presAssocID="{F480C539-02BE-4AC4-B267-5CF1C8EEEFFF}" presName="hierChild5" presStyleCnt="0"/>
      <dgm:spPr/>
    </dgm:pt>
    <dgm:pt modelId="{EE3189E3-25F4-4373-B678-A0A55008ABC3}" type="pres">
      <dgm:prSet presAssocID="{74981EF0-6ACD-47C2-BC21-430B47AC8D8D}" presName="Name37" presStyleLbl="parChTrans1D2" presStyleIdx="2" presStyleCnt="4"/>
      <dgm:spPr/>
      <dgm:t>
        <a:bodyPr/>
        <a:lstStyle/>
        <a:p>
          <a:endParaRPr lang="ru-RU"/>
        </a:p>
      </dgm:t>
    </dgm:pt>
    <dgm:pt modelId="{00A2CB12-804F-458F-8D34-DE1599AC59D7}" type="pres">
      <dgm:prSet presAssocID="{C43FB225-DB91-48DB-A269-D2276D7AEADD}" presName="hierRoot2" presStyleCnt="0">
        <dgm:presLayoutVars>
          <dgm:hierBranch val="init"/>
        </dgm:presLayoutVars>
      </dgm:prSet>
      <dgm:spPr/>
    </dgm:pt>
    <dgm:pt modelId="{D014EA29-A183-411A-9529-6BBEB78C440D}" type="pres">
      <dgm:prSet presAssocID="{C43FB225-DB91-48DB-A269-D2276D7AEADD}" presName="rootComposite" presStyleCnt="0"/>
      <dgm:spPr/>
    </dgm:pt>
    <dgm:pt modelId="{8661A475-537B-4509-9344-F9E00B6D1267}" type="pres">
      <dgm:prSet presAssocID="{C43FB225-DB91-48DB-A269-D2276D7AEADD}" presName="rootText" presStyleLbl="node2" presStyleIdx="2" presStyleCnt="4" custScaleX="144580" custScaleY="111639" custLinFactY="-2105" custLinFactNeighborX="6255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F0C3CC-221C-4AC7-893C-61B2D64F0EB7}" type="pres">
      <dgm:prSet presAssocID="{C43FB225-DB91-48DB-A269-D2276D7AEADD}" presName="rootConnector" presStyleLbl="node2" presStyleIdx="2" presStyleCnt="4"/>
      <dgm:spPr/>
      <dgm:t>
        <a:bodyPr/>
        <a:lstStyle/>
        <a:p>
          <a:endParaRPr lang="ru-RU"/>
        </a:p>
      </dgm:t>
    </dgm:pt>
    <dgm:pt modelId="{A1ADD68C-C94D-4D2E-A1D2-C4F2425B6C6B}" type="pres">
      <dgm:prSet presAssocID="{C43FB225-DB91-48DB-A269-D2276D7AEADD}" presName="hierChild4" presStyleCnt="0"/>
      <dgm:spPr/>
    </dgm:pt>
    <dgm:pt modelId="{6D9BCB73-B190-4F00-B221-C8349242CC7C}" type="pres">
      <dgm:prSet presAssocID="{1C3D75FA-078C-4703-B6DB-BF0491DA7038}" presName="Name37" presStyleLbl="parChTrans1D3" presStyleIdx="2" presStyleCnt="4"/>
      <dgm:spPr/>
      <dgm:t>
        <a:bodyPr/>
        <a:lstStyle/>
        <a:p>
          <a:endParaRPr lang="ru-RU"/>
        </a:p>
      </dgm:t>
    </dgm:pt>
    <dgm:pt modelId="{2D911837-5A67-4CD5-B407-F3A1C35B558B}" type="pres">
      <dgm:prSet presAssocID="{5739F2E4-09FA-4232-A851-96E4AB801587}" presName="hierRoot2" presStyleCnt="0">
        <dgm:presLayoutVars>
          <dgm:hierBranch val="init"/>
        </dgm:presLayoutVars>
      </dgm:prSet>
      <dgm:spPr/>
    </dgm:pt>
    <dgm:pt modelId="{A883B17D-2F17-48F4-8A00-6635226084CE}" type="pres">
      <dgm:prSet presAssocID="{5739F2E4-09FA-4232-A851-96E4AB801587}" presName="rootComposite" presStyleCnt="0"/>
      <dgm:spPr/>
    </dgm:pt>
    <dgm:pt modelId="{626533F1-B4F2-4119-8FBC-51E382C13A95}" type="pres">
      <dgm:prSet presAssocID="{5739F2E4-09FA-4232-A851-96E4AB801587}" presName="rootText" presStyleLbl="node3" presStyleIdx="2" presStyleCnt="4" custScaleX="121349" custScaleY="343969" custLinFactNeighborX="0" custLinFactNeighborY="-20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509392-BEF3-4773-8590-BA784072207C}" type="pres">
      <dgm:prSet presAssocID="{5739F2E4-09FA-4232-A851-96E4AB801587}" presName="rootConnector" presStyleLbl="node3" presStyleIdx="2" presStyleCnt="4"/>
      <dgm:spPr/>
      <dgm:t>
        <a:bodyPr/>
        <a:lstStyle/>
        <a:p>
          <a:endParaRPr lang="ru-RU"/>
        </a:p>
      </dgm:t>
    </dgm:pt>
    <dgm:pt modelId="{AA3938BE-9B64-4852-90C1-0CEB82CD994B}" type="pres">
      <dgm:prSet presAssocID="{5739F2E4-09FA-4232-A851-96E4AB801587}" presName="hierChild4" presStyleCnt="0"/>
      <dgm:spPr/>
    </dgm:pt>
    <dgm:pt modelId="{093CD5E6-00AC-400A-B2DA-6D1B32C0BFE9}" type="pres">
      <dgm:prSet presAssocID="{5739F2E4-09FA-4232-A851-96E4AB801587}" presName="hierChild5" presStyleCnt="0"/>
      <dgm:spPr/>
    </dgm:pt>
    <dgm:pt modelId="{519885EA-4DDE-4447-9067-8D183C2E38E2}" type="pres">
      <dgm:prSet presAssocID="{C43FB225-DB91-48DB-A269-D2276D7AEADD}" presName="hierChild5" presStyleCnt="0"/>
      <dgm:spPr/>
    </dgm:pt>
    <dgm:pt modelId="{0269C60B-E74C-4033-8112-A56D2AB7717F}" type="pres">
      <dgm:prSet presAssocID="{3BC55616-53B2-4873-89DD-15060F9D7675}" presName="Name37" presStyleLbl="parChTrans1D2" presStyleIdx="3" presStyleCnt="4"/>
      <dgm:spPr/>
      <dgm:t>
        <a:bodyPr/>
        <a:lstStyle/>
        <a:p>
          <a:endParaRPr lang="ru-RU"/>
        </a:p>
      </dgm:t>
    </dgm:pt>
    <dgm:pt modelId="{3EE5DC0B-FCC3-4762-9796-EB65D374318F}" type="pres">
      <dgm:prSet presAssocID="{021AB12A-0CEA-4714-9C64-A300B401D531}" presName="hierRoot2" presStyleCnt="0">
        <dgm:presLayoutVars>
          <dgm:hierBranch val="init"/>
        </dgm:presLayoutVars>
      </dgm:prSet>
      <dgm:spPr/>
    </dgm:pt>
    <dgm:pt modelId="{1DAFC763-7996-49FE-BFC9-31F0CA21CE8F}" type="pres">
      <dgm:prSet presAssocID="{021AB12A-0CEA-4714-9C64-A300B401D531}" presName="rootComposite" presStyleCnt="0"/>
      <dgm:spPr/>
    </dgm:pt>
    <dgm:pt modelId="{36912DC1-86CD-45D2-9BD4-04FFA438A520}" type="pres">
      <dgm:prSet presAssocID="{021AB12A-0CEA-4714-9C64-A300B401D531}" presName="rootText" presStyleLbl="node2" presStyleIdx="3" presStyleCnt="4" custScaleX="172895" custScaleY="97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9BC477-B803-4ED5-9A14-C8F22BC7FEEE}" type="pres">
      <dgm:prSet presAssocID="{021AB12A-0CEA-4714-9C64-A300B401D531}" presName="rootConnector" presStyleLbl="node2" presStyleIdx="3" presStyleCnt="4"/>
      <dgm:spPr/>
      <dgm:t>
        <a:bodyPr/>
        <a:lstStyle/>
        <a:p>
          <a:endParaRPr lang="ru-RU"/>
        </a:p>
      </dgm:t>
    </dgm:pt>
    <dgm:pt modelId="{0A999577-1498-4ADE-B98F-E414D55CF812}" type="pres">
      <dgm:prSet presAssocID="{021AB12A-0CEA-4714-9C64-A300B401D531}" presName="hierChild4" presStyleCnt="0"/>
      <dgm:spPr/>
    </dgm:pt>
    <dgm:pt modelId="{E0EC66AB-ACE7-40B8-8DCA-ADD4F593E3BC}" type="pres">
      <dgm:prSet presAssocID="{AF946862-88B6-4D53-BA1F-027EEF53E89B}" presName="Name37" presStyleLbl="parChTrans1D3" presStyleIdx="3" presStyleCnt="4"/>
      <dgm:spPr/>
      <dgm:t>
        <a:bodyPr/>
        <a:lstStyle/>
        <a:p>
          <a:endParaRPr lang="ru-RU"/>
        </a:p>
      </dgm:t>
    </dgm:pt>
    <dgm:pt modelId="{9529C317-8ABB-43A6-BAF0-D069ECF4E8B0}" type="pres">
      <dgm:prSet presAssocID="{91C32B36-5AC6-48E3-B9A4-48B50CCC7265}" presName="hierRoot2" presStyleCnt="0">
        <dgm:presLayoutVars>
          <dgm:hierBranch val="init"/>
        </dgm:presLayoutVars>
      </dgm:prSet>
      <dgm:spPr/>
    </dgm:pt>
    <dgm:pt modelId="{A3F31915-0DA9-404D-BEC1-203A42C22422}" type="pres">
      <dgm:prSet presAssocID="{91C32B36-5AC6-48E3-B9A4-48B50CCC7265}" presName="rootComposite" presStyleCnt="0"/>
      <dgm:spPr/>
    </dgm:pt>
    <dgm:pt modelId="{43066A09-E0F4-4845-8DA2-EEF3DDD1F86F}" type="pres">
      <dgm:prSet presAssocID="{91C32B36-5AC6-48E3-B9A4-48B50CCC7265}" presName="rootText" presStyleLbl="node3" presStyleIdx="3" presStyleCnt="4" custScaleX="154552" custScaleY="303269" custLinFactY="82490" custLinFactNeighborX="-3762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2F23EB-6D36-4A5D-9D2B-360303622D03}" type="pres">
      <dgm:prSet presAssocID="{91C32B36-5AC6-48E3-B9A4-48B50CCC7265}" presName="rootConnector" presStyleLbl="node3" presStyleIdx="3" presStyleCnt="4"/>
      <dgm:spPr/>
      <dgm:t>
        <a:bodyPr/>
        <a:lstStyle/>
        <a:p>
          <a:endParaRPr lang="ru-RU"/>
        </a:p>
      </dgm:t>
    </dgm:pt>
    <dgm:pt modelId="{56FE85C9-BDE4-4BA7-A5AD-3971448DB04A}" type="pres">
      <dgm:prSet presAssocID="{91C32B36-5AC6-48E3-B9A4-48B50CCC7265}" presName="hierChild4" presStyleCnt="0"/>
      <dgm:spPr/>
    </dgm:pt>
    <dgm:pt modelId="{B09E77C8-E08C-44AA-9D92-1CDD9DD404BC}" type="pres">
      <dgm:prSet presAssocID="{91C32B36-5AC6-48E3-B9A4-48B50CCC7265}" presName="hierChild5" presStyleCnt="0"/>
      <dgm:spPr/>
    </dgm:pt>
    <dgm:pt modelId="{34F90125-58D9-4332-9733-0D5B550A28D0}" type="pres">
      <dgm:prSet presAssocID="{021AB12A-0CEA-4714-9C64-A300B401D531}" presName="hierChild5" presStyleCnt="0"/>
      <dgm:spPr/>
    </dgm:pt>
    <dgm:pt modelId="{AEDB35D9-7DDE-402C-AAE9-D6C402552A3E}" type="pres">
      <dgm:prSet presAssocID="{A931680C-5FCA-4B90-8012-E3D11C326528}" presName="hierChild3" presStyleCnt="0"/>
      <dgm:spPr/>
    </dgm:pt>
  </dgm:ptLst>
  <dgm:cxnLst>
    <dgm:cxn modelId="{586F0437-A194-48CE-98F0-98F8737F5442}" type="presOf" srcId="{74981EF0-6ACD-47C2-BC21-430B47AC8D8D}" destId="{EE3189E3-25F4-4373-B678-A0A55008ABC3}" srcOrd="0" destOrd="0" presId="urn:microsoft.com/office/officeart/2005/8/layout/orgChart1"/>
    <dgm:cxn modelId="{5611BE09-A766-423F-8CBF-793A57C3F366}" srcId="{96F5C082-0505-474B-9DB5-A2A46E6FF1CB}" destId="{A931680C-5FCA-4B90-8012-E3D11C326528}" srcOrd="0" destOrd="0" parTransId="{DE829FA7-8AB6-4834-8D7A-F1374FF5C5F6}" sibTransId="{C7B618FA-05B7-4E98-8609-744D98008886}"/>
    <dgm:cxn modelId="{8D178DEF-C482-4526-AF20-23A55169B5DD}" type="presOf" srcId="{4013366F-1954-42EA-8EDD-3701DCE7AED5}" destId="{EE65FE07-2BFD-474F-BD96-FFFF4E627557}" srcOrd="0" destOrd="0" presId="urn:microsoft.com/office/officeart/2005/8/layout/orgChart1"/>
    <dgm:cxn modelId="{8D9485E8-231A-4DD8-8F7A-86EFB0AD8ED9}" type="presOf" srcId="{EBE01EE2-10FC-4A53-88DF-222BE864E11B}" destId="{4EBCF2CD-AEBC-446E-91E0-7A2049F47916}" srcOrd="0" destOrd="0" presId="urn:microsoft.com/office/officeart/2005/8/layout/orgChart1"/>
    <dgm:cxn modelId="{7BAD9C27-5EBB-45F5-B71C-3033E27B19D3}" srcId="{021AB12A-0CEA-4714-9C64-A300B401D531}" destId="{91C32B36-5AC6-48E3-B9A4-48B50CCC7265}" srcOrd="0" destOrd="0" parTransId="{AF946862-88B6-4D53-BA1F-027EEF53E89B}" sibTransId="{8277EE5E-B078-4CE3-9685-0198D8D2E93E}"/>
    <dgm:cxn modelId="{E835473B-B261-4DD1-AF3B-28BE2A465B8B}" srcId="{F480C539-02BE-4AC4-B267-5CF1C8EEEFFF}" destId="{1C567ABB-8A7E-4525-B658-8E50BB24B526}" srcOrd="0" destOrd="0" parTransId="{80606D42-E401-430A-A8BB-C386E526C9C2}" sibTransId="{F8544F90-C2E5-423F-B7C3-A7AAF9453557}"/>
    <dgm:cxn modelId="{6E41379E-3FC2-46C0-89CD-6CEB5D1975F0}" type="presOf" srcId="{9C2A400B-9B59-4350-93A5-621219B6F1B9}" destId="{FC7474F6-5CCB-4636-8C43-B6AB954E0911}" srcOrd="0" destOrd="0" presId="urn:microsoft.com/office/officeart/2005/8/layout/orgChart1"/>
    <dgm:cxn modelId="{86457F58-4579-4002-9B2A-C77E075721BB}" type="presOf" srcId="{3DC00E61-A918-4DFC-BFDF-792A4BC4C33F}" destId="{14BCB3E3-FEF9-479B-95A2-867F230EBDCD}" srcOrd="0" destOrd="0" presId="urn:microsoft.com/office/officeart/2005/8/layout/orgChart1"/>
    <dgm:cxn modelId="{249B0AB0-86EB-46E1-BB9F-8EF2FDBC8376}" type="presOf" srcId="{1C567ABB-8A7E-4525-B658-8E50BB24B526}" destId="{5E88C405-B47B-4AEB-BDAF-6CB4D87006BC}" srcOrd="0" destOrd="0" presId="urn:microsoft.com/office/officeart/2005/8/layout/orgChart1"/>
    <dgm:cxn modelId="{8C7D56A4-6F2B-443E-BA67-96252A0CC2EB}" type="presOf" srcId="{4D6C3D96-92CA-4B38-8660-800035A3DC5D}" destId="{42AB31AA-39F8-4CF5-8922-271B9A600646}" srcOrd="1" destOrd="0" presId="urn:microsoft.com/office/officeart/2005/8/layout/orgChart1"/>
    <dgm:cxn modelId="{0CA044B3-3CF0-4CD6-B1EB-54A1DBE4CD88}" type="presOf" srcId="{021AB12A-0CEA-4714-9C64-A300B401D531}" destId="{459BC477-B803-4ED5-9A14-C8F22BC7FEEE}" srcOrd="1" destOrd="0" presId="urn:microsoft.com/office/officeart/2005/8/layout/orgChart1"/>
    <dgm:cxn modelId="{F060A137-E3B5-49FD-8D24-A015061D958B}" type="presOf" srcId="{80606D42-E401-430A-A8BB-C386E526C9C2}" destId="{52613B8C-5D47-4C1E-8F9D-C8E55B385E62}" srcOrd="0" destOrd="0" presId="urn:microsoft.com/office/officeart/2005/8/layout/orgChart1"/>
    <dgm:cxn modelId="{5722B0F5-5616-495B-9147-CFA0785FDAD3}" srcId="{A931680C-5FCA-4B90-8012-E3D11C326528}" destId="{021AB12A-0CEA-4714-9C64-A300B401D531}" srcOrd="3" destOrd="0" parTransId="{3BC55616-53B2-4873-89DD-15060F9D7675}" sibTransId="{D34E47AC-9D1E-4C59-BC56-CA1BE8FEAF53}"/>
    <dgm:cxn modelId="{53C0B4C8-7061-4CB4-A25A-A3DF4AF9CEB3}" type="presOf" srcId="{C43FB225-DB91-48DB-A269-D2276D7AEADD}" destId="{8661A475-537B-4509-9344-F9E00B6D1267}" srcOrd="0" destOrd="0" presId="urn:microsoft.com/office/officeart/2005/8/layout/orgChart1"/>
    <dgm:cxn modelId="{8A94847E-F736-47D5-A782-C123B31FE609}" srcId="{A931680C-5FCA-4B90-8012-E3D11C326528}" destId="{C43FB225-DB91-48DB-A269-D2276D7AEADD}" srcOrd="2" destOrd="0" parTransId="{74981EF0-6ACD-47C2-BC21-430B47AC8D8D}" sibTransId="{E44ACFAE-5933-4E02-96F7-C5970D184D73}"/>
    <dgm:cxn modelId="{36C51B9F-08B7-4BCE-99F5-B0E2F8FDBBAF}" type="presOf" srcId="{4D6C3D96-92CA-4B38-8660-800035A3DC5D}" destId="{FF3D5CF8-74A7-4B98-BC25-D04112A0C0F2}" srcOrd="0" destOrd="0" presId="urn:microsoft.com/office/officeart/2005/8/layout/orgChart1"/>
    <dgm:cxn modelId="{D53986D1-88C7-4342-A302-DBD036FE86FD}" srcId="{C43FB225-DB91-48DB-A269-D2276D7AEADD}" destId="{5739F2E4-09FA-4232-A851-96E4AB801587}" srcOrd="0" destOrd="0" parTransId="{1C3D75FA-078C-4703-B6DB-BF0491DA7038}" sibTransId="{DA8051F0-BE5A-408E-AF0B-343519CF9ABD}"/>
    <dgm:cxn modelId="{15D8DE14-F72F-44B0-AE4C-C22AFF4ACAC6}" type="presOf" srcId="{AF946862-88B6-4D53-BA1F-027EEF53E89B}" destId="{E0EC66AB-ACE7-40B8-8DCA-ADD4F593E3BC}" srcOrd="0" destOrd="0" presId="urn:microsoft.com/office/officeart/2005/8/layout/orgChart1"/>
    <dgm:cxn modelId="{B834908D-A5AC-4483-9404-A8AA118ED265}" type="presOf" srcId="{F480C539-02BE-4AC4-B267-5CF1C8EEEFFF}" destId="{2A200C02-80DE-4067-8C4A-98B625363138}" srcOrd="0" destOrd="0" presId="urn:microsoft.com/office/officeart/2005/8/layout/orgChart1"/>
    <dgm:cxn modelId="{79AA266A-E1DF-4B20-B555-8C5DEB66EEA6}" srcId="{EBE01EE2-10FC-4A53-88DF-222BE864E11B}" destId="{4D6C3D96-92CA-4B38-8660-800035A3DC5D}" srcOrd="0" destOrd="0" parTransId="{4013366F-1954-42EA-8EDD-3701DCE7AED5}" sibTransId="{E8C75EBC-4D8B-4041-8B8F-3983A187F641}"/>
    <dgm:cxn modelId="{8087EBDD-3F11-4D5B-BEFF-63F62EFE415C}" type="presOf" srcId="{A931680C-5FCA-4B90-8012-E3D11C326528}" destId="{E46908CE-7797-4330-8EA5-7C82EBC8AD79}" srcOrd="0" destOrd="0" presId="urn:microsoft.com/office/officeart/2005/8/layout/orgChart1"/>
    <dgm:cxn modelId="{6DE55B76-1A44-43E4-85EB-333AEA3FB939}" type="presOf" srcId="{5739F2E4-09FA-4232-A851-96E4AB801587}" destId="{626533F1-B4F2-4119-8FBC-51E382C13A95}" srcOrd="0" destOrd="0" presId="urn:microsoft.com/office/officeart/2005/8/layout/orgChart1"/>
    <dgm:cxn modelId="{8ACEE02B-2980-4D96-B56D-634F66BF617E}" type="presOf" srcId="{C43FB225-DB91-48DB-A269-D2276D7AEADD}" destId="{4FF0C3CC-221C-4AC7-893C-61B2D64F0EB7}" srcOrd="1" destOrd="0" presId="urn:microsoft.com/office/officeart/2005/8/layout/orgChart1"/>
    <dgm:cxn modelId="{535F3DF2-F11B-4BC4-9EB3-3B7354FDB44C}" type="presOf" srcId="{A931680C-5FCA-4B90-8012-E3D11C326528}" destId="{4629219E-7B7A-44E4-88A6-E7AF3F54E707}" srcOrd="1" destOrd="0" presId="urn:microsoft.com/office/officeart/2005/8/layout/orgChart1"/>
    <dgm:cxn modelId="{D4866AD5-68D5-4B8A-B976-6C6C0BD279A1}" type="presOf" srcId="{91C32B36-5AC6-48E3-B9A4-48B50CCC7265}" destId="{43066A09-E0F4-4845-8DA2-EEF3DDD1F86F}" srcOrd="0" destOrd="0" presId="urn:microsoft.com/office/officeart/2005/8/layout/orgChart1"/>
    <dgm:cxn modelId="{D95EEFE6-B3E6-44FF-A9D4-8CF9B5C7D4EE}" srcId="{A931680C-5FCA-4B90-8012-E3D11C326528}" destId="{F480C539-02BE-4AC4-B267-5CF1C8EEEFFF}" srcOrd="1" destOrd="0" parTransId="{9C2A400B-9B59-4350-93A5-621219B6F1B9}" sibTransId="{5C79ACC9-D6F2-4FCF-94C5-DB18959A532E}"/>
    <dgm:cxn modelId="{00B1DBAE-E1A6-4F8E-B34C-895BDD3D4B4C}" type="presOf" srcId="{021AB12A-0CEA-4714-9C64-A300B401D531}" destId="{36912DC1-86CD-45D2-9BD4-04FFA438A520}" srcOrd="0" destOrd="0" presId="urn:microsoft.com/office/officeart/2005/8/layout/orgChart1"/>
    <dgm:cxn modelId="{500297E4-9F3B-495B-9D68-9E1555F4F05D}" type="presOf" srcId="{3BC55616-53B2-4873-89DD-15060F9D7675}" destId="{0269C60B-E74C-4033-8112-A56D2AB7717F}" srcOrd="0" destOrd="0" presId="urn:microsoft.com/office/officeart/2005/8/layout/orgChart1"/>
    <dgm:cxn modelId="{74E1174C-FBCD-469B-A30E-F11B6D87F7EC}" type="presOf" srcId="{1C567ABB-8A7E-4525-B658-8E50BB24B526}" destId="{CA192AF7-709C-4737-8FBA-AA931361CE3B}" srcOrd="1" destOrd="0" presId="urn:microsoft.com/office/officeart/2005/8/layout/orgChart1"/>
    <dgm:cxn modelId="{B52005B6-56D0-4B8A-AB24-A324C2E61B8F}" type="presOf" srcId="{5739F2E4-09FA-4232-A851-96E4AB801587}" destId="{F1509392-BEF3-4773-8590-BA784072207C}" srcOrd="1" destOrd="0" presId="urn:microsoft.com/office/officeart/2005/8/layout/orgChart1"/>
    <dgm:cxn modelId="{1853A723-F08D-4ABB-AA5B-6DFE43A1DE4A}" srcId="{A931680C-5FCA-4B90-8012-E3D11C326528}" destId="{EBE01EE2-10FC-4A53-88DF-222BE864E11B}" srcOrd="0" destOrd="0" parTransId="{3DC00E61-A918-4DFC-BFDF-792A4BC4C33F}" sibTransId="{CAB5845D-0141-44DC-8411-73BF62A45B09}"/>
    <dgm:cxn modelId="{5A788D9E-E94B-49C4-93F1-992197F538C4}" type="presOf" srcId="{96F5C082-0505-474B-9DB5-A2A46E6FF1CB}" destId="{4865273D-A96C-45F7-93CA-40DB1463C842}" srcOrd="0" destOrd="0" presId="urn:microsoft.com/office/officeart/2005/8/layout/orgChart1"/>
    <dgm:cxn modelId="{903CA059-1B62-487B-9000-25C29FC90B50}" type="presOf" srcId="{1C3D75FA-078C-4703-B6DB-BF0491DA7038}" destId="{6D9BCB73-B190-4F00-B221-C8349242CC7C}" srcOrd="0" destOrd="0" presId="urn:microsoft.com/office/officeart/2005/8/layout/orgChart1"/>
    <dgm:cxn modelId="{FF649117-4500-40B1-9BD6-2FA07D4AEF79}" type="presOf" srcId="{F480C539-02BE-4AC4-B267-5CF1C8EEEFFF}" destId="{AF071E46-A7BA-4D0E-9287-D0BEAE5F535E}" srcOrd="1" destOrd="0" presId="urn:microsoft.com/office/officeart/2005/8/layout/orgChart1"/>
    <dgm:cxn modelId="{F21E4890-6086-4AB8-BFBC-4AF7831DDB1A}" type="presOf" srcId="{91C32B36-5AC6-48E3-B9A4-48B50CCC7265}" destId="{182F23EB-6D36-4A5D-9D2B-360303622D03}" srcOrd="1" destOrd="0" presId="urn:microsoft.com/office/officeart/2005/8/layout/orgChart1"/>
    <dgm:cxn modelId="{3E93530E-36A7-4B2C-8CF3-5CDEE4B03D52}" type="presOf" srcId="{EBE01EE2-10FC-4A53-88DF-222BE864E11B}" destId="{B2CE5E5F-26F1-4FC2-BD81-DE917C19BFE9}" srcOrd="1" destOrd="0" presId="urn:microsoft.com/office/officeart/2005/8/layout/orgChart1"/>
    <dgm:cxn modelId="{C23A3B37-4CD9-483A-9AAF-3BAD0D9B6888}" type="presParOf" srcId="{4865273D-A96C-45F7-93CA-40DB1463C842}" destId="{725891EF-E7F4-4E55-ADE3-E92824B70B00}" srcOrd="0" destOrd="0" presId="urn:microsoft.com/office/officeart/2005/8/layout/orgChart1"/>
    <dgm:cxn modelId="{2D1DEC8A-792E-4903-A4D8-10FB41F26016}" type="presParOf" srcId="{725891EF-E7F4-4E55-ADE3-E92824B70B00}" destId="{61D4F1B0-52BC-4357-8778-42DB801CA1AF}" srcOrd="0" destOrd="0" presId="urn:microsoft.com/office/officeart/2005/8/layout/orgChart1"/>
    <dgm:cxn modelId="{75D2AD92-323B-4EAC-BD84-36B829921AFA}" type="presParOf" srcId="{61D4F1B0-52BC-4357-8778-42DB801CA1AF}" destId="{E46908CE-7797-4330-8EA5-7C82EBC8AD79}" srcOrd="0" destOrd="0" presId="urn:microsoft.com/office/officeart/2005/8/layout/orgChart1"/>
    <dgm:cxn modelId="{91359932-98BC-4840-ACE2-D678E78F60BD}" type="presParOf" srcId="{61D4F1B0-52BC-4357-8778-42DB801CA1AF}" destId="{4629219E-7B7A-44E4-88A6-E7AF3F54E707}" srcOrd="1" destOrd="0" presId="urn:microsoft.com/office/officeart/2005/8/layout/orgChart1"/>
    <dgm:cxn modelId="{8B651E26-4FBC-4B73-9115-14E343B6CC88}" type="presParOf" srcId="{725891EF-E7F4-4E55-ADE3-E92824B70B00}" destId="{3407582D-79BB-4057-B387-26F22F96D703}" srcOrd="1" destOrd="0" presId="urn:microsoft.com/office/officeart/2005/8/layout/orgChart1"/>
    <dgm:cxn modelId="{DED9F402-D6BE-44BD-8E93-F3275FB85891}" type="presParOf" srcId="{3407582D-79BB-4057-B387-26F22F96D703}" destId="{14BCB3E3-FEF9-479B-95A2-867F230EBDCD}" srcOrd="0" destOrd="0" presId="urn:microsoft.com/office/officeart/2005/8/layout/orgChart1"/>
    <dgm:cxn modelId="{083DC2E2-A033-471D-A395-0D39247D1F3C}" type="presParOf" srcId="{3407582D-79BB-4057-B387-26F22F96D703}" destId="{216A2FB1-6183-4575-96EA-48B00249AA1E}" srcOrd="1" destOrd="0" presId="urn:microsoft.com/office/officeart/2005/8/layout/orgChart1"/>
    <dgm:cxn modelId="{51FD0F8A-7035-47A0-9BFB-B811E994A5A2}" type="presParOf" srcId="{216A2FB1-6183-4575-96EA-48B00249AA1E}" destId="{77A0C576-493A-46A4-9E6A-D826C99A7600}" srcOrd="0" destOrd="0" presId="urn:microsoft.com/office/officeart/2005/8/layout/orgChart1"/>
    <dgm:cxn modelId="{92681754-76FB-49FC-B179-95064FB5D6C9}" type="presParOf" srcId="{77A0C576-493A-46A4-9E6A-D826C99A7600}" destId="{4EBCF2CD-AEBC-446E-91E0-7A2049F47916}" srcOrd="0" destOrd="0" presId="urn:microsoft.com/office/officeart/2005/8/layout/orgChart1"/>
    <dgm:cxn modelId="{B95FFE77-2365-4A3F-8CB8-0040FFD95EAD}" type="presParOf" srcId="{77A0C576-493A-46A4-9E6A-D826C99A7600}" destId="{B2CE5E5F-26F1-4FC2-BD81-DE917C19BFE9}" srcOrd="1" destOrd="0" presId="urn:microsoft.com/office/officeart/2005/8/layout/orgChart1"/>
    <dgm:cxn modelId="{D8625A1E-0C2B-4557-956A-CF5B7FCABFF6}" type="presParOf" srcId="{216A2FB1-6183-4575-96EA-48B00249AA1E}" destId="{CC0FC54F-FEFB-4048-B1E9-1BDABF6BAF88}" srcOrd="1" destOrd="0" presId="urn:microsoft.com/office/officeart/2005/8/layout/orgChart1"/>
    <dgm:cxn modelId="{2CDDDED1-4D39-4203-AC56-478CB2E97C0A}" type="presParOf" srcId="{CC0FC54F-FEFB-4048-B1E9-1BDABF6BAF88}" destId="{EE65FE07-2BFD-474F-BD96-FFFF4E627557}" srcOrd="0" destOrd="0" presId="urn:microsoft.com/office/officeart/2005/8/layout/orgChart1"/>
    <dgm:cxn modelId="{76D272C6-D18B-421D-9C89-E2A314324D49}" type="presParOf" srcId="{CC0FC54F-FEFB-4048-B1E9-1BDABF6BAF88}" destId="{6208DE0D-AEA9-4821-AFDA-EBC2CDE2B55D}" srcOrd="1" destOrd="0" presId="urn:microsoft.com/office/officeart/2005/8/layout/orgChart1"/>
    <dgm:cxn modelId="{8D90DF46-9901-446D-85A3-AC5AAC051198}" type="presParOf" srcId="{6208DE0D-AEA9-4821-AFDA-EBC2CDE2B55D}" destId="{75E9F2F2-1158-42C1-8EE8-48E169003540}" srcOrd="0" destOrd="0" presId="urn:microsoft.com/office/officeart/2005/8/layout/orgChart1"/>
    <dgm:cxn modelId="{E8D0F0A2-DFF6-4ABE-B1B5-15A4539AE4C5}" type="presParOf" srcId="{75E9F2F2-1158-42C1-8EE8-48E169003540}" destId="{FF3D5CF8-74A7-4B98-BC25-D04112A0C0F2}" srcOrd="0" destOrd="0" presId="urn:microsoft.com/office/officeart/2005/8/layout/orgChart1"/>
    <dgm:cxn modelId="{6470BF78-B737-4A17-A32E-A5585DA23ACE}" type="presParOf" srcId="{75E9F2F2-1158-42C1-8EE8-48E169003540}" destId="{42AB31AA-39F8-4CF5-8922-271B9A600646}" srcOrd="1" destOrd="0" presId="urn:microsoft.com/office/officeart/2005/8/layout/orgChart1"/>
    <dgm:cxn modelId="{FB0462EB-FBCA-4E42-8B7E-41D1B8ADB249}" type="presParOf" srcId="{6208DE0D-AEA9-4821-AFDA-EBC2CDE2B55D}" destId="{A59FDF1F-DE15-4A95-9571-421E0ED5A8F5}" srcOrd="1" destOrd="0" presId="urn:microsoft.com/office/officeart/2005/8/layout/orgChart1"/>
    <dgm:cxn modelId="{A92D2F7D-C90D-4E45-9897-AB04A8476D9A}" type="presParOf" srcId="{6208DE0D-AEA9-4821-AFDA-EBC2CDE2B55D}" destId="{6FFB875F-34E0-4138-979E-2E1979DE5C7B}" srcOrd="2" destOrd="0" presId="urn:microsoft.com/office/officeart/2005/8/layout/orgChart1"/>
    <dgm:cxn modelId="{194B655E-82AA-48C4-ADC3-97DA9830806A}" type="presParOf" srcId="{216A2FB1-6183-4575-96EA-48B00249AA1E}" destId="{C682C44E-BA15-4F12-8E32-0B9C3066A1E2}" srcOrd="2" destOrd="0" presId="urn:microsoft.com/office/officeart/2005/8/layout/orgChart1"/>
    <dgm:cxn modelId="{8EE3A886-F033-4D6D-AAEB-E8C5BED8A989}" type="presParOf" srcId="{3407582D-79BB-4057-B387-26F22F96D703}" destId="{FC7474F6-5CCB-4636-8C43-B6AB954E0911}" srcOrd="2" destOrd="0" presId="urn:microsoft.com/office/officeart/2005/8/layout/orgChart1"/>
    <dgm:cxn modelId="{3187B1C2-9360-47F8-AC87-137408392AC5}" type="presParOf" srcId="{3407582D-79BB-4057-B387-26F22F96D703}" destId="{50B9EDB7-11B6-4734-95D0-090360896E3B}" srcOrd="3" destOrd="0" presId="urn:microsoft.com/office/officeart/2005/8/layout/orgChart1"/>
    <dgm:cxn modelId="{C68BB23B-D0CD-4955-931C-1CE407CCB70D}" type="presParOf" srcId="{50B9EDB7-11B6-4734-95D0-090360896E3B}" destId="{ADF10E62-4FD9-45EE-B675-26543D48FC5C}" srcOrd="0" destOrd="0" presId="urn:microsoft.com/office/officeart/2005/8/layout/orgChart1"/>
    <dgm:cxn modelId="{2DC84430-B33B-4DB8-8FCD-90817C059DFF}" type="presParOf" srcId="{ADF10E62-4FD9-45EE-B675-26543D48FC5C}" destId="{2A200C02-80DE-4067-8C4A-98B625363138}" srcOrd="0" destOrd="0" presId="urn:microsoft.com/office/officeart/2005/8/layout/orgChart1"/>
    <dgm:cxn modelId="{2B74DE99-A1F8-45BC-9425-8305289D2039}" type="presParOf" srcId="{ADF10E62-4FD9-45EE-B675-26543D48FC5C}" destId="{AF071E46-A7BA-4D0E-9287-D0BEAE5F535E}" srcOrd="1" destOrd="0" presId="urn:microsoft.com/office/officeart/2005/8/layout/orgChart1"/>
    <dgm:cxn modelId="{3B2EAF7C-1E77-43FE-B302-D2B0D86D66FB}" type="presParOf" srcId="{50B9EDB7-11B6-4734-95D0-090360896E3B}" destId="{2AFDFB47-04F0-42A4-9A0F-AD0249C0A6A5}" srcOrd="1" destOrd="0" presId="urn:microsoft.com/office/officeart/2005/8/layout/orgChart1"/>
    <dgm:cxn modelId="{322FFD60-593A-4A96-A58A-ABC74C79179C}" type="presParOf" srcId="{2AFDFB47-04F0-42A4-9A0F-AD0249C0A6A5}" destId="{52613B8C-5D47-4C1E-8F9D-C8E55B385E62}" srcOrd="0" destOrd="0" presId="urn:microsoft.com/office/officeart/2005/8/layout/orgChart1"/>
    <dgm:cxn modelId="{21975E3D-E6AF-4DC1-BE5D-183C0DAA794E}" type="presParOf" srcId="{2AFDFB47-04F0-42A4-9A0F-AD0249C0A6A5}" destId="{8ACDF70D-8B4F-4AD8-BA0B-C7217C15E98D}" srcOrd="1" destOrd="0" presId="urn:microsoft.com/office/officeart/2005/8/layout/orgChart1"/>
    <dgm:cxn modelId="{4D3C8162-54BE-42B5-9578-2080939761B2}" type="presParOf" srcId="{8ACDF70D-8B4F-4AD8-BA0B-C7217C15E98D}" destId="{CF7EB88F-4AA2-4742-8DE2-19A44AF93955}" srcOrd="0" destOrd="0" presId="urn:microsoft.com/office/officeart/2005/8/layout/orgChart1"/>
    <dgm:cxn modelId="{ACB342CC-0B39-4CB3-AA91-D605F2C74C05}" type="presParOf" srcId="{CF7EB88F-4AA2-4742-8DE2-19A44AF93955}" destId="{5E88C405-B47B-4AEB-BDAF-6CB4D87006BC}" srcOrd="0" destOrd="0" presId="urn:microsoft.com/office/officeart/2005/8/layout/orgChart1"/>
    <dgm:cxn modelId="{A39E904E-828C-43C1-91B7-1045B36DA165}" type="presParOf" srcId="{CF7EB88F-4AA2-4742-8DE2-19A44AF93955}" destId="{CA192AF7-709C-4737-8FBA-AA931361CE3B}" srcOrd="1" destOrd="0" presId="urn:microsoft.com/office/officeart/2005/8/layout/orgChart1"/>
    <dgm:cxn modelId="{CA4A7EDA-1735-482F-B4BB-0277A073D491}" type="presParOf" srcId="{8ACDF70D-8B4F-4AD8-BA0B-C7217C15E98D}" destId="{8B1601CE-BD60-4C8A-8201-E6C62DB9FB61}" srcOrd="1" destOrd="0" presId="urn:microsoft.com/office/officeart/2005/8/layout/orgChart1"/>
    <dgm:cxn modelId="{4976FCEC-63B4-4F82-8935-245B3A8AFA7A}" type="presParOf" srcId="{8ACDF70D-8B4F-4AD8-BA0B-C7217C15E98D}" destId="{B8AC0C3C-46C9-43E4-BBFC-DAFFA43E26AF}" srcOrd="2" destOrd="0" presId="urn:microsoft.com/office/officeart/2005/8/layout/orgChart1"/>
    <dgm:cxn modelId="{1F50B09F-4F54-49C6-91B1-2A450AF1F924}" type="presParOf" srcId="{50B9EDB7-11B6-4734-95D0-090360896E3B}" destId="{CECA0C65-7E93-4F06-A6A1-9A0CE1D2F5C2}" srcOrd="2" destOrd="0" presId="urn:microsoft.com/office/officeart/2005/8/layout/orgChart1"/>
    <dgm:cxn modelId="{300141B4-E940-41F9-8CC7-A5091CA257FA}" type="presParOf" srcId="{3407582D-79BB-4057-B387-26F22F96D703}" destId="{EE3189E3-25F4-4373-B678-A0A55008ABC3}" srcOrd="4" destOrd="0" presId="urn:microsoft.com/office/officeart/2005/8/layout/orgChart1"/>
    <dgm:cxn modelId="{5DD0EBA8-593F-42D6-A25F-4561CBE64B8C}" type="presParOf" srcId="{3407582D-79BB-4057-B387-26F22F96D703}" destId="{00A2CB12-804F-458F-8D34-DE1599AC59D7}" srcOrd="5" destOrd="0" presId="urn:microsoft.com/office/officeart/2005/8/layout/orgChart1"/>
    <dgm:cxn modelId="{F0A27410-8AD5-4C88-A09F-056B7F9F2354}" type="presParOf" srcId="{00A2CB12-804F-458F-8D34-DE1599AC59D7}" destId="{D014EA29-A183-411A-9529-6BBEB78C440D}" srcOrd="0" destOrd="0" presId="urn:microsoft.com/office/officeart/2005/8/layout/orgChart1"/>
    <dgm:cxn modelId="{C69521CD-D37A-46A3-AA62-B43D5C090B2C}" type="presParOf" srcId="{D014EA29-A183-411A-9529-6BBEB78C440D}" destId="{8661A475-537B-4509-9344-F9E00B6D1267}" srcOrd="0" destOrd="0" presId="urn:microsoft.com/office/officeart/2005/8/layout/orgChart1"/>
    <dgm:cxn modelId="{005BBA27-D2C8-45DC-979F-1908D9F6A72A}" type="presParOf" srcId="{D014EA29-A183-411A-9529-6BBEB78C440D}" destId="{4FF0C3CC-221C-4AC7-893C-61B2D64F0EB7}" srcOrd="1" destOrd="0" presId="urn:microsoft.com/office/officeart/2005/8/layout/orgChart1"/>
    <dgm:cxn modelId="{69871F09-A706-49D3-8013-2C7DC5E88107}" type="presParOf" srcId="{00A2CB12-804F-458F-8D34-DE1599AC59D7}" destId="{A1ADD68C-C94D-4D2E-A1D2-C4F2425B6C6B}" srcOrd="1" destOrd="0" presId="urn:microsoft.com/office/officeart/2005/8/layout/orgChart1"/>
    <dgm:cxn modelId="{B5227F3E-A5A3-45CB-8F9E-E511BD379A6C}" type="presParOf" srcId="{A1ADD68C-C94D-4D2E-A1D2-C4F2425B6C6B}" destId="{6D9BCB73-B190-4F00-B221-C8349242CC7C}" srcOrd="0" destOrd="0" presId="urn:microsoft.com/office/officeart/2005/8/layout/orgChart1"/>
    <dgm:cxn modelId="{52F5B0CF-5FF9-4971-A980-CAB13427FA42}" type="presParOf" srcId="{A1ADD68C-C94D-4D2E-A1D2-C4F2425B6C6B}" destId="{2D911837-5A67-4CD5-B407-F3A1C35B558B}" srcOrd="1" destOrd="0" presId="urn:microsoft.com/office/officeart/2005/8/layout/orgChart1"/>
    <dgm:cxn modelId="{492D9EF2-7D04-40F5-8450-3D8C690E01A2}" type="presParOf" srcId="{2D911837-5A67-4CD5-B407-F3A1C35B558B}" destId="{A883B17D-2F17-48F4-8A00-6635226084CE}" srcOrd="0" destOrd="0" presId="urn:microsoft.com/office/officeart/2005/8/layout/orgChart1"/>
    <dgm:cxn modelId="{1E5FC291-3870-432A-A566-8F4CFC5F5EDE}" type="presParOf" srcId="{A883B17D-2F17-48F4-8A00-6635226084CE}" destId="{626533F1-B4F2-4119-8FBC-51E382C13A95}" srcOrd="0" destOrd="0" presId="urn:microsoft.com/office/officeart/2005/8/layout/orgChart1"/>
    <dgm:cxn modelId="{D34BF22C-0744-4FDE-B7C5-20A021947AF7}" type="presParOf" srcId="{A883B17D-2F17-48F4-8A00-6635226084CE}" destId="{F1509392-BEF3-4773-8590-BA784072207C}" srcOrd="1" destOrd="0" presId="urn:microsoft.com/office/officeart/2005/8/layout/orgChart1"/>
    <dgm:cxn modelId="{2FBAD235-3CCB-4EEF-A29E-7CF4A0B95C06}" type="presParOf" srcId="{2D911837-5A67-4CD5-B407-F3A1C35B558B}" destId="{AA3938BE-9B64-4852-90C1-0CEB82CD994B}" srcOrd="1" destOrd="0" presId="urn:microsoft.com/office/officeart/2005/8/layout/orgChart1"/>
    <dgm:cxn modelId="{9579A415-1595-437C-AB99-E347AEFE378F}" type="presParOf" srcId="{2D911837-5A67-4CD5-B407-F3A1C35B558B}" destId="{093CD5E6-00AC-400A-B2DA-6D1B32C0BFE9}" srcOrd="2" destOrd="0" presId="urn:microsoft.com/office/officeart/2005/8/layout/orgChart1"/>
    <dgm:cxn modelId="{59CE3699-2977-4A47-BD3E-AFE47A56700A}" type="presParOf" srcId="{00A2CB12-804F-458F-8D34-DE1599AC59D7}" destId="{519885EA-4DDE-4447-9067-8D183C2E38E2}" srcOrd="2" destOrd="0" presId="urn:microsoft.com/office/officeart/2005/8/layout/orgChart1"/>
    <dgm:cxn modelId="{558D6804-079A-4CA8-A635-C725E7DDD881}" type="presParOf" srcId="{3407582D-79BB-4057-B387-26F22F96D703}" destId="{0269C60B-E74C-4033-8112-A56D2AB7717F}" srcOrd="6" destOrd="0" presId="urn:microsoft.com/office/officeart/2005/8/layout/orgChart1"/>
    <dgm:cxn modelId="{F545D994-1FA6-4363-888A-44B70F6BA2F2}" type="presParOf" srcId="{3407582D-79BB-4057-B387-26F22F96D703}" destId="{3EE5DC0B-FCC3-4762-9796-EB65D374318F}" srcOrd="7" destOrd="0" presId="urn:microsoft.com/office/officeart/2005/8/layout/orgChart1"/>
    <dgm:cxn modelId="{E8044370-4C52-4D9A-9A9A-708E3E6D2CC6}" type="presParOf" srcId="{3EE5DC0B-FCC3-4762-9796-EB65D374318F}" destId="{1DAFC763-7996-49FE-BFC9-31F0CA21CE8F}" srcOrd="0" destOrd="0" presId="urn:microsoft.com/office/officeart/2005/8/layout/orgChart1"/>
    <dgm:cxn modelId="{AA4B7629-8343-4B2F-AA5E-A23B2A8499F1}" type="presParOf" srcId="{1DAFC763-7996-49FE-BFC9-31F0CA21CE8F}" destId="{36912DC1-86CD-45D2-9BD4-04FFA438A520}" srcOrd="0" destOrd="0" presId="urn:microsoft.com/office/officeart/2005/8/layout/orgChart1"/>
    <dgm:cxn modelId="{3F36C99C-9130-44F6-A2CD-414EAC69CD9B}" type="presParOf" srcId="{1DAFC763-7996-49FE-BFC9-31F0CA21CE8F}" destId="{459BC477-B803-4ED5-9A14-C8F22BC7FEEE}" srcOrd="1" destOrd="0" presId="urn:microsoft.com/office/officeart/2005/8/layout/orgChart1"/>
    <dgm:cxn modelId="{0BFF6697-C174-48DD-BA40-E194F0873258}" type="presParOf" srcId="{3EE5DC0B-FCC3-4762-9796-EB65D374318F}" destId="{0A999577-1498-4ADE-B98F-E414D55CF812}" srcOrd="1" destOrd="0" presId="urn:microsoft.com/office/officeart/2005/8/layout/orgChart1"/>
    <dgm:cxn modelId="{AC3FD12F-CD4D-4E16-9781-D6CD0A599EAC}" type="presParOf" srcId="{0A999577-1498-4ADE-B98F-E414D55CF812}" destId="{E0EC66AB-ACE7-40B8-8DCA-ADD4F593E3BC}" srcOrd="0" destOrd="0" presId="urn:microsoft.com/office/officeart/2005/8/layout/orgChart1"/>
    <dgm:cxn modelId="{430F3F7E-C4B0-4467-9769-540591C93068}" type="presParOf" srcId="{0A999577-1498-4ADE-B98F-E414D55CF812}" destId="{9529C317-8ABB-43A6-BAF0-D069ECF4E8B0}" srcOrd="1" destOrd="0" presId="urn:microsoft.com/office/officeart/2005/8/layout/orgChart1"/>
    <dgm:cxn modelId="{354A0C4A-F7F0-4A48-A4CF-19B6B80D78B0}" type="presParOf" srcId="{9529C317-8ABB-43A6-BAF0-D069ECF4E8B0}" destId="{A3F31915-0DA9-404D-BEC1-203A42C22422}" srcOrd="0" destOrd="0" presId="urn:microsoft.com/office/officeart/2005/8/layout/orgChart1"/>
    <dgm:cxn modelId="{1AADACEC-6A08-4763-8FEA-FB8B33495DB1}" type="presParOf" srcId="{A3F31915-0DA9-404D-BEC1-203A42C22422}" destId="{43066A09-E0F4-4845-8DA2-EEF3DDD1F86F}" srcOrd="0" destOrd="0" presId="urn:microsoft.com/office/officeart/2005/8/layout/orgChart1"/>
    <dgm:cxn modelId="{20561786-1A40-42FA-857A-53883DDFFFC3}" type="presParOf" srcId="{A3F31915-0DA9-404D-BEC1-203A42C22422}" destId="{182F23EB-6D36-4A5D-9D2B-360303622D03}" srcOrd="1" destOrd="0" presId="urn:microsoft.com/office/officeart/2005/8/layout/orgChart1"/>
    <dgm:cxn modelId="{5D8C077A-F8F5-4272-A452-52DABB74E35C}" type="presParOf" srcId="{9529C317-8ABB-43A6-BAF0-D069ECF4E8B0}" destId="{56FE85C9-BDE4-4BA7-A5AD-3971448DB04A}" srcOrd="1" destOrd="0" presId="urn:microsoft.com/office/officeart/2005/8/layout/orgChart1"/>
    <dgm:cxn modelId="{311DA9F0-DBFA-49F3-BE82-324C50EAB664}" type="presParOf" srcId="{9529C317-8ABB-43A6-BAF0-D069ECF4E8B0}" destId="{B09E77C8-E08C-44AA-9D92-1CDD9DD404BC}" srcOrd="2" destOrd="0" presId="urn:microsoft.com/office/officeart/2005/8/layout/orgChart1"/>
    <dgm:cxn modelId="{0D265441-51D6-4EB5-BBDA-3CAB0A3DE7D8}" type="presParOf" srcId="{3EE5DC0B-FCC3-4762-9796-EB65D374318F}" destId="{34F90125-58D9-4332-9733-0D5B550A28D0}" srcOrd="2" destOrd="0" presId="urn:microsoft.com/office/officeart/2005/8/layout/orgChart1"/>
    <dgm:cxn modelId="{5AE8376E-582C-442D-9D14-8135F7E77DE9}" type="presParOf" srcId="{725891EF-E7F4-4E55-ADE3-E92824B70B00}" destId="{AEDB35D9-7DDE-402C-AAE9-D6C402552A3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ECF293-C802-4FF3-8CD6-83833C6300E3}" type="doc">
      <dgm:prSet loTypeId="urn:microsoft.com/office/officeart/2005/8/layout/vList5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B6037A8-B923-4F37-B74D-C1B915389CA2}">
      <dgm:prSet phldrT="[Текст]"/>
      <dgm:spPr/>
      <dgm:t>
        <a:bodyPr/>
        <a:lstStyle/>
        <a:p>
          <a:r>
            <a:rPr lang="en-US" dirty="0"/>
            <a:t>I</a:t>
          </a:r>
          <a:endParaRPr lang="ru-RU" dirty="0"/>
        </a:p>
      </dgm:t>
    </dgm:pt>
    <dgm:pt modelId="{5AA2901A-FD2A-45B5-83AC-554EF358C79B}" type="parTrans" cxnId="{F21C2358-F365-4BBD-B71E-E11A51BE9D44}">
      <dgm:prSet/>
      <dgm:spPr/>
      <dgm:t>
        <a:bodyPr/>
        <a:lstStyle/>
        <a:p>
          <a:endParaRPr lang="ru-RU"/>
        </a:p>
      </dgm:t>
    </dgm:pt>
    <dgm:pt modelId="{737B15D3-A548-4ACA-A792-D6F86BABC043}" type="sibTrans" cxnId="{F21C2358-F365-4BBD-B71E-E11A51BE9D44}">
      <dgm:prSet/>
      <dgm:spPr/>
      <dgm:t>
        <a:bodyPr/>
        <a:lstStyle/>
        <a:p>
          <a:endParaRPr lang="ru-RU"/>
        </a:p>
      </dgm:t>
    </dgm:pt>
    <dgm:pt modelId="{AF85D617-2E73-4A64-B291-CCA553A9BEED}">
      <dgm:prSet phldrT="[Текст]" custT="1"/>
      <dgm:spPr/>
      <dgm:t>
        <a:bodyPr/>
        <a:lstStyle/>
        <a:p>
          <a:r>
            <a:rPr lang="ru-RU" sz="1800" dirty="0"/>
            <a:t>Словарный запас современного русского языка постоянно видоизменяется. Пополнение словаря русского языка может происходить за счет образования новых лексических единиц на базе родного языка. </a:t>
          </a:r>
        </a:p>
      </dgm:t>
    </dgm:pt>
    <dgm:pt modelId="{2AC9E7BC-A2B0-4690-8B55-73C6252DD6B5}" type="parTrans" cxnId="{01E5A5F3-D57C-43E1-9D19-27E376C70721}">
      <dgm:prSet/>
      <dgm:spPr/>
      <dgm:t>
        <a:bodyPr/>
        <a:lstStyle/>
        <a:p>
          <a:endParaRPr lang="ru-RU"/>
        </a:p>
      </dgm:t>
    </dgm:pt>
    <dgm:pt modelId="{91029A57-9318-4822-BF88-E6F5E90B06C2}" type="sibTrans" cxnId="{01E5A5F3-D57C-43E1-9D19-27E376C70721}">
      <dgm:prSet/>
      <dgm:spPr/>
      <dgm:t>
        <a:bodyPr/>
        <a:lstStyle/>
        <a:p>
          <a:endParaRPr lang="ru-RU"/>
        </a:p>
      </dgm:t>
    </dgm:pt>
    <dgm:pt modelId="{2C999DAD-F139-46E0-BFF7-81211F33B8B6}">
      <dgm:prSet phldrT="[Текст]"/>
      <dgm:spPr/>
      <dgm:t>
        <a:bodyPr/>
        <a:lstStyle/>
        <a:p>
          <a:r>
            <a:rPr lang="en-US" dirty="0"/>
            <a:t>II</a:t>
          </a:r>
          <a:endParaRPr lang="ru-RU" dirty="0"/>
        </a:p>
      </dgm:t>
    </dgm:pt>
    <dgm:pt modelId="{872A7B21-AA10-4C38-87A6-81EB7083C732}" type="parTrans" cxnId="{00B20E7F-7DC7-4F3B-B0E0-11FEF6E82EAB}">
      <dgm:prSet/>
      <dgm:spPr/>
      <dgm:t>
        <a:bodyPr/>
        <a:lstStyle/>
        <a:p>
          <a:endParaRPr lang="ru-RU"/>
        </a:p>
      </dgm:t>
    </dgm:pt>
    <dgm:pt modelId="{0BFE95B8-4911-45FA-9531-E15405D1BB17}" type="sibTrans" cxnId="{00B20E7F-7DC7-4F3B-B0E0-11FEF6E82EAB}">
      <dgm:prSet/>
      <dgm:spPr/>
      <dgm:t>
        <a:bodyPr/>
        <a:lstStyle/>
        <a:p>
          <a:endParaRPr lang="ru-RU"/>
        </a:p>
      </dgm:t>
    </dgm:pt>
    <dgm:pt modelId="{5E64A676-A4FB-40F1-814C-9FF097CAFC5D}">
      <dgm:prSet phldrT="[Текст]" custT="1"/>
      <dgm:spPr/>
      <dgm:t>
        <a:bodyPr/>
        <a:lstStyle/>
        <a:p>
          <a:r>
            <a:rPr lang="ru-RU" sz="1600" dirty="0"/>
            <a:t>Используя различные способы словообразования, из давно известных слов образуются новые, которые называются неологизмами.</a:t>
          </a:r>
        </a:p>
      </dgm:t>
    </dgm:pt>
    <dgm:pt modelId="{9EEE3A51-B0B5-4C63-BDA4-4BF1A53A50DF}" type="parTrans" cxnId="{E8A4BBC8-7FC1-4C7B-9F34-312C77996B3B}">
      <dgm:prSet/>
      <dgm:spPr/>
      <dgm:t>
        <a:bodyPr/>
        <a:lstStyle/>
        <a:p>
          <a:endParaRPr lang="ru-RU"/>
        </a:p>
      </dgm:t>
    </dgm:pt>
    <dgm:pt modelId="{469F0510-D343-4D0F-8E39-261611E687A8}" type="sibTrans" cxnId="{E8A4BBC8-7FC1-4C7B-9F34-312C77996B3B}">
      <dgm:prSet/>
      <dgm:spPr/>
      <dgm:t>
        <a:bodyPr/>
        <a:lstStyle/>
        <a:p>
          <a:endParaRPr lang="ru-RU"/>
        </a:p>
      </dgm:t>
    </dgm:pt>
    <dgm:pt modelId="{87DD5A88-91B7-4BFF-8034-856FE59CDC46}">
      <dgm:prSet phldrT="[Текст]"/>
      <dgm:spPr/>
      <dgm:t>
        <a:bodyPr/>
        <a:lstStyle/>
        <a:p>
          <a:r>
            <a:rPr lang="en-US" dirty="0"/>
            <a:t>III</a:t>
          </a:r>
          <a:endParaRPr lang="ru-RU" dirty="0"/>
        </a:p>
      </dgm:t>
    </dgm:pt>
    <dgm:pt modelId="{35CC9A51-E40E-4A26-902B-9A4CEEE406AE}" type="parTrans" cxnId="{4A4CD043-1CB3-49F4-805F-14FC1AC75C6E}">
      <dgm:prSet/>
      <dgm:spPr/>
      <dgm:t>
        <a:bodyPr/>
        <a:lstStyle/>
        <a:p>
          <a:endParaRPr lang="ru-RU"/>
        </a:p>
      </dgm:t>
    </dgm:pt>
    <dgm:pt modelId="{03B256AD-B64B-407F-8F26-B677FFAB423B}" type="sibTrans" cxnId="{4A4CD043-1CB3-49F4-805F-14FC1AC75C6E}">
      <dgm:prSet/>
      <dgm:spPr/>
      <dgm:t>
        <a:bodyPr/>
        <a:lstStyle/>
        <a:p>
          <a:endParaRPr lang="ru-RU"/>
        </a:p>
      </dgm:t>
    </dgm:pt>
    <dgm:pt modelId="{FBE1698A-1894-481D-A9DB-B2F8A0AA0374}">
      <dgm:prSet phldrT="[Текст]" custT="1"/>
      <dgm:spPr/>
      <dgm:t>
        <a:bodyPr/>
        <a:lstStyle/>
        <a:p>
          <a:r>
            <a:rPr lang="ru-RU" sz="1600" b="1" i="0" dirty="0" smtClean="0"/>
            <a:t>Языки - это невероятно интересный предмет изучения.</a:t>
          </a:r>
          <a:r>
            <a:rPr lang="ru-RU" sz="1600" b="0" i="0" dirty="0" smtClean="0"/>
            <a:t> Владение языком позволяет вам лучше передавать свои идеи, делиться с другими своими знаниями, получать ценные сведения из литературы, написанной на другом языке, расширять свой кругозор, возможности и качество жизни вообще.</a:t>
          </a:r>
          <a:endParaRPr lang="ru-RU" sz="1600" dirty="0"/>
        </a:p>
      </dgm:t>
    </dgm:pt>
    <dgm:pt modelId="{11154BF1-A59D-4E8E-BF22-AE1E9F078ED3}" type="sibTrans" cxnId="{0876C175-A1E9-43CA-8FD0-1480066CC42E}">
      <dgm:prSet/>
      <dgm:spPr/>
      <dgm:t>
        <a:bodyPr/>
        <a:lstStyle/>
        <a:p>
          <a:endParaRPr lang="ru-RU"/>
        </a:p>
      </dgm:t>
    </dgm:pt>
    <dgm:pt modelId="{E3242352-033F-4CBB-8704-95EE345F6489}" type="parTrans" cxnId="{0876C175-A1E9-43CA-8FD0-1480066CC42E}">
      <dgm:prSet/>
      <dgm:spPr/>
      <dgm:t>
        <a:bodyPr/>
        <a:lstStyle/>
        <a:p>
          <a:endParaRPr lang="ru-RU"/>
        </a:p>
      </dgm:t>
    </dgm:pt>
    <dgm:pt modelId="{97B6EA32-9B11-4BA0-B311-E19422872DC5}" type="pres">
      <dgm:prSet presAssocID="{A7ECF293-C802-4FF3-8CD6-83833C6300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1C68D4-4125-44E9-992C-BC5899E37A9B}" type="pres">
      <dgm:prSet presAssocID="{CB6037A8-B923-4F37-B74D-C1B915389CA2}" presName="linNode" presStyleCnt="0"/>
      <dgm:spPr/>
    </dgm:pt>
    <dgm:pt modelId="{16EECE07-20DB-4D11-A899-D3DCB1EC0CC7}" type="pres">
      <dgm:prSet presAssocID="{CB6037A8-B923-4F37-B74D-C1B915389CA2}" presName="parentText" presStyleLbl="node1" presStyleIdx="0" presStyleCnt="3" custScaleX="344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6BC13-64AC-48CC-B3C8-E985839C104B}" type="pres">
      <dgm:prSet presAssocID="{CB6037A8-B923-4F37-B74D-C1B915389CA2}" presName="descendantText" presStyleLbl="alignAccFollowNode1" presStyleIdx="0" presStyleCnt="3" custScaleY="109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DEB06-6E36-406C-A545-824E7C2915DF}" type="pres">
      <dgm:prSet presAssocID="{737B15D3-A548-4ACA-A792-D6F86BABC043}" presName="sp" presStyleCnt="0"/>
      <dgm:spPr/>
    </dgm:pt>
    <dgm:pt modelId="{33124BD5-81D3-4461-9CAA-CBC336324A34}" type="pres">
      <dgm:prSet presAssocID="{2C999DAD-F139-46E0-BFF7-81211F33B8B6}" presName="linNode" presStyleCnt="0"/>
      <dgm:spPr/>
    </dgm:pt>
    <dgm:pt modelId="{1B9552D4-933A-4D88-BD42-47B8A61049EA}" type="pres">
      <dgm:prSet presAssocID="{2C999DAD-F139-46E0-BFF7-81211F33B8B6}" presName="parentText" presStyleLbl="node1" presStyleIdx="1" presStyleCnt="3" custScaleX="336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4FA327-75E0-4B79-B308-47E5C4C5FF95}" type="pres">
      <dgm:prSet presAssocID="{2C999DAD-F139-46E0-BFF7-81211F33B8B6}" presName="descendantText" presStyleLbl="alignAccFollowNode1" presStyleIdx="1" presStyleCnt="3" custScaleY="84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D797A-A167-4F00-A9B1-B27140CF8C46}" type="pres">
      <dgm:prSet presAssocID="{0BFE95B8-4911-45FA-9531-E15405D1BB17}" presName="sp" presStyleCnt="0"/>
      <dgm:spPr/>
    </dgm:pt>
    <dgm:pt modelId="{1F69A164-597F-4955-A30C-E068AE572015}" type="pres">
      <dgm:prSet presAssocID="{87DD5A88-91B7-4BFF-8034-856FE59CDC46}" presName="linNode" presStyleCnt="0"/>
      <dgm:spPr/>
    </dgm:pt>
    <dgm:pt modelId="{60456BA1-1E29-4DCF-881F-554C1E6130EA}" type="pres">
      <dgm:prSet presAssocID="{87DD5A88-91B7-4BFF-8034-856FE59CDC46}" presName="parentText" presStyleLbl="node1" presStyleIdx="2" presStyleCnt="3" custScaleX="357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2F483-E560-422B-9C9A-83E8457863C3}" type="pres">
      <dgm:prSet presAssocID="{87DD5A88-91B7-4BFF-8034-856FE59CDC46}" presName="descendantText" presStyleLbl="alignAccFollowNode1" presStyleIdx="2" presStyleCnt="3" custScaleY="166215" custLinFactNeighborX="2266" custLinFactNeighborY="-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B20E7F-7DC7-4F3B-B0E0-11FEF6E82EAB}" srcId="{A7ECF293-C802-4FF3-8CD6-83833C6300E3}" destId="{2C999DAD-F139-46E0-BFF7-81211F33B8B6}" srcOrd="1" destOrd="0" parTransId="{872A7B21-AA10-4C38-87A6-81EB7083C732}" sibTransId="{0BFE95B8-4911-45FA-9531-E15405D1BB17}"/>
    <dgm:cxn modelId="{30FACC68-37B0-4BA8-97A6-46DE59277529}" type="presOf" srcId="{87DD5A88-91B7-4BFF-8034-856FE59CDC46}" destId="{60456BA1-1E29-4DCF-881F-554C1E6130EA}" srcOrd="0" destOrd="0" presId="urn:microsoft.com/office/officeart/2005/8/layout/vList5"/>
    <dgm:cxn modelId="{CADB3A96-E817-45B4-B474-B3D457C54ED3}" type="presOf" srcId="{2C999DAD-F139-46E0-BFF7-81211F33B8B6}" destId="{1B9552D4-933A-4D88-BD42-47B8A61049EA}" srcOrd="0" destOrd="0" presId="urn:microsoft.com/office/officeart/2005/8/layout/vList5"/>
    <dgm:cxn modelId="{4A4CD043-1CB3-49F4-805F-14FC1AC75C6E}" srcId="{A7ECF293-C802-4FF3-8CD6-83833C6300E3}" destId="{87DD5A88-91B7-4BFF-8034-856FE59CDC46}" srcOrd="2" destOrd="0" parTransId="{35CC9A51-E40E-4A26-902B-9A4CEEE406AE}" sibTransId="{03B256AD-B64B-407F-8F26-B677FFAB423B}"/>
    <dgm:cxn modelId="{D383D021-7A41-4AE8-8F7B-BA5B31E4B493}" type="presOf" srcId="{AF85D617-2E73-4A64-B291-CCA553A9BEED}" destId="{9046BC13-64AC-48CC-B3C8-E985839C104B}" srcOrd="0" destOrd="0" presId="urn:microsoft.com/office/officeart/2005/8/layout/vList5"/>
    <dgm:cxn modelId="{B4324ED6-A1EA-4466-90CB-BAB72B638072}" type="presOf" srcId="{A7ECF293-C802-4FF3-8CD6-83833C6300E3}" destId="{97B6EA32-9B11-4BA0-B311-E19422872DC5}" srcOrd="0" destOrd="0" presId="urn:microsoft.com/office/officeart/2005/8/layout/vList5"/>
    <dgm:cxn modelId="{E8A4BBC8-7FC1-4C7B-9F34-312C77996B3B}" srcId="{2C999DAD-F139-46E0-BFF7-81211F33B8B6}" destId="{5E64A676-A4FB-40F1-814C-9FF097CAFC5D}" srcOrd="0" destOrd="0" parTransId="{9EEE3A51-B0B5-4C63-BDA4-4BF1A53A50DF}" sibTransId="{469F0510-D343-4D0F-8E39-261611E687A8}"/>
    <dgm:cxn modelId="{D1499DEA-3326-42D3-B546-9C29D60103CD}" type="presOf" srcId="{FBE1698A-1894-481D-A9DB-B2F8A0AA0374}" destId="{1D22F483-E560-422B-9C9A-83E8457863C3}" srcOrd="0" destOrd="0" presId="urn:microsoft.com/office/officeart/2005/8/layout/vList5"/>
    <dgm:cxn modelId="{46D95470-FC63-4D3A-B2CF-CB8D4077AD73}" type="presOf" srcId="{5E64A676-A4FB-40F1-814C-9FF097CAFC5D}" destId="{9A4FA327-75E0-4B79-B308-47E5C4C5FF95}" srcOrd="0" destOrd="0" presId="urn:microsoft.com/office/officeart/2005/8/layout/vList5"/>
    <dgm:cxn modelId="{0876C175-A1E9-43CA-8FD0-1480066CC42E}" srcId="{87DD5A88-91B7-4BFF-8034-856FE59CDC46}" destId="{FBE1698A-1894-481D-A9DB-B2F8A0AA0374}" srcOrd="0" destOrd="0" parTransId="{E3242352-033F-4CBB-8704-95EE345F6489}" sibTransId="{11154BF1-A59D-4E8E-BF22-AE1E9F078ED3}"/>
    <dgm:cxn modelId="{01E5A5F3-D57C-43E1-9D19-27E376C70721}" srcId="{CB6037A8-B923-4F37-B74D-C1B915389CA2}" destId="{AF85D617-2E73-4A64-B291-CCA553A9BEED}" srcOrd="0" destOrd="0" parTransId="{2AC9E7BC-A2B0-4690-8B55-73C6252DD6B5}" sibTransId="{91029A57-9318-4822-BF88-E6F5E90B06C2}"/>
    <dgm:cxn modelId="{CD3C695A-1DFE-42C8-828D-FE44676AC5C1}" type="presOf" srcId="{CB6037A8-B923-4F37-B74D-C1B915389CA2}" destId="{16EECE07-20DB-4D11-A899-D3DCB1EC0CC7}" srcOrd="0" destOrd="0" presId="urn:microsoft.com/office/officeart/2005/8/layout/vList5"/>
    <dgm:cxn modelId="{F21C2358-F365-4BBD-B71E-E11A51BE9D44}" srcId="{A7ECF293-C802-4FF3-8CD6-83833C6300E3}" destId="{CB6037A8-B923-4F37-B74D-C1B915389CA2}" srcOrd="0" destOrd="0" parTransId="{5AA2901A-FD2A-45B5-83AC-554EF358C79B}" sibTransId="{737B15D3-A548-4ACA-A792-D6F86BABC043}"/>
    <dgm:cxn modelId="{A753182A-BF22-4985-9BFB-06362A7A5CE2}" type="presParOf" srcId="{97B6EA32-9B11-4BA0-B311-E19422872DC5}" destId="{8E1C68D4-4125-44E9-992C-BC5899E37A9B}" srcOrd="0" destOrd="0" presId="urn:microsoft.com/office/officeart/2005/8/layout/vList5"/>
    <dgm:cxn modelId="{FBEA3142-9113-47A6-A06A-9EEC4E50CAD9}" type="presParOf" srcId="{8E1C68D4-4125-44E9-992C-BC5899E37A9B}" destId="{16EECE07-20DB-4D11-A899-D3DCB1EC0CC7}" srcOrd="0" destOrd="0" presId="urn:microsoft.com/office/officeart/2005/8/layout/vList5"/>
    <dgm:cxn modelId="{1C4E4E58-606C-45AA-804A-E00C3C982321}" type="presParOf" srcId="{8E1C68D4-4125-44E9-992C-BC5899E37A9B}" destId="{9046BC13-64AC-48CC-B3C8-E985839C104B}" srcOrd="1" destOrd="0" presId="urn:microsoft.com/office/officeart/2005/8/layout/vList5"/>
    <dgm:cxn modelId="{3A825F32-A49F-4154-B1D2-ADA4C547A173}" type="presParOf" srcId="{97B6EA32-9B11-4BA0-B311-E19422872DC5}" destId="{D5FDEB06-6E36-406C-A545-824E7C2915DF}" srcOrd="1" destOrd="0" presId="urn:microsoft.com/office/officeart/2005/8/layout/vList5"/>
    <dgm:cxn modelId="{B8222B5D-93E4-4A04-9E82-F5D36234AD2B}" type="presParOf" srcId="{97B6EA32-9B11-4BA0-B311-E19422872DC5}" destId="{33124BD5-81D3-4461-9CAA-CBC336324A34}" srcOrd="2" destOrd="0" presId="urn:microsoft.com/office/officeart/2005/8/layout/vList5"/>
    <dgm:cxn modelId="{D97A6CB0-6CC1-4EC8-AF70-9930692EF750}" type="presParOf" srcId="{33124BD5-81D3-4461-9CAA-CBC336324A34}" destId="{1B9552D4-933A-4D88-BD42-47B8A61049EA}" srcOrd="0" destOrd="0" presId="urn:microsoft.com/office/officeart/2005/8/layout/vList5"/>
    <dgm:cxn modelId="{325EC909-781D-4E08-8380-93825E271D03}" type="presParOf" srcId="{33124BD5-81D3-4461-9CAA-CBC336324A34}" destId="{9A4FA327-75E0-4B79-B308-47E5C4C5FF95}" srcOrd="1" destOrd="0" presId="urn:microsoft.com/office/officeart/2005/8/layout/vList5"/>
    <dgm:cxn modelId="{A67B234E-533E-4D0D-A8D9-AAE31A0038F8}" type="presParOf" srcId="{97B6EA32-9B11-4BA0-B311-E19422872DC5}" destId="{780D797A-A167-4F00-A9B1-B27140CF8C46}" srcOrd="3" destOrd="0" presId="urn:microsoft.com/office/officeart/2005/8/layout/vList5"/>
    <dgm:cxn modelId="{7AA9C099-E875-43D4-A10D-5C2C69753150}" type="presParOf" srcId="{97B6EA32-9B11-4BA0-B311-E19422872DC5}" destId="{1F69A164-597F-4955-A30C-E068AE572015}" srcOrd="4" destOrd="0" presId="urn:microsoft.com/office/officeart/2005/8/layout/vList5"/>
    <dgm:cxn modelId="{0F2E06B9-9E71-4E93-B039-E8024BC02269}" type="presParOf" srcId="{1F69A164-597F-4955-A30C-E068AE572015}" destId="{60456BA1-1E29-4DCF-881F-554C1E6130EA}" srcOrd="0" destOrd="0" presId="urn:microsoft.com/office/officeart/2005/8/layout/vList5"/>
    <dgm:cxn modelId="{A91F0D1A-476D-42CD-A9A4-AC2CD3536101}" type="presParOf" srcId="{1F69A164-597F-4955-A30C-E068AE572015}" destId="{1D22F483-E560-422B-9C9A-83E8457863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DDCB6A-8FEE-4AB5-B567-6B001A2FE855}">
      <dsp:nvSpPr>
        <dsp:cNvPr id="0" name=""/>
        <dsp:cNvSpPr/>
      </dsp:nvSpPr>
      <dsp:spPr>
        <a:xfrm>
          <a:off x="0" y="1343318"/>
          <a:ext cx="6919997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1FC7C-0107-4D01-AC69-D69083A23A46}">
      <dsp:nvSpPr>
        <dsp:cNvPr id="0" name=""/>
        <dsp:cNvSpPr/>
      </dsp:nvSpPr>
      <dsp:spPr>
        <a:xfrm>
          <a:off x="345661" y="262101"/>
          <a:ext cx="4839267" cy="121405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3092" tIns="0" rIns="18309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2">
                  <a:lumMod val="25000"/>
                </a:schemeClr>
              </a:solidFill>
            </a:rPr>
            <a:t>В связи со стремительным развитием различных областей науки, в словарном запасе каждого носителя языка появляются новые слова</a:t>
          </a:r>
          <a:r>
            <a:rPr lang="en-US" sz="2000" kern="1200" dirty="0">
              <a:solidFill>
                <a:schemeClr val="bg2">
                  <a:lumMod val="25000"/>
                </a:schemeClr>
              </a:solidFill>
            </a:rPr>
            <a:t> – </a:t>
          </a:r>
          <a:r>
            <a:rPr lang="ru-RU" sz="2000" kern="1200" dirty="0">
              <a:solidFill>
                <a:schemeClr val="bg2">
                  <a:lumMod val="25000"/>
                </a:schemeClr>
              </a:solidFill>
            </a:rPr>
            <a:t>неологизмы.</a:t>
          </a:r>
        </a:p>
      </dsp:txBody>
      <dsp:txXfrm>
        <a:off x="404926" y="321366"/>
        <a:ext cx="4720737" cy="1095526"/>
      </dsp:txXfrm>
    </dsp:sp>
    <dsp:sp modelId="{513DA597-EE75-4FEA-879B-7D402C364DA0}">
      <dsp:nvSpPr>
        <dsp:cNvPr id="0" name=""/>
        <dsp:cNvSpPr/>
      </dsp:nvSpPr>
      <dsp:spPr>
        <a:xfrm>
          <a:off x="0" y="2983670"/>
          <a:ext cx="6919997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B1FBF-9E81-466B-815D-5DECC445AE20}">
      <dsp:nvSpPr>
        <dsp:cNvPr id="0" name=""/>
        <dsp:cNvSpPr/>
      </dsp:nvSpPr>
      <dsp:spPr>
        <a:xfrm>
          <a:off x="345661" y="1618718"/>
          <a:ext cx="4839267" cy="1497792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3092" tIns="0" rIns="18309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2">
                  <a:lumMod val="25000"/>
                </a:schemeClr>
              </a:solidFill>
            </a:rPr>
            <a:t>Специфичность неологизмов заключается в том, что на фоне общеупотребительных слов они могут быть не всем понятны. </a:t>
          </a:r>
        </a:p>
      </dsp:txBody>
      <dsp:txXfrm>
        <a:off x="418777" y="1691834"/>
        <a:ext cx="4693035" cy="1351560"/>
      </dsp:txXfrm>
    </dsp:sp>
    <dsp:sp modelId="{01480D3A-9D79-4311-ACCF-1C005283809E}">
      <dsp:nvSpPr>
        <dsp:cNvPr id="0" name=""/>
        <dsp:cNvSpPr/>
      </dsp:nvSpPr>
      <dsp:spPr>
        <a:xfrm>
          <a:off x="0" y="4929765"/>
          <a:ext cx="6919997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9013F4-9EE8-4FDE-8729-88C3A22356C2}">
      <dsp:nvSpPr>
        <dsp:cNvPr id="0" name=""/>
        <dsp:cNvSpPr/>
      </dsp:nvSpPr>
      <dsp:spPr>
        <a:xfrm>
          <a:off x="345661" y="3259070"/>
          <a:ext cx="4839267" cy="1803534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3092" tIns="0" rIns="18309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2">
                  <a:lumMod val="25000"/>
                </a:schemeClr>
              </a:solidFill>
            </a:rPr>
            <a:t>Проблема употребления и значения неологизмов </a:t>
          </a:r>
          <a:r>
            <a:rPr lang="ru-RU" sz="2000" kern="1200" dirty="0" smtClean="0">
              <a:solidFill>
                <a:schemeClr val="bg2">
                  <a:lumMod val="25000"/>
                </a:schemeClr>
              </a:solidFill>
            </a:rPr>
            <a:t>на просторах интернета очень </a:t>
          </a:r>
          <a:r>
            <a:rPr lang="ru-RU" sz="2000" kern="1200" dirty="0">
              <a:solidFill>
                <a:schemeClr val="bg2">
                  <a:lumMod val="25000"/>
                </a:schemeClr>
              </a:solidFill>
            </a:rPr>
            <a:t>актуальна и заслуживает подробного исследования. </a:t>
          </a:r>
        </a:p>
      </dsp:txBody>
      <dsp:txXfrm>
        <a:off x="433702" y="3347111"/>
        <a:ext cx="4663185" cy="1627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DCF647-5910-4EFA-AEBB-DC331E7F2F1E}">
      <dsp:nvSpPr>
        <dsp:cNvPr id="0" name=""/>
        <dsp:cNvSpPr/>
      </dsp:nvSpPr>
      <dsp:spPr>
        <a:xfrm rot="5400000">
          <a:off x="-289435" y="295165"/>
          <a:ext cx="1929572" cy="13507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/>
            <a:t>1</a:t>
          </a:r>
        </a:p>
      </dsp:txBody>
      <dsp:txXfrm rot="-5400000">
        <a:off x="1" y="681079"/>
        <a:ext cx="1350700" cy="578872"/>
      </dsp:txXfrm>
    </dsp:sp>
    <dsp:sp modelId="{6674D999-1E28-4E60-A22A-7D6A6EF622AF}">
      <dsp:nvSpPr>
        <dsp:cNvPr id="0" name=""/>
        <dsp:cNvSpPr/>
      </dsp:nvSpPr>
      <dsp:spPr>
        <a:xfrm rot="5400000">
          <a:off x="3760083" y="-2403653"/>
          <a:ext cx="1254221" cy="60729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Неологизм (в переводе с др. греч. – «новое слово») – слово, значение слова или словосочетание, недавно появившееся в языке (новообразованное, отсутствовавшее ранее). </a:t>
          </a:r>
        </a:p>
      </dsp:txBody>
      <dsp:txXfrm rot="-5400000">
        <a:off x="1350700" y="66956"/>
        <a:ext cx="6011761" cy="1131769"/>
      </dsp:txXfrm>
    </dsp:sp>
    <dsp:sp modelId="{9B7E733D-96BC-4A1F-A40D-C3173E8D3F21}">
      <dsp:nvSpPr>
        <dsp:cNvPr id="0" name=""/>
        <dsp:cNvSpPr/>
      </dsp:nvSpPr>
      <dsp:spPr>
        <a:xfrm rot="5400000">
          <a:off x="-289435" y="2033983"/>
          <a:ext cx="1929572" cy="1350700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/>
            <a:t>2</a:t>
          </a:r>
        </a:p>
      </dsp:txBody>
      <dsp:txXfrm rot="-5400000">
        <a:off x="1" y="2419897"/>
        <a:ext cx="1350700" cy="578872"/>
      </dsp:txXfrm>
    </dsp:sp>
    <dsp:sp modelId="{38696928-CFEC-48EA-A1DF-EE5BD558D99F}">
      <dsp:nvSpPr>
        <dsp:cNvPr id="0" name=""/>
        <dsp:cNvSpPr/>
      </dsp:nvSpPr>
      <dsp:spPr>
        <a:xfrm rot="5400000">
          <a:off x="3760083" y="-664835"/>
          <a:ext cx="1254221" cy="60729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Этот термин применяется в истории языка, чтобы охарактеризовать обогащение словарного состава в отдельные исторические периоды</a:t>
          </a:r>
        </a:p>
      </dsp:txBody>
      <dsp:txXfrm rot="-5400000">
        <a:off x="1350700" y="1805774"/>
        <a:ext cx="6011761" cy="1131769"/>
      </dsp:txXfrm>
    </dsp:sp>
    <dsp:sp modelId="{305E623C-1C7D-4834-8BC0-01EE96368D94}">
      <dsp:nvSpPr>
        <dsp:cNvPr id="0" name=""/>
        <dsp:cNvSpPr/>
      </dsp:nvSpPr>
      <dsp:spPr>
        <a:xfrm rot="5400000">
          <a:off x="-289435" y="3772801"/>
          <a:ext cx="1929572" cy="1350700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/>
            <a:t>3</a:t>
          </a:r>
        </a:p>
      </dsp:txBody>
      <dsp:txXfrm rot="-5400000">
        <a:off x="1" y="4158715"/>
        <a:ext cx="1350700" cy="578872"/>
      </dsp:txXfrm>
    </dsp:sp>
    <dsp:sp modelId="{F8DEBF19-8835-4E6A-881D-FB8E4347F547}">
      <dsp:nvSpPr>
        <dsp:cNvPr id="0" name=""/>
        <dsp:cNvSpPr/>
      </dsp:nvSpPr>
      <dsp:spPr>
        <a:xfrm rot="5400000">
          <a:off x="3760083" y="1073982"/>
          <a:ext cx="1254221" cy="60729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Русский народ издавна вступал в политические, торговые, научные и культурные связи с другими народами. При этом русский язык обогащался словами из других языков. В лексике современного русского языка около 10% заимствованных слов. </a:t>
          </a:r>
        </a:p>
      </dsp:txBody>
      <dsp:txXfrm rot="-5400000">
        <a:off x="1350700" y="3544591"/>
        <a:ext cx="6011761" cy="11317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9142D-A593-467D-84B2-4C091EB4F288}">
      <dsp:nvSpPr>
        <dsp:cNvPr id="0" name=""/>
        <dsp:cNvSpPr/>
      </dsp:nvSpPr>
      <dsp:spPr>
        <a:xfrm>
          <a:off x="3681168" y="553213"/>
          <a:ext cx="1643461" cy="8392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9291"/>
              </a:lnTo>
              <a:lnTo>
                <a:pt x="1643461" y="8392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F7CAAF-3C1A-44B0-85A8-EEBD34F4FD05}">
      <dsp:nvSpPr>
        <dsp:cNvPr id="0" name=""/>
        <dsp:cNvSpPr/>
      </dsp:nvSpPr>
      <dsp:spPr>
        <a:xfrm>
          <a:off x="3843876" y="1401236"/>
          <a:ext cx="91440" cy="23506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50642"/>
              </a:lnTo>
              <a:lnTo>
                <a:pt x="61859" y="235064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ED738-CB0A-4C5B-A3C1-F463DA418656}">
      <dsp:nvSpPr>
        <dsp:cNvPr id="0" name=""/>
        <dsp:cNvSpPr/>
      </dsp:nvSpPr>
      <dsp:spPr>
        <a:xfrm>
          <a:off x="3490835" y="1401236"/>
          <a:ext cx="398761" cy="1188392"/>
        </a:xfrm>
        <a:custGeom>
          <a:avLst/>
          <a:gdLst/>
          <a:ahLst/>
          <a:cxnLst/>
          <a:rect l="0" t="0" r="0" b="0"/>
          <a:pathLst>
            <a:path>
              <a:moveTo>
                <a:pt x="398761" y="0"/>
              </a:moveTo>
              <a:lnTo>
                <a:pt x="398761" y="1188392"/>
              </a:lnTo>
              <a:lnTo>
                <a:pt x="0" y="11883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470E81-02D4-4CD7-B285-F9729F81DB2E}">
      <dsp:nvSpPr>
        <dsp:cNvPr id="0" name=""/>
        <dsp:cNvSpPr/>
      </dsp:nvSpPr>
      <dsp:spPr>
        <a:xfrm>
          <a:off x="3889596" y="1401236"/>
          <a:ext cx="883343" cy="796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6056"/>
              </a:lnTo>
              <a:lnTo>
                <a:pt x="883343" y="7960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FABB91-B084-494C-8868-8F65BFF2378B}">
      <dsp:nvSpPr>
        <dsp:cNvPr id="0" name=""/>
        <dsp:cNvSpPr/>
      </dsp:nvSpPr>
      <dsp:spPr>
        <a:xfrm>
          <a:off x="3105885" y="553213"/>
          <a:ext cx="575283" cy="571959"/>
        </a:xfrm>
        <a:custGeom>
          <a:avLst/>
          <a:gdLst/>
          <a:ahLst/>
          <a:cxnLst/>
          <a:rect l="0" t="0" r="0" b="0"/>
          <a:pathLst>
            <a:path>
              <a:moveTo>
                <a:pt x="575283" y="0"/>
              </a:moveTo>
              <a:lnTo>
                <a:pt x="0" y="571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12B3BC-D912-4456-8C87-FE1BC193A121}">
      <dsp:nvSpPr>
        <dsp:cNvPr id="0" name=""/>
        <dsp:cNvSpPr/>
      </dsp:nvSpPr>
      <dsp:spPr>
        <a:xfrm>
          <a:off x="2515203" y="553213"/>
          <a:ext cx="1165964" cy="607875"/>
        </a:xfrm>
        <a:custGeom>
          <a:avLst/>
          <a:gdLst/>
          <a:ahLst/>
          <a:cxnLst/>
          <a:rect l="0" t="0" r="0" b="0"/>
          <a:pathLst>
            <a:path>
              <a:moveTo>
                <a:pt x="1165964" y="0"/>
              </a:moveTo>
              <a:lnTo>
                <a:pt x="1165964" y="607875"/>
              </a:lnTo>
              <a:lnTo>
                <a:pt x="0" y="6078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906B13-948C-4839-AD4B-CADC49B68ECE}">
      <dsp:nvSpPr>
        <dsp:cNvPr id="0" name=""/>
        <dsp:cNvSpPr/>
      </dsp:nvSpPr>
      <dsp:spPr>
        <a:xfrm>
          <a:off x="668122" y="1085"/>
          <a:ext cx="6026091" cy="5521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/>
            <a:t>Способы образования неологизмов</a:t>
          </a:r>
        </a:p>
      </dsp:txBody>
      <dsp:txXfrm>
        <a:off x="668122" y="1085"/>
        <a:ext cx="6026091" cy="552127"/>
      </dsp:txXfrm>
    </dsp:sp>
    <dsp:sp modelId="{8B86F1A2-EEAB-4293-9C2C-0A295A35F512}">
      <dsp:nvSpPr>
        <dsp:cNvPr id="0" name=""/>
        <dsp:cNvSpPr/>
      </dsp:nvSpPr>
      <dsp:spPr>
        <a:xfrm>
          <a:off x="0" y="885024"/>
          <a:ext cx="2515203" cy="55212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Словообразовательная деривация</a:t>
          </a:r>
        </a:p>
      </dsp:txBody>
      <dsp:txXfrm>
        <a:off x="0" y="885024"/>
        <a:ext cx="2515203" cy="552127"/>
      </dsp:txXfrm>
    </dsp:sp>
    <dsp:sp modelId="{9881E105-F83A-4E08-9D7C-2B9223C1C422}">
      <dsp:nvSpPr>
        <dsp:cNvPr id="0" name=""/>
        <dsp:cNvSpPr/>
      </dsp:nvSpPr>
      <dsp:spPr>
        <a:xfrm>
          <a:off x="3105885" y="849108"/>
          <a:ext cx="1567422" cy="55212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Семантическая деривация</a:t>
          </a:r>
        </a:p>
      </dsp:txBody>
      <dsp:txXfrm>
        <a:off x="3105885" y="849108"/>
        <a:ext cx="1567422" cy="552127"/>
      </dsp:txXfrm>
    </dsp:sp>
    <dsp:sp modelId="{6A07825D-C511-4A55-B0CA-7D373FCE3F26}">
      <dsp:nvSpPr>
        <dsp:cNvPr id="0" name=""/>
        <dsp:cNvSpPr/>
      </dsp:nvSpPr>
      <dsp:spPr>
        <a:xfrm>
          <a:off x="4772940" y="1921229"/>
          <a:ext cx="2000389" cy="55212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Метафоризация</a:t>
          </a:r>
        </a:p>
      </dsp:txBody>
      <dsp:txXfrm>
        <a:off x="4772940" y="1921229"/>
        <a:ext cx="2000389" cy="552127"/>
      </dsp:txXfrm>
    </dsp:sp>
    <dsp:sp modelId="{C592B94D-04DE-4D9B-B724-D43175C6AA97}">
      <dsp:nvSpPr>
        <dsp:cNvPr id="0" name=""/>
        <dsp:cNvSpPr/>
      </dsp:nvSpPr>
      <dsp:spPr>
        <a:xfrm>
          <a:off x="1368226" y="2313565"/>
          <a:ext cx="2122608" cy="55212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Метонимизация</a:t>
          </a:r>
        </a:p>
      </dsp:txBody>
      <dsp:txXfrm>
        <a:off x="1368226" y="2313565"/>
        <a:ext cx="2122608" cy="552127"/>
      </dsp:txXfrm>
    </dsp:sp>
    <dsp:sp modelId="{59477160-FD60-4B9E-87EB-67373E47DCF7}">
      <dsp:nvSpPr>
        <dsp:cNvPr id="0" name=""/>
        <dsp:cNvSpPr/>
      </dsp:nvSpPr>
      <dsp:spPr>
        <a:xfrm>
          <a:off x="3905736" y="3271472"/>
          <a:ext cx="2451068" cy="96081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Сужение/расширение значения</a:t>
          </a:r>
        </a:p>
      </dsp:txBody>
      <dsp:txXfrm>
        <a:off x="3905736" y="3271472"/>
        <a:ext cx="2451068" cy="960811"/>
      </dsp:txXfrm>
    </dsp:sp>
    <dsp:sp modelId="{AE189EE1-7F95-4A78-8CAE-08344F606BF8}">
      <dsp:nvSpPr>
        <dsp:cNvPr id="0" name=""/>
        <dsp:cNvSpPr/>
      </dsp:nvSpPr>
      <dsp:spPr>
        <a:xfrm>
          <a:off x="5324630" y="1104931"/>
          <a:ext cx="2335453" cy="57514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Заимствование слов из других языков</a:t>
          </a:r>
        </a:p>
      </dsp:txBody>
      <dsp:txXfrm>
        <a:off x="5324630" y="1104931"/>
        <a:ext cx="2335453" cy="5751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EC66AB-ACE7-40B8-8DCA-ADD4F593E3BC}">
      <dsp:nvSpPr>
        <dsp:cNvPr id="0" name=""/>
        <dsp:cNvSpPr/>
      </dsp:nvSpPr>
      <dsp:spPr>
        <a:xfrm>
          <a:off x="5797935" y="2292373"/>
          <a:ext cx="230059" cy="19513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1334"/>
              </a:lnTo>
              <a:lnTo>
                <a:pt x="230059" y="195133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69C60B-E74C-4033-8112-A56D2AB7717F}">
      <dsp:nvSpPr>
        <dsp:cNvPr id="0" name=""/>
        <dsp:cNvSpPr/>
      </dsp:nvSpPr>
      <dsp:spPr>
        <a:xfrm>
          <a:off x="3712001" y="518800"/>
          <a:ext cx="2803518" cy="1268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9137"/>
              </a:lnTo>
              <a:lnTo>
                <a:pt x="2803518" y="1159137"/>
              </a:lnTo>
              <a:lnTo>
                <a:pt x="2803518" y="126808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BCB73-B190-4F00-B221-C8349242CC7C}">
      <dsp:nvSpPr>
        <dsp:cNvPr id="0" name=""/>
        <dsp:cNvSpPr/>
      </dsp:nvSpPr>
      <dsp:spPr>
        <a:xfrm>
          <a:off x="4115399" y="1836348"/>
          <a:ext cx="160122" cy="1629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056"/>
              </a:lnTo>
              <a:lnTo>
                <a:pt x="160122" y="162905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189E3-25F4-4373-B678-A0A55008ABC3}">
      <dsp:nvSpPr>
        <dsp:cNvPr id="0" name=""/>
        <dsp:cNvSpPr/>
      </dsp:nvSpPr>
      <dsp:spPr>
        <a:xfrm>
          <a:off x="3712001" y="518800"/>
          <a:ext cx="1003463" cy="7383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9416"/>
              </a:lnTo>
              <a:lnTo>
                <a:pt x="1003463" y="629416"/>
              </a:lnTo>
              <a:lnTo>
                <a:pt x="1003463" y="73836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13B8C-5D47-4C1E-8F9D-C8E55B385E62}">
      <dsp:nvSpPr>
        <dsp:cNvPr id="0" name=""/>
        <dsp:cNvSpPr/>
      </dsp:nvSpPr>
      <dsp:spPr>
        <a:xfrm>
          <a:off x="2076813" y="2579441"/>
          <a:ext cx="545717" cy="15659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5949"/>
              </a:lnTo>
              <a:lnTo>
                <a:pt x="545717" y="1565949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474F6-5CCB-4636-8C43-B6AB954E0911}">
      <dsp:nvSpPr>
        <dsp:cNvPr id="0" name=""/>
        <dsp:cNvSpPr/>
      </dsp:nvSpPr>
      <dsp:spPr>
        <a:xfrm>
          <a:off x="2755520" y="518800"/>
          <a:ext cx="956480" cy="1282150"/>
        </a:xfrm>
        <a:custGeom>
          <a:avLst/>
          <a:gdLst/>
          <a:ahLst/>
          <a:cxnLst/>
          <a:rect l="0" t="0" r="0" b="0"/>
          <a:pathLst>
            <a:path>
              <a:moveTo>
                <a:pt x="956480" y="0"/>
              </a:moveTo>
              <a:lnTo>
                <a:pt x="956480" y="1173202"/>
              </a:lnTo>
              <a:lnTo>
                <a:pt x="0" y="1173202"/>
              </a:lnTo>
              <a:lnTo>
                <a:pt x="0" y="128215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65FE07-2BFD-474F-BD96-FFFF4E627557}">
      <dsp:nvSpPr>
        <dsp:cNvPr id="0" name=""/>
        <dsp:cNvSpPr/>
      </dsp:nvSpPr>
      <dsp:spPr>
        <a:xfrm>
          <a:off x="180663" y="1746279"/>
          <a:ext cx="264542" cy="17945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4509"/>
              </a:lnTo>
              <a:lnTo>
                <a:pt x="264542" y="1794509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BCB3E3-FEF9-479B-95A2-867F230EBDCD}">
      <dsp:nvSpPr>
        <dsp:cNvPr id="0" name=""/>
        <dsp:cNvSpPr/>
      </dsp:nvSpPr>
      <dsp:spPr>
        <a:xfrm>
          <a:off x="886111" y="518800"/>
          <a:ext cx="2825889" cy="738364"/>
        </a:xfrm>
        <a:custGeom>
          <a:avLst/>
          <a:gdLst/>
          <a:ahLst/>
          <a:cxnLst/>
          <a:rect l="0" t="0" r="0" b="0"/>
          <a:pathLst>
            <a:path>
              <a:moveTo>
                <a:pt x="2825889" y="0"/>
              </a:moveTo>
              <a:lnTo>
                <a:pt x="2825889" y="629416"/>
              </a:lnTo>
              <a:lnTo>
                <a:pt x="0" y="629416"/>
              </a:lnTo>
              <a:lnTo>
                <a:pt x="0" y="73836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908CE-7797-4330-8EA5-7C82EBC8AD79}">
      <dsp:nvSpPr>
        <dsp:cNvPr id="0" name=""/>
        <dsp:cNvSpPr/>
      </dsp:nvSpPr>
      <dsp:spPr>
        <a:xfrm>
          <a:off x="1935535" y="0"/>
          <a:ext cx="3552930" cy="5188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>
              <a:solidFill>
                <a:schemeClr val="bg2">
                  <a:lumMod val="25000"/>
                </a:schemeClr>
              </a:solidFill>
            </a:rPr>
            <a:t>Сферы применения неологизмов</a:t>
          </a:r>
        </a:p>
      </dsp:txBody>
      <dsp:txXfrm>
        <a:off x="1935535" y="0"/>
        <a:ext cx="3552930" cy="518800"/>
      </dsp:txXfrm>
    </dsp:sp>
    <dsp:sp modelId="{4EBCF2CD-AEBC-446E-91E0-7A2049F47916}">
      <dsp:nvSpPr>
        <dsp:cNvPr id="0" name=""/>
        <dsp:cNvSpPr/>
      </dsp:nvSpPr>
      <dsp:spPr>
        <a:xfrm>
          <a:off x="4302" y="1257165"/>
          <a:ext cx="1763619" cy="4891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Экономическая</a:t>
          </a:r>
        </a:p>
      </dsp:txBody>
      <dsp:txXfrm>
        <a:off x="4302" y="1257165"/>
        <a:ext cx="1763619" cy="489114"/>
      </dsp:txXfrm>
    </dsp:sp>
    <dsp:sp modelId="{FF3D5CF8-74A7-4B98-BC25-D04112A0C0F2}">
      <dsp:nvSpPr>
        <dsp:cNvPr id="0" name=""/>
        <dsp:cNvSpPr/>
      </dsp:nvSpPr>
      <dsp:spPr>
        <a:xfrm>
          <a:off x="445206" y="2719112"/>
          <a:ext cx="1316912" cy="16433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Какие-либо процессы или должности в экономике</a:t>
          </a:r>
        </a:p>
      </dsp:txBody>
      <dsp:txXfrm>
        <a:off x="445206" y="2719112"/>
        <a:ext cx="1316912" cy="1643351"/>
      </dsp:txXfrm>
    </dsp:sp>
    <dsp:sp modelId="{2A200C02-80DE-4067-8C4A-98B625363138}">
      <dsp:nvSpPr>
        <dsp:cNvPr id="0" name=""/>
        <dsp:cNvSpPr/>
      </dsp:nvSpPr>
      <dsp:spPr>
        <a:xfrm>
          <a:off x="1907136" y="1800950"/>
          <a:ext cx="1696767" cy="7784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Общественно-политическая</a:t>
          </a:r>
        </a:p>
      </dsp:txBody>
      <dsp:txXfrm>
        <a:off x="1907136" y="1800950"/>
        <a:ext cx="1696767" cy="778490"/>
      </dsp:txXfrm>
    </dsp:sp>
    <dsp:sp modelId="{5E88C405-B47B-4AEB-BDAF-6CB4D87006BC}">
      <dsp:nvSpPr>
        <dsp:cNvPr id="0" name=""/>
        <dsp:cNvSpPr/>
      </dsp:nvSpPr>
      <dsp:spPr>
        <a:xfrm>
          <a:off x="2622531" y="3395586"/>
          <a:ext cx="1353487" cy="14996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Наиболее обширная сфера употребления неологизмов</a:t>
          </a:r>
        </a:p>
      </dsp:txBody>
      <dsp:txXfrm>
        <a:off x="2622531" y="3395586"/>
        <a:ext cx="1353487" cy="1499607"/>
      </dsp:txXfrm>
    </dsp:sp>
    <dsp:sp modelId="{8661A475-537B-4509-9344-F9E00B6D1267}">
      <dsp:nvSpPr>
        <dsp:cNvPr id="0" name=""/>
        <dsp:cNvSpPr/>
      </dsp:nvSpPr>
      <dsp:spPr>
        <a:xfrm>
          <a:off x="3965383" y="1257165"/>
          <a:ext cx="1500162" cy="57918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Техническая</a:t>
          </a:r>
        </a:p>
      </dsp:txBody>
      <dsp:txXfrm>
        <a:off x="3965383" y="1257165"/>
        <a:ext cx="1500162" cy="579183"/>
      </dsp:txXfrm>
    </dsp:sp>
    <dsp:sp modelId="{626533F1-B4F2-4119-8FBC-51E382C13A95}">
      <dsp:nvSpPr>
        <dsp:cNvPr id="0" name=""/>
        <dsp:cNvSpPr/>
      </dsp:nvSpPr>
      <dsp:spPr>
        <a:xfrm>
          <a:off x="4275521" y="2573148"/>
          <a:ext cx="1259117" cy="1784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В настоящее время преобладает компьютерная </a:t>
          </a:r>
          <a:r>
            <a:rPr lang="ru-RU" sz="1300" kern="1200" dirty="0" err="1" smtClean="0"/>
            <a:t>лексика,интернет</a:t>
          </a:r>
          <a:endParaRPr lang="ru-RU" sz="1300" kern="1200" dirty="0"/>
        </a:p>
      </dsp:txBody>
      <dsp:txXfrm>
        <a:off x="4275521" y="2573148"/>
        <a:ext cx="1259117" cy="1784511"/>
      </dsp:txXfrm>
    </dsp:sp>
    <dsp:sp modelId="{36912DC1-86CD-45D2-9BD4-04FFA438A520}">
      <dsp:nvSpPr>
        <dsp:cNvPr id="0" name=""/>
        <dsp:cNvSpPr/>
      </dsp:nvSpPr>
      <dsp:spPr>
        <a:xfrm>
          <a:off x="5618539" y="1786885"/>
          <a:ext cx="1793959" cy="50548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Правовая</a:t>
          </a:r>
        </a:p>
      </dsp:txBody>
      <dsp:txXfrm>
        <a:off x="5618539" y="1786885"/>
        <a:ext cx="1793959" cy="505487"/>
      </dsp:txXfrm>
    </dsp:sp>
    <dsp:sp modelId="{43066A09-E0F4-4845-8DA2-EEF3DDD1F86F}">
      <dsp:nvSpPr>
        <dsp:cNvPr id="0" name=""/>
        <dsp:cNvSpPr/>
      </dsp:nvSpPr>
      <dsp:spPr>
        <a:xfrm>
          <a:off x="6027995" y="3457028"/>
          <a:ext cx="1603632" cy="1573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Встречаются не очень часто (исключение –правовые журналы)</a:t>
          </a:r>
        </a:p>
      </dsp:txBody>
      <dsp:txXfrm>
        <a:off x="6027995" y="3457028"/>
        <a:ext cx="1603632" cy="15733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6BC13-64AC-48CC-B3C8-E985839C104B}">
      <dsp:nvSpPr>
        <dsp:cNvPr id="0" name=""/>
        <dsp:cNvSpPr/>
      </dsp:nvSpPr>
      <dsp:spPr>
        <a:xfrm rot="5400000">
          <a:off x="3859381" y="-1811107"/>
          <a:ext cx="1387285" cy="520298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/>
            <a:t>Словарный запас современного русского языка постоянно видоизменяется. Пополнение словаря русского языка может происходить за счет образования новых лексических единиц на базе родного языка. </a:t>
          </a:r>
        </a:p>
      </dsp:txBody>
      <dsp:txXfrm rot="-5400000">
        <a:off x="1951531" y="164465"/>
        <a:ext cx="5135264" cy="1251841"/>
      </dsp:txXfrm>
    </dsp:sp>
    <dsp:sp modelId="{16EECE07-20DB-4D11-A899-D3DCB1EC0CC7}">
      <dsp:nvSpPr>
        <dsp:cNvPr id="0" name=""/>
        <dsp:cNvSpPr/>
      </dsp:nvSpPr>
      <dsp:spPr>
        <a:xfrm>
          <a:off x="943963" y="604"/>
          <a:ext cx="1007568" cy="157956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/>
            <a:t>I</a:t>
          </a:r>
          <a:endParaRPr lang="ru-RU" sz="4600" kern="1200" dirty="0"/>
        </a:p>
      </dsp:txBody>
      <dsp:txXfrm>
        <a:off x="993148" y="49789"/>
        <a:ext cx="909198" cy="1481192"/>
      </dsp:txXfrm>
    </dsp:sp>
    <dsp:sp modelId="{9A4FA327-75E0-4B79-B308-47E5C4C5FF95}">
      <dsp:nvSpPr>
        <dsp:cNvPr id="0" name=""/>
        <dsp:cNvSpPr/>
      </dsp:nvSpPr>
      <dsp:spPr>
        <a:xfrm rot="5400000">
          <a:off x="3996223" y="-152566"/>
          <a:ext cx="1068239" cy="5202986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Используя различные способы словообразования, из давно известных слов образуются новые, которые называются неологизмами.</a:t>
          </a:r>
        </a:p>
      </dsp:txBody>
      <dsp:txXfrm rot="-5400000">
        <a:off x="1928850" y="1966954"/>
        <a:ext cx="5150839" cy="963945"/>
      </dsp:txXfrm>
    </dsp:sp>
    <dsp:sp modelId="{1B9552D4-933A-4D88-BD42-47B8A61049EA}">
      <dsp:nvSpPr>
        <dsp:cNvPr id="0" name=""/>
        <dsp:cNvSpPr/>
      </dsp:nvSpPr>
      <dsp:spPr>
        <a:xfrm>
          <a:off x="943963" y="1659145"/>
          <a:ext cx="984886" cy="15795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/>
            <a:t>II</a:t>
          </a:r>
          <a:endParaRPr lang="ru-RU" sz="4600" kern="1200" dirty="0"/>
        </a:p>
      </dsp:txBody>
      <dsp:txXfrm>
        <a:off x="992041" y="1707223"/>
        <a:ext cx="888730" cy="1483406"/>
      </dsp:txXfrm>
    </dsp:sp>
    <dsp:sp modelId="{1D22F483-E560-422B-9C9A-83E8457863C3}">
      <dsp:nvSpPr>
        <dsp:cNvPr id="0" name=""/>
        <dsp:cNvSpPr/>
      </dsp:nvSpPr>
      <dsp:spPr>
        <a:xfrm rot="5400000">
          <a:off x="3602815" y="1765054"/>
          <a:ext cx="2100375" cy="519790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/>
            <a:t>Языки - это невероятно интересный предмет изучения.</a:t>
          </a:r>
          <a:r>
            <a:rPr lang="ru-RU" sz="1600" b="0" i="0" kern="1200" dirty="0" smtClean="0"/>
            <a:t> Владение языком позволяет вам лучше передавать свои идеи, делиться с другими своими знаниями, получать ценные сведения из литературы, написанной на другом языке, расширять свой кругозор, возможности и качество жизни вообще.</a:t>
          </a:r>
          <a:endParaRPr lang="ru-RU" sz="1600" kern="1200" dirty="0"/>
        </a:p>
      </dsp:txBody>
      <dsp:txXfrm rot="-5400000">
        <a:off x="2054050" y="3416351"/>
        <a:ext cx="5095373" cy="1895311"/>
      </dsp:txXfrm>
    </dsp:sp>
    <dsp:sp modelId="{60456BA1-1E29-4DCF-881F-554C1E6130EA}">
      <dsp:nvSpPr>
        <dsp:cNvPr id="0" name=""/>
        <dsp:cNvSpPr/>
      </dsp:nvSpPr>
      <dsp:spPr>
        <a:xfrm>
          <a:off x="943963" y="3578092"/>
          <a:ext cx="1043833" cy="157956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/>
            <a:t>III</a:t>
          </a:r>
          <a:endParaRPr lang="ru-RU" sz="4600" kern="1200" dirty="0"/>
        </a:p>
      </dsp:txBody>
      <dsp:txXfrm>
        <a:off x="994919" y="3629048"/>
        <a:ext cx="941921" cy="14776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0.4136</cdr:x>
      <cdr:y>0.58424</cdr:y>
    </cdr:from>
    <cdr:to>
      <cdr:x>1</cdr:x>
      <cdr:y>0.97811</cdr:y>
    </cdr:to>
    <cdr:pic>
      <cdr:nvPicPr>
        <cdr:cNvPr id="2" name="Рисунок 1" descr="Результаты опроса «Мое отношение к неологизмам»"/>
        <cdr:cNvPicPr/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143125" y="2542209"/>
          <a:ext cx="3038475" cy="171386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5249AF-A42C-4A72-A826-64C299CFD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5926BEC-D81D-4E3E-82F3-E4302C596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C5A4B04-E7DF-45E9-8657-3ACE2DD68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102116-EEE8-4CE2-983D-530AB3329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FB9F823-513A-4B58-894D-C5389683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86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FE0F3F-746A-49BB-8F34-CA10B1F2F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DD05AB9-DC2B-42E4-9003-3C33FFB4A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7ACA9B1-5231-451D-94E7-22DB8B43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6A1511C-C584-4881-BC21-A642E50D7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D7A8B1-B23B-47C5-B20B-90960D158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516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CB063D8-5BCD-4921-8391-C24F968A55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FCBC7B9-9241-4B45-BF67-20B31A8F4B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22DAED2-5789-42FD-B84E-0663EB619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1A53654-D24B-417C-9140-B2E366FC4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9F28FB1-4F35-40FC-AE81-21C06672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343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8D7350-AD94-41C2-8BF9-87C6EC26A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D19080F-5176-4E76-BED6-34EF54A23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367B2A-F832-4A50-B567-70164C3A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D1D0C43-9A98-4918-ACD0-C31135D39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FB81D0-071C-4988-AFA5-9DFA78AA7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966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939BED-E11F-409F-AD42-E8C8E2E7A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84D1D7A-EAC4-4790-AAA8-172E03CD3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554E70A-0499-4C7B-9522-33C18945B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CDD284-A484-4FD7-8AE1-04572507D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18F90C-3635-47A7-B2E0-7AA01C863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99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0E283A-5BE5-4C0A-A09B-BCAB77976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815C06A-B074-470A-99D9-A78042002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4D82B81-F457-45C4-9D24-1BB98113D1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395E412-EBCD-4DC6-8050-5D936FAA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73006C8-4569-4DC6-A7E6-D9AEEAD4A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251EDA4-DCA6-40B6-9F0F-A010FDE97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943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D66F91-2CB3-4561-B774-B6F266C71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E2A21D8-DDBD-47BA-8787-EAA05EA25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D3336AC-2AB4-485C-9B1C-3856C4FC5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4C7A4D2-4B7A-47E4-934F-835B151F76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A43C4F3-3E84-41C4-B07A-38683DDFEB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FFCA7E3-9DA4-456A-AEA5-3D3D2DEE8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230979D-1F69-4E26-99B7-F32A34310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F7C7913-07E1-49BB-9945-9D8B9F46F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924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F05583-BD53-45AC-A5A5-51589EE28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557177D-49E5-4F42-A36B-799D356F5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301601F-FDC4-4A72-BB2A-35BA5ACCB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547C395-2778-43D5-8137-4C1A958EF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96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69B3C30-F5F7-4344-879E-5C8237E56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603ED88-82B2-4D35-BC71-3891C4650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56A9E5C-8089-4526-AA61-2F0E8A7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280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832BBE-7D4A-4D54-B3ED-053A6E864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D1D4B0A-3657-4A7E-8564-5942E33DE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49FEAC1-A43A-4D84-A17A-197E0D3EAB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38BF116-FBF9-4788-AE07-11FC052B6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DBD7BD6-B5AE-4F23-9806-73BCBD29A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51BBA03-15F8-40D1-A327-5B722DB07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10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F110E6-D125-4D94-ACCF-209B9C4BC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8EB24E7-5926-4AF7-9618-A59FFF6E1E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9476751-911E-4EB7-9E0C-E4094A33E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59305F6-BE51-49B6-BF75-3C155CDBE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91BBAB0-050B-4ECD-8807-520D07BFF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402FA14-418A-40AE-B721-6194C6A33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26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1BCD7D-846F-4C98-8142-0413A0F9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2BB9226-BFDA-4663-AAB2-376914DA9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9125D30-80F3-4063-B566-627CA27E98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7AFE3-047C-40F5-8C01-9777A16ABFEE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A78E1F3-95FC-47A8-9266-E9F5ED471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CD7582A-4662-4342-B9AB-AA4888F5E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1894D-2FEF-42BA-8ADF-05D543100A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8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BA34F4-E3E1-4D69-8045-B87E5F89D4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7338" y="171247"/>
            <a:ext cx="9743606" cy="165576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Неологизмы в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Интернете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7B95A62-72B8-4A2A-825F-2B251CF97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40491" y="5081990"/>
            <a:ext cx="4399721" cy="1739540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/>
              <a:t>Выполнила:</a:t>
            </a:r>
          </a:p>
          <a:p>
            <a:pPr algn="l"/>
            <a:r>
              <a:rPr lang="ru-RU" sz="2200" dirty="0" smtClean="0"/>
              <a:t>Галкина Ксения, 6а класс</a:t>
            </a:r>
          </a:p>
          <a:p>
            <a:pPr algn="l"/>
            <a:r>
              <a:rPr lang="ru-RU" sz="2200" dirty="0" smtClean="0"/>
              <a:t>г. Нижний Новгород, 2021</a:t>
            </a:r>
            <a:endParaRPr lang="ru-RU" sz="2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8EDE1FC-24EA-4490-BE6F-9A55B20A1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469" y="1670398"/>
            <a:ext cx="2698152" cy="34480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1E87A14-AAA7-4350-975D-8511F7F4E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491" y="2253143"/>
            <a:ext cx="5922643" cy="282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1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>
          <a:xfrm>
            <a:off x="1225826" y="702365"/>
            <a:ext cx="10237305" cy="58839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err="1" smtClean="0"/>
              <a:t>Троллить</a:t>
            </a:r>
            <a:r>
              <a:rPr lang="ru-RU" b="1" dirty="0" smtClean="0"/>
              <a:t>-</a:t>
            </a:r>
            <a:r>
              <a:rPr lang="ru-RU" dirty="0"/>
              <a:t>“с помощью саркастических, ироничных или язвительных замечаний выводить человека из себя в Интернете” и “публиковать на сайтах или в социальных сетях заведомо провокационные сообщения с целью вызвать взрыв негативных эмоций у читателей”. Произошло от английского сленгового слова “</a:t>
            </a:r>
            <a:r>
              <a:rPr lang="ru-RU" dirty="0" err="1"/>
              <a:t>trolling</a:t>
            </a:r>
            <a:r>
              <a:rPr lang="ru-RU" dirty="0"/>
              <a:t>”, имеющего идентичное значение</a:t>
            </a:r>
            <a:r>
              <a:rPr lang="ru-RU" dirty="0" smtClean="0"/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Серфить</a:t>
            </a:r>
            <a:r>
              <a:rPr lang="ru-RU" dirty="0" smtClean="0"/>
              <a:t>(от </a:t>
            </a:r>
            <a:r>
              <a:rPr lang="ru-RU" dirty="0" err="1" smtClean="0"/>
              <a:t>англ</a:t>
            </a:r>
            <a:r>
              <a:rPr lang="ru-RU" dirty="0" smtClean="0"/>
              <a:t> </a:t>
            </a:r>
            <a:r>
              <a:rPr lang="ru-RU" dirty="0" err="1" smtClean="0"/>
              <a:t>surf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net-серфить</a:t>
            </a:r>
            <a:r>
              <a:rPr lang="ru-RU" dirty="0" smtClean="0"/>
              <a:t> по интернету)-бродить по интернету :"Ты все еще </a:t>
            </a:r>
            <a:r>
              <a:rPr lang="ru-RU" dirty="0" err="1" smtClean="0"/>
              <a:t>серфишь</a:t>
            </a:r>
            <a:r>
              <a:rPr lang="ru-RU" dirty="0" smtClean="0"/>
              <a:t> ? я бы уже спать пошел... завтра как никак </a:t>
            </a:r>
            <a:r>
              <a:rPr lang="ru-RU" dirty="0" err="1" smtClean="0"/>
              <a:t>кр</a:t>
            </a:r>
            <a:r>
              <a:rPr lang="ru-RU" dirty="0" smtClean="0"/>
              <a:t> по физике«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Мем</a:t>
            </a:r>
            <a:r>
              <a:rPr lang="ru-RU" dirty="0" smtClean="0"/>
              <a:t>. Каждый день в лентах ваших социальных сетей вы видите огромное количество этих самых </a:t>
            </a:r>
            <a:r>
              <a:rPr lang="ru-RU" dirty="0" err="1" smtClean="0"/>
              <a:t>мемов</a:t>
            </a:r>
            <a:r>
              <a:rPr lang="ru-RU" dirty="0" smtClean="0"/>
              <a:t>. Этот неологизм, опять же, является калькой английского сленгового слова “</a:t>
            </a:r>
            <a:r>
              <a:rPr lang="ru-RU" dirty="0" err="1" smtClean="0"/>
              <a:t>meme</a:t>
            </a:r>
            <a:r>
              <a:rPr lang="ru-RU" dirty="0" smtClean="0"/>
              <a:t>”, которое означает “картинка, фраза или видео, которые распространяются среди людей и всегда используются ими в определенных ситуациях”.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81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 txBox="1">
            <a:spLocks/>
          </p:cNvSpPr>
          <p:nvPr/>
        </p:nvSpPr>
        <p:spPr>
          <a:xfrm>
            <a:off x="864702" y="92765"/>
            <a:ext cx="10614285" cy="5696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i="1" dirty="0" smtClean="0">
                <a:solidFill>
                  <a:schemeClr val="accent4">
                    <a:lumMod val="50000"/>
                  </a:schemeClr>
                </a:solidFill>
              </a:rPr>
              <a:t>Практическое исследование применения неологизмов </a:t>
            </a:r>
            <a:endParaRPr lang="ru-RU" sz="3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4809" y="953005"/>
            <a:ext cx="4094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Облако слов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image2.jpe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18529" y="2067340"/>
            <a:ext cx="4412560" cy="3805410"/>
          </a:xfrm>
          <a:prstGeom prst="rect">
            <a:avLst/>
          </a:prstGeom>
        </p:spPr>
      </p:pic>
      <p:pic>
        <p:nvPicPr>
          <p:cNvPr id="8" name="image3.jpe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798365" y="2252870"/>
            <a:ext cx="4306957" cy="304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81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Знаете ли вы, что такое неологизмы?</a:t>
            </a:r>
          </a:p>
          <a:p>
            <a:pPr lvl="0"/>
            <a:r>
              <a:rPr lang="ru-RU" dirty="0"/>
              <a:t>Используете ли вы их в повседневной речи?</a:t>
            </a:r>
          </a:p>
          <a:p>
            <a:pPr lvl="0"/>
            <a:r>
              <a:rPr lang="ru-RU" dirty="0"/>
              <a:t>Как вы думаете, нужны ли неологизмы? Обоснуйте ответ.</a:t>
            </a:r>
          </a:p>
          <a:p>
            <a:pPr lvl="0"/>
            <a:r>
              <a:rPr lang="ru-RU" dirty="0"/>
              <a:t>Назовите один или несколько известных вам неологизмов.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26383269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04731" y="344556"/>
            <a:ext cx="9869556" cy="8216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i="1" dirty="0" smtClean="0">
                <a:solidFill>
                  <a:schemeClr val="accent4">
                    <a:lumMod val="50000"/>
                  </a:schemeClr>
                </a:solidFill>
              </a:rPr>
              <a:t>Практическое исследование применения неологизмов</a:t>
            </a:r>
            <a:br>
              <a:rPr lang="ru-RU" sz="3600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3600" i="1" dirty="0" smtClean="0">
                <a:solidFill>
                  <a:schemeClr val="accent4">
                    <a:lumMod val="50000"/>
                  </a:schemeClr>
                </a:solidFill>
              </a:rPr>
              <a:t>Результаты анкетирования </a:t>
            </a:r>
            <a:endParaRPr lang="ru-RU" sz="3600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12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4146"/>
          </a:xfrm>
        </p:spPr>
        <p:txBody>
          <a:bodyPr>
            <a:normAutofit/>
          </a:bodyPr>
          <a:lstStyle/>
          <a:p>
            <a:pPr algn="ctr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Заключение. Выводы по проекту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79D32DA-7F11-4A2C-8BB1-E58DC0D8C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1" y="2044283"/>
            <a:ext cx="4467069" cy="3429001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AF1B9B12-39E6-4E4F-9521-AE099672E1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9728504"/>
              </p:ext>
            </p:extLst>
          </p:nvPr>
        </p:nvGraphicFramePr>
        <p:xfrm>
          <a:off x="4062334" y="1109272"/>
          <a:ext cx="812966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908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409" y="0"/>
            <a:ext cx="11917181" cy="969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Исследование. Разработка Памятки по определению и анализу характеристики неологизмов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="" xmlns:a16="http://schemas.microsoft.com/office/drawing/2014/main" id="{27101EF6-1422-494D-BC69-C21805CD75A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14909178"/>
              </p:ext>
            </p:extLst>
          </p:nvPr>
        </p:nvGraphicFramePr>
        <p:xfrm>
          <a:off x="137408" y="969001"/>
          <a:ext cx="11917181" cy="5909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8273">
                  <a:extLst>
                    <a:ext uri="{9D8B030D-6E8A-4147-A177-3AD203B41FA5}">
                      <a16:colId xmlns="" xmlns:a16="http://schemas.microsoft.com/office/drawing/2014/main" val="1185295566"/>
                    </a:ext>
                  </a:extLst>
                </a:gridCol>
                <a:gridCol w="2197840">
                  <a:extLst>
                    <a:ext uri="{9D8B030D-6E8A-4147-A177-3AD203B41FA5}">
                      <a16:colId xmlns="" xmlns:a16="http://schemas.microsoft.com/office/drawing/2014/main" val="408538584"/>
                    </a:ext>
                  </a:extLst>
                </a:gridCol>
                <a:gridCol w="4864555">
                  <a:extLst>
                    <a:ext uri="{9D8B030D-6E8A-4147-A177-3AD203B41FA5}">
                      <a16:colId xmlns="" xmlns:a16="http://schemas.microsoft.com/office/drawing/2014/main" val="2527589975"/>
                    </a:ext>
                  </a:extLst>
                </a:gridCol>
                <a:gridCol w="3096513">
                  <a:extLst>
                    <a:ext uri="{9D8B030D-6E8A-4147-A177-3AD203B41FA5}">
                      <a16:colId xmlns="" xmlns:a16="http://schemas.microsoft.com/office/drawing/2014/main" val="1375404482"/>
                    </a:ext>
                  </a:extLst>
                </a:gridCol>
              </a:tblGrid>
              <a:tr h="430006">
                <a:tc>
                  <a:txBody>
                    <a:bodyPr/>
                    <a:lstStyle/>
                    <a:p>
                      <a:pPr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Критерий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Толкование критерия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R="190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Методы определения и анализа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R="190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Полученные характеристики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34569276"/>
                  </a:ext>
                </a:extLst>
              </a:tr>
              <a:tr h="1739920">
                <a:tc>
                  <a:txBody>
                    <a:bodyPr/>
                    <a:lstStyle/>
                    <a:p>
                      <a:pPr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Происхождение неологизма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История возникновения неологизма (эпоха, время возникновения)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360363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</a:tabLst>
                      </a:pPr>
                      <a:r>
                        <a:rPr lang="ru-RU" sz="1600" b="0" i="1" dirty="0">
                          <a:effectLst/>
                        </a:rPr>
                        <a:t>С помощью исторических источников, а также различных видов словарей (толковый, словарь неологизмов и т.д.) определить историческое значение неологизма </a:t>
                      </a:r>
                      <a:r>
                        <a:rPr lang="ru-RU" sz="1600" b="0" i="0" dirty="0">
                          <a:effectLst/>
                        </a:rPr>
                        <a:t>и сравнить с его лексическим значением в настоящее время.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</a:tabLst>
                      </a:pPr>
                      <a:r>
                        <a:rPr lang="ru-RU" sz="1600" dirty="0">
                          <a:effectLst/>
                        </a:rPr>
                        <a:t>Провести </a:t>
                      </a:r>
                      <a:r>
                        <a:rPr lang="ru-RU" sz="1600" b="0" i="1" dirty="0">
                          <a:effectLst/>
                        </a:rPr>
                        <a:t>сравнительный анализ</a:t>
                      </a:r>
                      <a:r>
                        <a:rPr lang="ru-RU" sz="1600" dirty="0">
                          <a:effectLst/>
                        </a:rPr>
                        <a:t> и сделать выводы по изменению лексического значения слова.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07010" algn="l"/>
                        </a:tabLst>
                      </a:pPr>
                      <a:r>
                        <a:rPr lang="ru-RU" sz="1600" i="1" dirty="0">
                          <a:effectLst/>
                        </a:rPr>
                        <a:t>Лексическое значение неологизма.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07010" algn="l"/>
                        </a:tabLst>
                      </a:pPr>
                      <a:r>
                        <a:rPr lang="ru-RU" sz="1600" dirty="0">
                          <a:effectLst/>
                        </a:rPr>
                        <a:t>Применение неологизма в речи.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0640124"/>
                  </a:ext>
                </a:extLst>
              </a:tr>
              <a:tr h="1491359">
                <a:tc>
                  <a:txBody>
                    <a:bodyPr/>
                    <a:lstStyle/>
                    <a:p>
                      <a:pPr marL="13970"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4015" algn="l"/>
                        </a:tabLst>
                      </a:pPr>
                      <a:r>
                        <a:rPr lang="ru-RU" sz="1600" dirty="0">
                          <a:effectLst/>
                        </a:rPr>
                        <a:t>Применение в современном русском языке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Сфера применения (экономическая, общественно-политическая, техническая, правовая)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</a:tabLst>
                      </a:pPr>
                      <a:r>
                        <a:rPr lang="ru-RU" sz="1600" dirty="0">
                          <a:effectLst/>
                        </a:rPr>
                        <a:t>По установленному толкованию </a:t>
                      </a:r>
                      <a:r>
                        <a:rPr lang="ru-RU" sz="1600" i="1" dirty="0">
                          <a:effectLst/>
                        </a:rPr>
                        <a:t>определить сферу применения неологизма.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</a:tabLst>
                      </a:pPr>
                      <a:r>
                        <a:rPr lang="ru-RU" sz="1600" dirty="0">
                          <a:effectLst/>
                        </a:rPr>
                        <a:t>Установить речевые ситуации, в контексте которых он может применяться.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</a:tabLst>
                      </a:pPr>
                      <a:r>
                        <a:rPr lang="ru-RU" sz="1600" dirty="0">
                          <a:effectLst/>
                        </a:rPr>
                        <a:t>По данному контексту также можно определить лексическое значение неологизма.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97180" algn="l"/>
                        </a:tabLst>
                      </a:pPr>
                      <a:r>
                        <a:rPr lang="ru-RU" sz="1600" dirty="0">
                          <a:effectLst/>
                        </a:rPr>
                        <a:t>Толкование неологизма.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97180" algn="l"/>
                        </a:tabLst>
                      </a:pPr>
                      <a:r>
                        <a:rPr lang="ru-RU" sz="1600" i="1" dirty="0">
                          <a:effectLst/>
                        </a:rPr>
                        <a:t>Употребление неологизма в определенных речевых ситуациях</a:t>
                      </a:r>
                      <a:endParaRPr lang="ru-RU" sz="16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9187450"/>
                  </a:ext>
                </a:extLst>
              </a:tr>
              <a:tr h="2055327">
                <a:tc>
                  <a:txBody>
                    <a:bodyPr/>
                    <a:lstStyle/>
                    <a:p>
                      <a:pPr marR="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Лексико-грамматическая классификация неологизма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неологизма по критерию грамматической классификации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  <a:tab pos="228600" algn="l"/>
                        </a:tabLst>
                      </a:pPr>
                      <a:r>
                        <a:rPr lang="ru-RU" sz="1600" dirty="0">
                          <a:effectLst/>
                        </a:rPr>
                        <a:t>Определить вид неологизма по каждому грамматическому критерию.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755" algn="l"/>
                          <a:tab pos="228600" algn="l"/>
                        </a:tabLst>
                      </a:pPr>
                      <a:r>
                        <a:rPr lang="ru-RU" sz="1600" i="1" dirty="0">
                          <a:effectLst/>
                        </a:rPr>
                        <a:t>Проанализировать видовую принадлежность неологизма к определенной группе неологизмов.</a:t>
                      </a:r>
                      <a:endParaRPr lang="ru-RU" sz="16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28600" algn="l"/>
                        </a:tabLst>
                      </a:pPr>
                      <a:r>
                        <a:rPr lang="ru-RU" sz="1600" i="1" dirty="0">
                          <a:effectLst/>
                        </a:rPr>
                        <a:t>Морфология и морфемика неологизма.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effectLst/>
                        </a:rPr>
                        <a:t>Наличие родственных слов.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28600" algn="l"/>
                        </a:tabLst>
                      </a:pPr>
                      <a:r>
                        <a:rPr lang="ru-RU" sz="1600" i="1" dirty="0">
                          <a:effectLst/>
                        </a:rPr>
                        <a:t>Этимология неологизма.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effectLst/>
                        </a:rPr>
                        <a:t>Орфография и орфоэпия неологизма.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  <a:tabLst>
                          <a:tab pos="228600" algn="l"/>
                        </a:tabLst>
                      </a:pPr>
                      <a:r>
                        <a:rPr lang="ru-RU" sz="1600" dirty="0">
                          <a:effectLst/>
                        </a:rPr>
                        <a:t>Особенности употребления в речи.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898" marR="29898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54620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2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ga\Desktop\neologismy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39" y="320812"/>
            <a:ext cx="10959548" cy="613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46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4166"/>
          </a:xfrm>
        </p:spPr>
        <p:txBody>
          <a:bodyPr>
            <a:normAutofit/>
          </a:bodyPr>
          <a:lstStyle/>
          <a:p>
            <a:pPr algn="ctr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Актуальность исследования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78909D-2B5E-46E4-906E-75C0398641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690"/>
          <a:stretch/>
        </p:blipFill>
        <p:spPr>
          <a:xfrm>
            <a:off x="7639362" y="1150127"/>
            <a:ext cx="3828113" cy="5342747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6BAFECF3-26EB-434F-88DE-93B5B5378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1772066"/>
              </p:ext>
            </p:extLst>
          </p:nvPr>
        </p:nvGraphicFramePr>
        <p:xfrm>
          <a:off x="550186" y="1060324"/>
          <a:ext cx="691999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5583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3F0036-43AE-44B9-ACD2-12778AAA0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4597"/>
            <a:ext cx="10515600" cy="5562366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/>
              <a:t>Цель проекта:</a:t>
            </a:r>
            <a:r>
              <a:rPr lang="ru-RU" i="1" dirty="0"/>
              <a:t> </a:t>
            </a:r>
            <a:r>
              <a:rPr lang="ru-RU" dirty="0" smtClean="0"/>
              <a:t>узнать, какие же бывают современные неологизмы 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Проблема:</a:t>
            </a:r>
            <a:r>
              <a:rPr lang="ru-RU" dirty="0"/>
              <a:t> каковы особенности образования и употребления неологизмов в </a:t>
            </a:r>
            <a:r>
              <a:rPr lang="ru-RU" dirty="0" smtClean="0"/>
              <a:t>сети Интернет?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Задачи проекта:</a:t>
            </a:r>
          </a:p>
          <a:p>
            <a:pPr marL="0" indent="0">
              <a:buNone/>
            </a:pPr>
            <a:r>
              <a:rPr lang="ru-RU" dirty="0"/>
              <a:t>1.	Изучить литературные источники и Интернет-ресурсы по данной теме.</a:t>
            </a:r>
          </a:p>
          <a:p>
            <a:pPr marL="0" indent="0">
              <a:buNone/>
            </a:pPr>
            <a:r>
              <a:rPr lang="ru-RU" dirty="0"/>
              <a:t>2.	Проанализировать особенности возникновения новых слов.</a:t>
            </a:r>
          </a:p>
          <a:p>
            <a:pPr marL="0" indent="0">
              <a:buNone/>
            </a:pPr>
            <a:r>
              <a:rPr lang="ru-RU" dirty="0"/>
              <a:t>3.	Выявить классификацию неологизмов в русском языке.</a:t>
            </a:r>
          </a:p>
          <a:p>
            <a:pPr marL="0" indent="0">
              <a:buNone/>
            </a:pPr>
            <a:r>
              <a:rPr lang="ru-RU" dirty="0"/>
              <a:t>4.	Изучить значение неологизмов в речи.</a:t>
            </a:r>
          </a:p>
          <a:p>
            <a:pPr marL="0" indent="0">
              <a:buNone/>
            </a:pPr>
            <a:r>
              <a:rPr lang="ru-RU" dirty="0"/>
              <a:t>5.	Исследовать специфику образования неологизмов.</a:t>
            </a:r>
          </a:p>
          <a:p>
            <a:pPr marL="0" indent="0">
              <a:buNone/>
            </a:pPr>
            <a:r>
              <a:rPr lang="ru-RU" dirty="0"/>
              <a:t>6.	</a:t>
            </a:r>
            <a:r>
              <a:rPr lang="ru-RU" dirty="0" smtClean="0"/>
              <a:t>Проанализировать наиболее  употребляемые неологизмы </a:t>
            </a:r>
            <a:r>
              <a:rPr lang="ru-RU" smtClean="0"/>
              <a:t>в Интернете 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813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6899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История вопроса. Определение понятия «неологизм». История возникновения термина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4B418F3-70BD-4DB8-9AC9-61A0D51B4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436" y="2017375"/>
            <a:ext cx="3880691" cy="3394074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83C724F5-20FF-4710-B142-58B713D8AB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559044"/>
              </p:ext>
            </p:extLst>
          </p:nvPr>
        </p:nvGraphicFramePr>
        <p:xfrm>
          <a:off x="433954" y="1242795"/>
          <a:ext cx="742368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19752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0"/>
            <a:ext cx="10614285" cy="56962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История вопроса. Классификация неологизмов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08EA7416-8D51-40F8-BCD6-2524CFEF8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827698"/>
              </p:ext>
            </p:extLst>
          </p:nvPr>
        </p:nvGraphicFramePr>
        <p:xfrm>
          <a:off x="1291920" y="1199902"/>
          <a:ext cx="10016808" cy="4134595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672518">
                  <a:extLst>
                    <a:ext uri="{9D8B030D-6E8A-4147-A177-3AD203B41FA5}">
                      <a16:colId xmlns="" xmlns:a16="http://schemas.microsoft.com/office/drawing/2014/main" val="2569932664"/>
                    </a:ext>
                  </a:extLst>
                </a:gridCol>
                <a:gridCol w="7344290">
                  <a:extLst>
                    <a:ext uri="{9D8B030D-6E8A-4147-A177-3AD203B41FA5}">
                      <a16:colId xmlns="" xmlns:a16="http://schemas.microsoft.com/office/drawing/2014/main" val="298048561"/>
                    </a:ext>
                  </a:extLst>
                </a:gridCol>
              </a:tblGrid>
              <a:tr h="606903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/>
                        <a:t>Классификационный критерий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/>
                        <a:t>Категории неологизмов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75732199"/>
                  </a:ext>
                </a:extLst>
              </a:tr>
              <a:tr h="867005">
                <a:tc>
                  <a:txBody>
                    <a:bodyPr/>
                    <a:lstStyle/>
                    <a:p>
                      <a:r>
                        <a:rPr lang="ru-RU" dirty="0"/>
                        <a:t>По источнику появления	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dirty="0"/>
                        <a:t>Общеязыковые;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dirty="0"/>
                        <a:t>Авторские, индивидуально-стилистические, в научной терминологии – окказионализмы.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33761428"/>
                  </a:ext>
                </a:extLst>
              </a:tr>
              <a:tr h="1163147">
                <a:tc>
                  <a:txBody>
                    <a:bodyPr/>
                    <a:lstStyle/>
                    <a:p>
                      <a:r>
                        <a:rPr lang="ru-RU" dirty="0"/>
                        <a:t>По виду языковой единицы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360363">
                        <a:buFont typeface="+mj-lt"/>
                        <a:buAutoNum type="arabicPeriod"/>
                      </a:pPr>
                      <a:r>
                        <a:rPr lang="ru-RU" dirty="0"/>
                        <a:t>Неолексемы;</a:t>
                      </a:r>
                    </a:p>
                    <a:p>
                      <a:pPr marL="0" indent="360363">
                        <a:buFont typeface="+mj-lt"/>
                        <a:buAutoNum type="arabicPeriod"/>
                      </a:pPr>
                      <a:r>
                        <a:rPr lang="ru-RU" dirty="0"/>
                        <a:t>Неофраземы;</a:t>
                      </a:r>
                    </a:p>
                    <a:p>
                      <a:pPr marL="0" indent="360363">
                        <a:buFont typeface="+mj-lt"/>
                        <a:buAutoNum type="arabicPeriod"/>
                      </a:pPr>
                      <a:r>
                        <a:rPr lang="ru-RU" dirty="0"/>
                        <a:t>Неосемемы;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5903295"/>
                  </a:ext>
                </a:extLst>
              </a:tr>
              <a:tr h="1416968">
                <a:tc>
                  <a:txBody>
                    <a:bodyPr/>
                    <a:lstStyle/>
                    <a:p>
                      <a:r>
                        <a:rPr lang="ru-RU" dirty="0"/>
                        <a:t>По способу образования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/>
                        <a:t>Неологизмы-заимствования;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/>
                        <a:t>Словообразовательные неологизмы;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/>
                        <a:t>Семантические неологизмы.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1345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8487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08EA7416-8D51-40F8-BCD6-2524CFEF8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2937719"/>
              </p:ext>
            </p:extLst>
          </p:nvPr>
        </p:nvGraphicFramePr>
        <p:xfrm>
          <a:off x="1580827" y="1017076"/>
          <a:ext cx="9221494" cy="4457571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539690">
                  <a:extLst>
                    <a:ext uri="{9D8B030D-6E8A-4147-A177-3AD203B41FA5}">
                      <a16:colId xmlns="" xmlns:a16="http://schemas.microsoft.com/office/drawing/2014/main" val="2569932664"/>
                    </a:ext>
                  </a:extLst>
                </a:gridCol>
                <a:gridCol w="1916105">
                  <a:extLst>
                    <a:ext uri="{9D8B030D-6E8A-4147-A177-3AD203B41FA5}">
                      <a16:colId xmlns="" xmlns:a16="http://schemas.microsoft.com/office/drawing/2014/main" val="298048561"/>
                    </a:ext>
                  </a:extLst>
                </a:gridCol>
                <a:gridCol w="2108850">
                  <a:extLst>
                    <a:ext uri="{9D8B030D-6E8A-4147-A177-3AD203B41FA5}">
                      <a16:colId xmlns="" xmlns:a16="http://schemas.microsoft.com/office/drawing/2014/main" val="1399274220"/>
                    </a:ext>
                  </a:extLst>
                </a:gridCol>
                <a:gridCol w="2656849">
                  <a:extLst>
                    <a:ext uri="{9D8B030D-6E8A-4147-A177-3AD203B41FA5}">
                      <a16:colId xmlns="" xmlns:a16="http://schemas.microsoft.com/office/drawing/2014/main" val="1643996764"/>
                    </a:ext>
                  </a:extLst>
                </a:gridCol>
              </a:tblGrid>
              <a:tr h="207128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/>
                        <a:t>Классификационный критерий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0" i="1" dirty="0"/>
                        <a:t>Категории неологизмов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75732199"/>
                  </a:ext>
                </a:extLst>
              </a:tr>
              <a:tr h="362476">
                <a:tc rowSpan="3">
                  <a:txBody>
                    <a:bodyPr/>
                    <a:lstStyle/>
                    <a:p>
                      <a:r>
                        <a:rPr lang="ru-RU" dirty="0"/>
                        <a:t>По степени новизны неологизма, определяемой по соотношению с системой языка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dirty="0"/>
                        <a:t>К абсолютным неологизмам относят те слова и фразеологизмы, которых ранее не было в языке, такие, например, как масс-медиа, диджей.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33761428"/>
                  </a:ext>
                </a:extLst>
              </a:tr>
              <a:tr h="232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 относительным неологизмам относят следующие группы слов: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3230254"/>
                  </a:ext>
                </a:extLst>
              </a:tr>
              <a:tr h="2537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Так называемая «вернувшаяся лексика».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Актуализированная лексика. Актуализация заключается в активизации преобразований слова.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Внутренние заимствования.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41970830"/>
                  </a:ext>
                </a:extLst>
              </a:tr>
            </a:tbl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15C58644-ED59-42E4-B245-3DD2EF83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0"/>
            <a:ext cx="10614285" cy="56962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История вопроса. Классификация неологизмов</a:t>
            </a:r>
          </a:p>
        </p:txBody>
      </p:sp>
    </p:spTree>
    <p:extLst>
      <p:ext uri="{BB962C8B-B14F-4D97-AF65-F5344CB8AC3E}">
        <p14:creationId xmlns:p14="http://schemas.microsoft.com/office/powerpoint/2010/main" val="17204559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2F06800F-DE6B-464A-8B44-E967CE132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372"/>
            <a:ext cx="10614285" cy="56962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История вопроса. Классификация неологизмов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5536147-6FE6-49E9-9246-DE8FC165B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10" y="3022169"/>
            <a:ext cx="3200280" cy="3278336"/>
          </a:xfrm>
          <a:prstGeom prst="rect">
            <a:avLst/>
          </a:prstGeom>
        </p:spPr>
      </p:pic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F012C12F-16AE-4C03-A762-402D2EF46C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0444695"/>
              </p:ext>
            </p:extLst>
          </p:nvPr>
        </p:nvGraphicFramePr>
        <p:xfrm>
          <a:off x="3666469" y="1394401"/>
          <a:ext cx="7935132" cy="490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985829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3B728-FBAF-4028-BB62-7BE556CA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757" y="0"/>
            <a:ext cx="11452485" cy="8694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История вопроса. Применение неологизмов в современном языке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7C8204-681B-48AB-9E9B-008F94281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9698" y="3147935"/>
            <a:ext cx="3742544" cy="2968052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422BF35F-9348-4E07-8B19-5C21DA10E8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8590812"/>
              </p:ext>
            </p:extLst>
          </p:nvPr>
        </p:nvGraphicFramePr>
        <p:xfrm>
          <a:off x="224852" y="1094282"/>
          <a:ext cx="767496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499219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+mn-lt"/>
              </a:rPr>
              <a:t>Наиболее встречаемые неологизмы в интернете(</a:t>
            </a:r>
            <a:r>
              <a:rPr lang="ru-RU" sz="3200" i="1" dirty="0" err="1" smtClean="0">
                <a:solidFill>
                  <a:srgbClr val="FF0000"/>
                </a:solidFill>
                <a:latin typeface="+mn-lt"/>
              </a:rPr>
              <a:t>соц.сети</a:t>
            </a:r>
            <a:r>
              <a:rPr lang="ru-RU" sz="3200" i="1" dirty="0" smtClean="0">
                <a:solidFill>
                  <a:srgbClr val="FF0000"/>
                </a:solidFill>
                <a:latin typeface="+mn-lt"/>
              </a:rPr>
              <a:t>, блоги, форумы)</a:t>
            </a:r>
            <a:endParaRPr lang="ru-RU" sz="3200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431235"/>
            <a:ext cx="10889975" cy="474572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Спам</a:t>
            </a:r>
            <a:r>
              <a:rPr lang="ru-RU" dirty="0"/>
              <a:t>-размещение нескольких сообщений о рекламе чего либо за короткое время</a:t>
            </a:r>
            <a:r>
              <a:rPr lang="ru-RU" dirty="0" smtClean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Пиар</a:t>
            </a:r>
            <a:r>
              <a:rPr lang="ru-RU" dirty="0"/>
              <a:t>-"</a:t>
            </a:r>
            <a:r>
              <a:rPr lang="ru-RU" dirty="0" err="1"/>
              <a:t>Пропиарь</a:t>
            </a:r>
            <a:r>
              <a:rPr lang="ru-RU" dirty="0"/>
              <a:t> меня пожалуйста" реклама чего-либо. Просьба рекламы чего либо.</a:t>
            </a:r>
            <a:br>
              <a:rPr lang="ru-RU" dirty="0"/>
            </a:br>
            <a:r>
              <a:rPr lang="ru-RU" dirty="0"/>
              <a:t>Роуминг-"у </a:t>
            </a:r>
            <a:r>
              <a:rPr lang="ru-RU" dirty="0" smtClean="0"/>
              <a:t>меня </a:t>
            </a:r>
            <a:r>
              <a:rPr lang="ru-RU" dirty="0"/>
              <a:t>роуминг кончился, не могу посмотреть твое видео" кончилась высокая скорость интернета предоставленная провайдером</a:t>
            </a:r>
            <a:r>
              <a:rPr lang="ru-RU" dirty="0" smtClean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Трафик</a:t>
            </a:r>
            <a:r>
              <a:rPr lang="ru-RU" dirty="0"/>
              <a:t>-"У меня трафик сел" это истечение срока использования услуг мобильного оператора(не обязательно интернет</a:t>
            </a:r>
            <a:r>
              <a:rPr lang="ru-RU" dirty="0" smtClean="0"/>
              <a:t>)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Пост(ер)</a:t>
            </a:r>
            <a:r>
              <a:rPr lang="ru-RU" dirty="0"/>
              <a:t>- "Посмотри пост в группе ,,, , ничего не напоминает?)" это запись чего либо на чем либо о чем-то. К примеру запись о том, что будет проводится выставка 5 октября 2015 года в ТЦ Аврора.</a:t>
            </a:r>
            <a:br>
              <a:rPr lang="ru-RU" dirty="0"/>
            </a:br>
            <a:r>
              <a:rPr lang="ru-RU" dirty="0" smtClean="0"/>
              <a:t>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977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Cambria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737</Words>
  <Application>Microsoft Office PowerPoint</Application>
  <PresentationFormat>Произвольный</PresentationFormat>
  <Paragraphs>115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Неологизмы в Интернете </vt:lpstr>
      <vt:lpstr>Актуальность исследования</vt:lpstr>
      <vt:lpstr>Презентация PowerPoint</vt:lpstr>
      <vt:lpstr>История вопроса. Определение понятия «неологизм». История возникновения термина</vt:lpstr>
      <vt:lpstr>История вопроса. Классификация неологизмов</vt:lpstr>
      <vt:lpstr>История вопроса. Классификация неологизмов</vt:lpstr>
      <vt:lpstr>История вопроса. Классификация неологизмов</vt:lpstr>
      <vt:lpstr>История вопроса. Применение неологизмов в современном языке</vt:lpstr>
      <vt:lpstr>Наиболее встречаемые неологизмы в интернете(соц.сети, блоги, форумы)</vt:lpstr>
      <vt:lpstr>Презентация PowerPoint</vt:lpstr>
      <vt:lpstr>Презентация PowerPoint</vt:lpstr>
      <vt:lpstr>Практическое исследование применения неологизмов Результаты анкетирования </vt:lpstr>
      <vt:lpstr>Заключение. Выводы по проекту</vt:lpstr>
      <vt:lpstr>Исследование. Разработка Памятки по определению и анализу характеристики неологизмов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Неологизмы в современном русском языке</dc:title>
  <dc:creator>Виктория Мануйлова</dc:creator>
  <cp:lastModifiedBy>Olga</cp:lastModifiedBy>
  <cp:revision>32</cp:revision>
  <dcterms:created xsi:type="dcterms:W3CDTF">2017-12-10T18:04:01Z</dcterms:created>
  <dcterms:modified xsi:type="dcterms:W3CDTF">2021-03-18T10:08:15Z</dcterms:modified>
</cp:coreProperties>
</file>