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72" r:id="rId4"/>
    <p:sldId id="273" r:id="rId5"/>
    <p:sldId id="274" r:id="rId6"/>
    <p:sldId id="275" r:id="rId7"/>
    <p:sldId id="276" r:id="rId8"/>
    <p:sldId id="277" r:id="rId9"/>
    <p:sldId id="279" r:id="rId10"/>
    <p:sldId id="278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prowalk.ru/wp-content/uploads/2018/05/cerkov-shhelejki-01.jpg" TargetMode="External"/><Relationship Id="rId13" Type="http://schemas.openxmlformats.org/officeDocument/2006/relationships/image" Target="../media/image49.jpeg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12" Type="http://schemas.openxmlformats.org/officeDocument/2006/relationships/hyperlink" Target="https://prowalk.ru/wp-content/uploads/2018/05/cerkov-rodionovo-leningradskaja-oblast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walk.ru/wp-content/uploads/2018/05/gimoreckij-pogost-gimreka.jpg" TargetMode="External"/><Relationship Id="rId11" Type="http://schemas.openxmlformats.org/officeDocument/2006/relationships/image" Target="../media/image48.jpeg"/><Relationship Id="rId5" Type="http://schemas.openxmlformats.org/officeDocument/2006/relationships/image" Target="../media/image45.jpeg"/><Relationship Id="rId10" Type="http://schemas.openxmlformats.org/officeDocument/2006/relationships/hyperlink" Target="https://prowalk.ru/wp-content/uploads/2018/05/glaz-rosomahi.jpg" TargetMode="External"/><Relationship Id="rId4" Type="http://schemas.openxmlformats.org/officeDocument/2006/relationships/image" Target="../media/image44.jpeg"/><Relationship Id="rId9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Матвей Рембо\Downloads\1610931886_21-p-chuvashskii-fon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008" y="2204864"/>
            <a:ext cx="8928992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Monotype Corsiva" panose="03010101010201010101" pitchFamily="66" charset="0"/>
                <a:ea typeface="Calibri"/>
                <a:cs typeface="Times New Roman"/>
              </a:rPr>
              <a:t>«Путешествие по муниципальным </a:t>
            </a:r>
            <a:r>
              <a:rPr lang="ru-RU" b="1" dirty="0" smtClean="0">
                <a:latin typeface="Monotype Corsiva" panose="03010101010201010101" pitchFamily="66" charset="0"/>
                <a:ea typeface="Calibri"/>
                <a:cs typeface="Times New Roman"/>
              </a:rPr>
              <a:t/>
            </a:r>
            <a:br>
              <a:rPr lang="ru-RU" b="1" dirty="0" smtClean="0"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 smtClean="0">
                <a:latin typeface="Monotype Corsiva" panose="03010101010201010101" pitchFamily="66" charset="0"/>
                <a:ea typeface="Calibri"/>
                <a:cs typeface="Times New Roman"/>
              </a:rPr>
              <a:t>районам </a:t>
            </a:r>
            <a:r>
              <a:rPr lang="ru-RU" b="1" dirty="0">
                <a:latin typeface="Monotype Corsiva" panose="03010101010201010101" pitchFamily="66" charset="0"/>
                <a:ea typeface="Calibri"/>
                <a:cs typeface="Times New Roman"/>
              </a:rPr>
              <a:t>Карелии»</a:t>
            </a:r>
            <a:endParaRPr lang="ru-RU" sz="2000" b="1" dirty="0"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7560840" cy="17526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Выполнил: учащийся 9 «г» класса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err="1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Корныхин</a:t>
            </a: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Матвей </a:t>
            </a: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Вячеславович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60648"/>
            <a:ext cx="727280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Муниципальное бюджетное общеобразовательное учреждение</a:t>
            </a:r>
            <a:endParaRPr lang="ru-RU" sz="14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Петрозаводского городского округа</a:t>
            </a:r>
            <a:endParaRPr lang="ru-RU" sz="14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Monotype Corsiva" panose="03010101010201010101" pitchFamily="66" charset="0"/>
                <a:ea typeface="Calibri"/>
                <a:cs typeface="Times New Roman"/>
              </a:rPr>
              <a:t>«Лицей № 40»</a:t>
            </a:r>
            <a:endParaRPr lang="ru-RU" sz="1400" dirty="0"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6" name="Рисунок 5" descr="C:\Users\Матвей Рембо\Downloads\fcb3223c0e2eacd93cc907eb4ba96b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3672408" cy="24551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42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ископаемые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Большое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пород, слагающих территорию Карелии, обусловливает богатство полезных ископаемых. Значение имеют слюда, полевой шпат, кварц жильный, керамические пегматиты, каменные строительные и облицовочные материалы.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Мраморы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Карелии отличаются высокой погодоустойчивостью, хорошо полируются и могут давать крупные монолиты. Месторождения мраморов в республике многочисленны (Белогорский мраморный район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Прионежья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Приладожье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Рускеала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близ озер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Янисъярви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Суоярви, в районе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Пергубы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Пяльмы на берегах Онежского озера).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Карелия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богата каменными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строительными материалами изверженного происхождения, особенно гранитами и диабазами. Граниты имеют серую, розовую,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буровато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-красную окраску. Главные их месторождения на западном и северном побережьях и ближайших к ним островах Ладожского озера в Сортавальском районе, на восточном берегу Онежского озера, в районе города Кеми и поселка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Валунный, гравийно-галечный материал и пески, связанные с четвертичными отложениями, встречаются в республике повсеместно. Глины также довольно распространенный вид полезных ископаемых.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родного края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Карелии существуют тысячи уникальных памятников истории и культуры, природных памятников, исторических мест, имеющих мировое и общероссийское значение.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Восхитительная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Карелии, самобытная культура населяющих ее народов, зодческие шедевры и религиозные святыни манят сюда любителей путешествий и почитателей прекрасного в любое время года. Здесь можно кататься на лыжах и санях, сплавляться на байдарках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рафтах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охотиться, рыбачить, знакомиться с уникальными архитектурными и культурно-историческими достопримечательностями. </a:t>
            </a:r>
          </a:p>
          <a:p>
            <a:endParaRPr lang="ru-RU" dirty="0"/>
          </a:p>
        </p:txBody>
      </p:sp>
      <p:pic>
        <p:nvPicPr>
          <p:cNvPr id="4098" name="Picture 2" descr="C:\Users\User\Desktop\694398_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45951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karelia54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52246"/>
            <a:ext cx="3502700" cy="233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6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Республики Карелия входят 127 муниципальных образований, в том числе 16 муниципальных районов: Беломорский,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Кондопожский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Лоухский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Медвежьегорский, Муезерский,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Питкярантский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Прионежский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Пряжинский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Пудожский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Сегежский, Сортавальский,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национальный район,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Олонецкий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национальный муниципальный район, 2 городских округа (Петрозаводский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Костомукшский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22 городских поселения и 87 сельских поселений.</a:t>
            </a:r>
          </a:p>
          <a:p>
            <a:endParaRPr lang="ru-RU" dirty="0"/>
          </a:p>
        </p:txBody>
      </p:sp>
      <p:pic>
        <p:nvPicPr>
          <p:cNvPr id="4" name="Рисунок 3" descr="C:\Users\User\Desktop\Administrative-territorial_division_of_Karelia_(2017).svg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2808312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Лоухский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600 километрах севернее Петрозаводска расположен, самый большой в Карелии,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Лоухский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район. Он настолько крупный, что даже частично выходит за полярный круг. Район граничит 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районами Карелии, с Мурманской областью и Финляндией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Озеро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Панаярви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Панаярви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Бухта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Медвежка.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488496"/>
            <a:ext cx="3038475" cy="22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b38ca0f122f2fdb32ea395fa7fd803a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656" y="4466816"/>
            <a:ext cx="3305175" cy="22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User\Desktop\987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6" y="2708920"/>
            <a:ext cx="2952328" cy="22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35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находится на северо-западе республики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570 километрах от Петрозаводска, соседствует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Лоухским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Муезерским, Беломорским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Костомукшей и граничит с Финляндией.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малонаселенный район во всей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Карелии.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национальный парк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Куми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рунопевцев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Леннрота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:\kalev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435" y="548680"/>
            <a:ext cx="2097298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:\scale_24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17142"/>
            <a:ext cx="2232248" cy="207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I:\7f30d5b8-dc47-4d83-a86e-88bc3c1396e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25098"/>
            <a:ext cx="2110383" cy="2062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I:\kal_muzey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25098"/>
            <a:ext cx="1872209" cy="2062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I:\ac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12" y="4717142"/>
            <a:ext cx="1876321" cy="2027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I:\yushk1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137" y="3124027"/>
            <a:ext cx="4194596" cy="1446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17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район в 490 километрах на север от Петрозаводска.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 собор.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Поморье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казармы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Управления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Кривопорожская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ГЭС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Архипелаг Кузова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C:\Users\User\Desktop\uspenskij-sobor-kem-e155836530487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63016"/>
            <a:ext cx="3407256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arhipelag-kuzova-1-1024x67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53136"/>
            <a:ext cx="325755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C:\Users\User\Desktop\970_1632734946_ke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32856"/>
            <a:ext cx="3804734" cy="235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33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Беломорский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6919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Беломорский район Республики Карелия находится в северо-восточной части региона в 380 километрах от Петрозаводска.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районам Крайнего Севера, административным центром является город Беломорск. Он граничит на юге с Архангельской областью, а также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Калевальским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Кемским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Муезерским и Сегежским районами Карелии.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Беломорские петроглифы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Беломора-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Балтийский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esktop\petroglifi_karelii_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2636912"/>
            <a:ext cx="4207797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put_na_sever_moskvasolovkipiter_na_anatolii_papanove_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791304"/>
            <a:ext cx="3888432" cy="278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74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Муезерский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Муезерский район, приравнивается к регионам Крайнего Севера. Он находится на западе республики и граничит с Финляндией.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Чирка-Кемь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Гора 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Воттоваара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User\Desktop\44b8c99e513e4b22b583eb34c1260d9f.max-1200x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32175"/>
            <a:ext cx="4162356" cy="30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fjxg7lyk8fswwwgks4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" y="2924944"/>
            <a:ext cx="392392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Сегежский район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Сегежский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– один из самых исследованных регионов Карелии. Расположен в окрестностях озер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Сегозеро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Выгозеро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границе Архангельской области, Беломорского и Медвежьегорского регионов республики. «Столица» района – город Сегежа.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воицкий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падун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Сегозерское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водохранилище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User\Desktop\scale_1200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0176"/>
            <a:ext cx="4104456" cy="309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96" y="2060847"/>
            <a:ext cx="4161662" cy="328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6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находится в юго-западной части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Респуюлики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Карелия.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центр – город Суоярви. Приравнен к районам Крайнего Севера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Для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этнотуристов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 могут представлять деревни с традиционной карельской застройкой, упомянем лишь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Вешкелицу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сохранилась часовня постройки XVII века. Около поселка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Лоймола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сохранились оборонительные сооружения – здесь шли ожесточенные бои. А рядом с озером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Колласъярви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создали одноименный мемориальный комплекс, здесь ежегодно проводят свои собрания военно-исторические клубы, которые устраивают реконструкции боев</a:t>
            </a:r>
            <a:r>
              <a:rPr lang="ru-RU" sz="1800" dirty="0" smtClean="0"/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аказник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Толвоярви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42" name="Picture 2" descr="C:\Users\User\Desktop\pIAAAgP1xeA-19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4032448" cy="284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scale_12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3521"/>
            <a:ext cx="3888432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27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человека есть Родина, то место, где он родился и вырос. Мы гордимся успехами и достижениями Родины, переживаем неудачи. Родина - это наш общий дом, Родина на всех одна. Но для каждого из нас Родина начинается с маленького уголка родной земли родного края, который зовется - малая Родина. Моя малая Родина - это Республика Карелия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Нравственно-патриотическое воспитание ребенка - сложный педагогический процесс. В основе его лежит развитие нравственных чувств. Чувство Родины начинается с восхищения тем, что видит перед собой ребенок, чему он изумляется и что вызывает отклик в его душе... И хотя многие впечатления еще не достаточно осознаны им, но, пропущенные через детское восприятие, они играют огромную роль в становлении личности патриота. Путешествие по золотому кольцу муниципальных районов Карелии - это уникальная возможность познакомиться 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климатическими условиями, достопримечательностями каждого района. В каждом районе своя природа, свои традиции и свой быт, что позволит каждому ребенку расширить свой кругозор и обогатить свои представления о районах Карелии.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User\Desktop\15275784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74995"/>
            <a:ext cx="2592288" cy="186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flag_respubliki_kareli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941168"/>
            <a:ext cx="2520280" cy="180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33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48271"/>
            <a:ext cx="2572718" cy="179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02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Медвежьегорский район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Медвежьегорский район расположен в средней части Республики Карелия, на северных берегах Онежского озера. Официально был образован 29 августа 1927 года. Центр района – город Медвежьегорск.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историко-архитектурный и этнографический музей –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Кижи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Урочище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Сандармох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Беломора-Балтийский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Чёлмужская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«Три Ивана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«Царицын ключ»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Палеостровский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Богоявленская церковь 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Челмужах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Ильи Пророка в Медвежьегорске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ser\Desktop\sandarmo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54742" y="2348880"/>
            <a:ext cx="2369314" cy="15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608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48880"/>
            <a:ext cx="2398589" cy="15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1298409540_karasozerskijj-rodnik-tri-ivan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918" y="4156728"/>
            <a:ext cx="3139292" cy="21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0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Кондопожский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край поразительных природных красот. Район находится на юге Карелии и лишь на 81 километр севернее Петрозаводска. Город Кондопогу с юга омывает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Онежско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озеро,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на севере — озеро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Нигозеро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Достопримечательности Кондопоги немногочисленны, но среди них есть уникальные объекты, подобных которым нет больше ни в одном уголке России.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Кивач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Кивач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Гора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Сампо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Палеовулкан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Гирвас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gora_Samp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2758440" cy="17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 descr="C:\Users\User\Desktop\da03187e1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13" y="4589492"/>
            <a:ext cx="3494487" cy="206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1ee9adf0c89f454817698f65577b8c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124" y="4589494"/>
            <a:ext cx="3459015" cy="206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9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Пряжинский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асположен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центральной части Южной Карелии. Граничит с: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Кондопожским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Питкярантским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Олонецким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Прионежским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районом,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областью.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— посёлок городского типа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Пряжа.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Прионежского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сосредоточено более 100 памятников культурно-исторического наследия, среди которых 34 стоянки древних людей.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епсские поселения</a:t>
            </a:r>
            <a:r>
              <a:rPr lang="ru-RU" sz="1800" dirty="0"/>
              <a:t> </a:t>
            </a:r>
            <a:r>
              <a:rPr lang="ru-RU" sz="1800" dirty="0" smtClean="0"/>
              <a:t>(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Шелтозеро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Шокша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Рыбрека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Историко-культурная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"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Заозерье« (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Ялгуба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Суйсарь, Заозерье и Березовые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мосты).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амятниками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храмовой, или культовой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(монастыри, церкви, храмы)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 descr="C:\Users\User\Desktop\5da99045224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34563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99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93096"/>
            <a:ext cx="369039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93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Прионежский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раничит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областью,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Пряжинским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Пудожским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кондопожским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Медвежьегорским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районам Карелии, а также с Петрозаводским городским округом. Вся восточная граница – побережье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Онежского озера,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протяженностью около 150 километров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Шокшинский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кварцитовый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картер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рождества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Христова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вепсской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Гиморецкий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погост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Дмитрия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Солунского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Мироточивого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Финские укрепления «Глаз росомахи»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Георгиевская церковь (Храм Святого великомученика Георгия Победоносца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C:\Users\user\Desktop\shoshkinskij-kvarcit-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541" y="1916832"/>
            <a:ext cx="1716326" cy="1299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hram-verhruchej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83982"/>
            <a:ext cx="2016225" cy="1680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muzej-vepsov-sheltozer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846466"/>
            <a:ext cx="2016224" cy="1618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Гиморецкий погост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83982"/>
            <a:ext cx="2132179" cy="1680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Церковь Димитрия Солунского - Щелейки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070" y="4783983"/>
            <a:ext cx="1887930" cy="1680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Финские укрепления Глаз Росомахи">
            <a:hlinkClick r:id="rId10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56148"/>
            <a:ext cx="1512168" cy="1260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Георгиевская церковь Родионово (Юксовичи)">
            <a:hlinkClick r:id="rId12"/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3265526"/>
            <a:ext cx="1469954" cy="17163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96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Пудожский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Вологодской и Архангельской областями и с Медвежьегорским районом Республики Карелия. На западе имеет выход к Онежскому озеру протяженностью около 135 километров.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Онежские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петроглифы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парк со статусом биосферного заповедника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Водлозерский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Муромский Свято-Успенский монастырь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Троицкая церковь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Users\user\Desktop\33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984" y="4768135"/>
            <a:ext cx="2499360" cy="1919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Водлозерский_национальный_парк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68136"/>
            <a:ext cx="2905125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doc-36371-ph-gallery-36388-origina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8134"/>
            <a:ext cx="2664296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527_0092000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44824"/>
            <a:ext cx="1810056" cy="2798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73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Олонецкий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аходится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южной части Карелии. Административным центром является город Олонец. Приравнен к района Крайнего Севера. Граничит 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Пряжинским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Питкярантским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р-ми Карелии и с Ленинградской областью. Западная граница – побережье Ладожского озера, общая протяженность – 69 километров.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Важозерский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заказник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Мегрега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Смоленский собор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WJV1U3-hJ4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281" y="2298700"/>
            <a:ext cx="293624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r90CXuP9AU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38851"/>
            <a:ext cx="309634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 descr="C:\Users\User\Desktop\n15_37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32175"/>
            <a:ext cx="3081461" cy="228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48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аходится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юго-западе Республики Карелия. Он относится к районам Крайнего Севера и граничит с Финляндией, Ленинградской областью и Сортавальским районом Карелии. С востока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омывает Ладожского озеро.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Ладожские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шхеры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Филина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Куркиекский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краеведческий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Усадьба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Раухала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kurkiekskiy-kraevedcheskiy-tsent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350" y="2102503"/>
            <a:ext cx="3103245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usadba-rauha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354166"/>
            <a:ext cx="3094061" cy="2171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2" name="Picture 2" descr="C:\Users\User\Desktop\1g905jhfo3fowwcg8s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3549642" cy="23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7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Сортавальский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 юго-западной части РК. По площади Сортавальский район один из самых маленьких. Относится к историческому региону Северное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Приладожье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Граничит: Финляндией,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Ланденпохским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районами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Карелии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Рускеала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Рускеальские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музей Северного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Приладожья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Дендропарк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Овальное озеро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Янисъярви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Никольская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парк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Бастион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Паасо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Валаам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 smtClean="0"/>
          </a:p>
        </p:txBody>
      </p:sp>
      <p:pic>
        <p:nvPicPr>
          <p:cNvPr id="5" name="Рисунок 4" descr="C:\Users\user\Desktop\Karelskiy-gornyy-park-_Ruskeala_-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20888"/>
            <a:ext cx="3108206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ruskealskie-vodopady-1024x76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53136"/>
            <a:ext cx="2814315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9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C:\Users\user\Desktop\park-vakkosalmi-e1537001019816-1024x599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4665"/>
            <a:ext cx="3816423" cy="3027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muzej-severnogo-priladozhya-1024x6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5"/>
            <a:ext cx="4032448" cy="3027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istoricheskij-park-bastion-1024x68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5"/>
            <a:ext cx="4032448" cy="3168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ostrov-vaalam-1024x68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04" y="3573015"/>
            <a:ext cx="3792580" cy="3168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458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Питкярантский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аходится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южной части Республики Карелия. Административный центр – город Питкяранта.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Питкярантский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Карелии граничит с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Пряжинским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Сортавальским,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Оонецким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Суоярвским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р-ми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Имеет выход к Ладожскому озеру, протяженность побережья около 80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километров.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 Белые мосты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Водопад Нижний </a:t>
            </a:r>
            <a:r>
              <a:rPr lang="ru-RU" sz="1800" b="1" dirty="0" err="1" smtClean="0"/>
              <a:t>Койриноянкоски</a:t>
            </a:r>
            <a:endParaRPr lang="ru-RU" sz="18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Водопад </a:t>
            </a:r>
            <a:r>
              <a:rPr lang="ru-RU" sz="1800" b="1" dirty="0" err="1" smtClean="0"/>
              <a:t>Ляскеля</a:t>
            </a:r>
            <a:endParaRPr lang="ru-RU" sz="18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Водопад </a:t>
            </a:r>
            <a:r>
              <a:rPr lang="ru-RU" sz="1800" b="1" dirty="0" smtClean="0"/>
              <a:t>Андроновский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Гора </a:t>
            </a:r>
            <a:r>
              <a:rPr lang="ru-RU" sz="1800" b="1" dirty="0" err="1" smtClean="0"/>
              <a:t>Хийденвуори</a:t>
            </a:r>
            <a:endParaRPr lang="ru-RU" sz="18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Ладожские шхеры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vodopad-belye-most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80928"/>
            <a:ext cx="2473965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vodopad-lyaskely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74316"/>
            <a:ext cx="2163672" cy="201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vodopad-andronovski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08334"/>
            <a:ext cx="2473965" cy="181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uskinskiy-oz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84270"/>
            <a:ext cx="2730624" cy="1957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482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>
            <a:norm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1800" b="1" dirty="0">
                <a:latin typeface="Times New Roman"/>
                <a:ea typeface="Calibri"/>
                <a:cs typeface="Times New Roman"/>
              </a:rPr>
              <a:t>Цель проекта: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осуществление комплексного подхода к воспитанию детей в духе патриотизма, приобщение детей начальной школы к истории и культуре родного края – Карелии, ее достопримечательностям, воспитание любви и привязанности к родному краю. Формирование представлений о золотом кольце муниципальных районах Карелии.</a:t>
            </a:r>
            <a:endParaRPr lang="ru-RU" sz="1800" dirty="0">
              <a:ea typeface="Calibri"/>
              <a:cs typeface="Times New Roman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800" b="1" dirty="0">
                <a:latin typeface="Times New Roman"/>
                <a:ea typeface="Calibri"/>
                <a:cs typeface="Times New Roman"/>
              </a:rPr>
              <a:t>Задачи:</a:t>
            </a:r>
            <a:endParaRPr lang="ru-RU" sz="1800" dirty="0">
              <a:ea typeface="Calibri"/>
              <a:cs typeface="Times New Roman"/>
            </a:endParaRPr>
          </a:p>
          <a:p>
            <a:pPr indent="450215"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1.Создавать условия для восприятия сведений о культурном облике родного края – Карелии.</a:t>
            </a:r>
            <a:endParaRPr lang="ru-RU" sz="1800" dirty="0">
              <a:ea typeface="Calibri"/>
              <a:cs typeface="Times New Roman"/>
            </a:endParaRPr>
          </a:p>
          <a:p>
            <a:pPr indent="450215"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2.Осуществлять ознакомление детей начальной школы с культурным, географическим своеобразием Республики Карелия.</a:t>
            </a:r>
            <a:endParaRPr lang="ru-RU" sz="1800" dirty="0">
              <a:ea typeface="Calibri"/>
              <a:cs typeface="Times New Roman"/>
            </a:endParaRPr>
          </a:p>
          <a:p>
            <a:pPr indent="450215"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3.Воспитывать чувство гордости за родной край, эмоционально-ценностное отношение к своему родному краю.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689" y="3933056"/>
            <a:ext cx="352462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9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Туризм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важной частью экономики Карелии. Прежде всего регион привлекает туристов своей природой и природными достопримечательностями, а также историческими и архитектурными памятниками. Небольшая плотность населения и конкурентоспособные цены способствуют привлечению потока людей. Огромное количество рек и озер привлекают любителей водного туризма, рыбаков и охотников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Однако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заметить, что туристический сервис в Карелии пока еще оставляет желать лучшего. Руководство республики делает определенные шаги в этом направлении, поток туристов растет ежегодно, но в этом плане Карелии еще есть куда расти. Тем не менее, для любителей дикого отдыха на природе, походов и т.д., Карелия – один из наиболее привлекательных регионов в Северо-Западном федеральном округе.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pPr marL="0" indent="0">
              <a:buNone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User\Desktop\29022407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175" y="4221088"/>
            <a:ext cx="366965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94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Республики Карелия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Республика Карелия расположена в Северной Европе, в северо-западной части России, омывается Белым морем на северо-востоке. По территории Карелии проходит Российско-Финская граница.</a:t>
            </a:r>
            <a:r>
              <a:rPr lang="ru-RU" sz="1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Республика Карелия граничит: на западе – с Финляндией, на юге – с Ленинградской и Вологодской областями, на севере – с Мурманской (где граница дважды пересекает Полярный круг), а на Востоке – с Архангельской.</a:t>
            </a:r>
          </a:p>
          <a:p>
            <a:endParaRPr lang="ru-RU" dirty="0"/>
          </a:p>
        </p:txBody>
      </p:sp>
      <p:pic>
        <p:nvPicPr>
          <p:cNvPr id="4" name="Picture 3" descr="C:\Users\Матвей Рембо\Downloads\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17032"/>
            <a:ext cx="325524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атвей Рембо\Downloads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3312368" cy="257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8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 Республики Карелия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Важную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в создании современного рельефа Карелии сыграло неоднократное оледенение ее территории, появились "бараньи лбы", волнистые песчаные равнины, вытянутые галечно-песчаные насыпи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вытянутые с северо-запада на юго-восток каменистые гряды и кряжи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сельги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Северный среднегорный, охватывающий северо-западную окраину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республики. 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0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Западно-Карельская возвышенность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20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Северный озёрный край. </a:t>
            </a: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0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Восточная окраина Северного озёрного края полого опускается, переходя в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Прибеломорскую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Calibri"/>
                <a:cs typeface="Times New Roman"/>
              </a:rPr>
              <a:t>низменность.Поверхность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слегка волнистая, заболоченная равнина;</a:t>
            </a:r>
            <a:endParaRPr lang="ru-RU" sz="1600" dirty="0"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Онежско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-Беломорский водораздел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latin typeface="Times New Roman"/>
                <a:ea typeface="Calibri"/>
              </a:rPr>
              <a:t>7</a:t>
            </a:r>
            <a:r>
              <a:rPr lang="ru-RU" sz="2000" dirty="0">
                <a:latin typeface="Times New Roman"/>
                <a:ea typeface="Calibri"/>
              </a:rPr>
              <a:t>. Южный озёрный край, занимающий весь юг Карелии.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85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Республики Карелия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Карелия расположена в области умеренно-континентального климата, переходящего в морской. Карелия отличается продолжительной, относительно мягкой зимой, коротким прохладным летом, значительной облачностью. Из-за частых циклонов погода в Карелии неустойчивая: зимой продолжительные оттепели с обильными снегопадами, сменяющиеся резким похолоданием, летом понижение температуры, сильные ветры, интенсивные дожди. Зима на севере края начинается с середины октября, а в первой половине ноября, устанавливается повсеместно. С ноября образуется устойчивый снежный покров.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Самый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холодный месяц – февраль.  Весна начинается с конца марта. Во второй половине апреля вскрываются реки, а в мае - озера. Заморозки прекращаются в конце мая, на севере - в июне. Лето приходит в начале июня в южных и во второй половине июня в северных районах. К этому времени средняя суточная температура выше +10оС. Летний период длится от 2,5 месяцев на севере до 3,5 месяцев на юге. Летом нередки ливневые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дожди. Осень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длится со второй половины августа до середины октября, когда уже замерзают водоемы. Погода делается пасмурной, усиливаются ветры, особенно у побережья Белого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моря.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северных районах выпадает снег.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54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Почва и растительность Республики Карелия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Основными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процессами почвообразования на территории Карелии являются подзолообразования и заболачивание, что обусловлено положением территории в зоне с холодным, влажным климатом, а также преобладанием лесной, преимущественно хвойной растительности. 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характеру почвообразования территория может быть разделена на две зоны: северную и южную. Граница между ними проходит примерно на широте Ладожского и Онежского озёр. </a:t>
            </a:r>
          </a:p>
          <a:p>
            <a:endParaRPr lang="ru-RU" dirty="0"/>
          </a:p>
        </p:txBody>
      </p:sp>
      <p:pic>
        <p:nvPicPr>
          <p:cNvPr id="3074" name="Picture 2" descr="C:\Users\User\Desktop\scale_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21460"/>
            <a:ext cx="3937620" cy="256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150674912_1a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21460"/>
            <a:ext cx="3888432" cy="256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05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Болотные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торфяно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подзолисто - глеевые почвы наиболее распространены по побережью Белого моря. 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южной части Карелии встречаются также и дерново-подзолистые почвы.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юго-восточных районах, с преобладанием супесчаных и суглинистых почв и пород, хорошо выражен дерновой процесс. 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Восточно-Онежской равнине преобладают суглинистые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песчано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пылеватые почвы. 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восточном берегу Ладожского озера почвы сочетаются с крупными болотными массивами, среди которых распространены подзолисто-глеевые почвы. </a:t>
            </a: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промерзания почвы зависит от многих факторов и, в первую очередь, от интенсивности нарастания отрицательных температур воздуха и наличия снежного и растительного покрова, а также от рельефа местности, механического состава почвы и её увлажнения. Сухие и лёгкие почвы промерзают обычно больше, чем влажные и тяжёлые. Промерзание почвы на открытых (полевых) участках в среднем начинается в октябре-ноябре и, постепенно нарастая, достигая максимума в апреле. Средняя глубина промерзания достигала 150 см. Наименьшее промерзание почвы от 2 до 30см. </a:t>
            </a:r>
          </a:p>
        </p:txBody>
      </p:sp>
    </p:spTree>
    <p:extLst>
      <p:ext uri="{BB962C8B-B14F-4D97-AF65-F5344CB8AC3E}">
        <p14:creationId xmlns:p14="http://schemas.microsoft.com/office/powerpoint/2010/main" val="390842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Карелию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пересекают две широтные полосы этой зоны: северо-таёжная, или полоса 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воронично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-лишайниково-зеленомошных хвойных лесов. Граница этих полос совпадает с границей почвенных 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подзон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проходит примерно по 63градусу северной широты. Только на крайнем севере территории в горах северного озёрного района находятся тундровые и лесотундровые группировки растительности. Здесь же наиболее ярко выражена вертикальная поясность растительности, которая характеризуется следующим чередованием растительных сообществ от основания крупных гряд к их вершинам: 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сосновые лишайниковые и зеленомошные леса; 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еловые зеленомошные;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берёзово-еловые редколесья;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тундровые сообщества с карликовой берёзой и кустарниками.</a:t>
            </a:r>
          </a:p>
          <a:p>
            <a:pPr marL="0" indent="0"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Таёжные 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полосы представлены следующими видами растительности: 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еловые леса – на возвышенно-равнинных участках с супесчаными и суглинистыми подзолистыми почвами, в долинах рек и ручьев и по окраинам сфагновых болот с торфяно-подзолистыми почвами; 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сосновые леса – на дренированных возвышенных участках с песчаными и песчано-каменистыми подзолистыми почвами и в замкнутых низинах с торфяно-болотными почвами; </a:t>
            </a:r>
          </a:p>
          <a:p>
            <a:pPr lvl="0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сфагновые торфяно-осоковые и кустарничковые болота совершенно не облесённые или с 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редкостойной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сосной.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0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1721</Words>
  <Application>Microsoft Office PowerPoint</Application>
  <PresentationFormat>Экран (4:3)</PresentationFormat>
  <Paragraphs>177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«Путешествие по муниципальным  районам Карелии»</vt:lpstr>
      <vt:lpstr>Презентация PowerPoint</vt:lpstr>
      <vt:lpstr>Презентация PowerPoint</vt:lpstr>
      <vt:lpstr>Географическое положение Республики Карелия</vt:lpstr>
      <vt:lpstr>Рельеф Республики Карелия</vt:lpstr>
      <vt:lpstr>Климат Республики Карелия</vt:lpstr>
      <vt:lpstr>Почва и растительность Республики Карелия</vt:lpstr>
      <vt:lpstr>Презентация PowerPoint</vt:lpstr>
      <vt:lpstr>Презентация PowerPoint</vt:lpstr>
      <vt:lpstr>Полезные ископаемые</vt:lpstr>
      <vt:lpstr>Достопримечательности родного края </vt:lpstr>
      <vt:lpstr>Презентация PowerPoint</vt:lpstr>
      <vt:lpstr>Лоухский район. </vt:lpstr>
      <vt:lpstr>Калевальский район</vt:lpstr>
      <vt:lpstr>Кемский район</vt:lpstr>
      <vt:lpstr>Беломорский район</vt:lpstr>
      <vt:lpstr>Муезерский район</vt:lpstr>
      <vt:lpstr>Сегежский район </vt:lpstr>
      <vt:lpstr>Суоярвский район</vt:lpstr>
      <vt:lpstr>Медвежьегорский район</vt:lpstr>
      <vt:lpstr>Кондопожский район</vt:lpstr>
      <vt:lpstr>Пряжинский район</vt:lpstr>
      <vt:lpstr>Прионежский район</vt:lpstr>
      <vt:lpstr>Пудожский район</vt:lpstr>
      <vt:lpstr>Олонецкий район</vt:lpstr>
      <vt:lpstr>Лахденпохский район</vt:lpstr>
      <vt:lpstr>Сортавальский район</vt:lpstr>
      <vt:lpstr>Презентация PowerPoint</vt:lpstr>
      <vt:lpstr>Питкярантский район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«Чем знаменито то место, где я живу»</dc:title>
  <dc:creator>Матвей Рембо</dc:creator>
  <cp:lastModifiedBy>User</cp:lastModifiedBy>
  <cp:revision>44</cp:revision>
  <dcterms:created xsi:type="dcterms:W3CDTF">2022-01-11T18:29:26Z</dcterms:created>
  <dcterms:modified xsi:type="dcterms:W3CDTF">2022-02-16T20:01:02Z</dcterms:modified>
</cp:coreProperties>
</file>