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72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8" r:id="rId30"/>
    <p:sldId id="289" r:id="rId31"/>
    <p:sldId id="290" r:id="rId32"/>
    <p:sldId id="292" r:id="rId33"/>
    <p:sldId id="301" r:id="rId34"/>
    <p:sldId id="295" r:id="rId35"/>
    <p:sldId id="302" r:id="rId36"/>
    <p:sldId id="294" r:id="rId37"/>
    <p:sldId id="303" r:id="rId38"/>
    <p:sldId id="293" r:id="rId39"/>
    <p:sldId id="304" r:id="rId40"/>
    <p:sldId id="296" r:id="rId41"/>
    <p:sldId id="305" r:id="rId42"/>
    <p:sldId id="297" r:id="rId43"/>
    <p:sldId id="306" r:id="rId44"/>
    <p:sldId id="298" r:id="rId45"/>
    <p:sldId id="307" r:id="rId46"/>
    <p:sldId id="299" r:id="rId47"/>
    <p:sldId id="308" r:id="rId48"/>
    <p:sldId id="309" r:id="rId49"/>
    <p:sldId id="287" r:id="rId5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5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107A7-5051-4E37-891A-DF1A6CF335D2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838A7-4266-44E6-89C5-C68A0085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464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7B9ABF3-78E7-004B-A6EE-9CCBFA030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E122FA-BE37-C34C-A4B0-0900CE1531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9481" y="1122363"/>
            <a:ext cx="475112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57499B-0211-AB45-AECA-21BABC488F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59481" y="3602038"/>
            <a:ext cx="475112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2D908-E3E8-0640-93A0-02E2AB224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574B9-7E9B-394E-8A15-9C26A38BE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34A08-50B7-214D-943F-44FDCC3BA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4060576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9518B-EA1D-BC4C-965A-9EBF6FBC1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752D11-1711-4F46-8210-147E3FEDBC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15964-9458-464E-810C-A385D8F9F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415EF-7253-3A40-BF60-B5C157656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92ABE-A24E-3542-83EA-89D56462C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81957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6E3245-026E-3540-BE94-28F69D0D81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7D9037-9082-074F-87EC-F363C6331B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CCACCB-7D80-E741-8364-EB0919633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B80E5-5DBB-4544-B70C-24F5987C0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C2C48D-C216-E647-A553-76DE4345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674888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35AF0-E921-1D45-B531-FB8679D4D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D0B54-6B3D-9248-A4AF-B755FC8BA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3BAD02-7F41-AF4B-BEEA-2284D2AC9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81FC1-5B42-F544-94EC-73A24483C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8BE684-D6CF-314B-9E6E-F6774ABB4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999565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072B3-8E97-6C47-9136-D4AB29AFB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96BC22-CB6F-6040-AF4E-323DD42C21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C186C-8926-DA4B-8DF1-B346F444F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FC7E75-57B6-9B4C-B136-97BA32F8A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7BF77-5419-7547-AEF1-957A9389D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053835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57F5F-9999-6E4A-BCC3-F6A1B2246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A3F94B-6918-8B46-9149-56EA93C30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4EDBD6-23FC-284A-9C37-85E3CE184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AC7CE1-0DD1-464C-BA34-2A139A452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13CA66-DA5E-C34D-BE38-A4B7006FD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A6BB49-39F0-FA45-9F33-87BB57A0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909720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09016-6E47-8C4B-BFF6-FACB06D27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8C418D-B93E-6240-9545-74237850B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960BFE-2177-1248-AA87-D717FB0A68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D3AB59-8042-554B-B0CE-2C0E0B96D6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524583-3BF4-E846-864F-950ECEC9E1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C15CBA-478F-3743-A61E-92F580E88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E9393E-EA12-F646-9546-33F2F2208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8C1F7E-5028-EF42-876C-1A17256FD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406171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18E1A-68CB-5B49-A77E-95702A451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6EEBC2-E376-144E-AE9B-55605B890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E37DE2-D237-FA4C-A26B-54A263ECF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CBB258-79C1-2148-AB56-F49C6CBA3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9423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AD40B5-465B-8748-8E35-C60DD25E3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E223FB-9A95-6A41-9157-72548419F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445C6B-870C-C64B-8DDF-B98ED70AB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649365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C8931-333A-D34D-97F9-5EC07F08E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12371-DF94-3C41-BA52-A487768D5D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4CB064-E95C-2D46-9124-4A2CE9EB25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914C93-6777-0746-93E1-0B3485B7A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20297-A21E-F34F-A439-7448C67B1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73CC7E-B773-0045-8B84-DD5E47BA3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604916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380-B92A-014F-ADD0-3073C8C28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74FA56-BEC7-5746-BB03-40DB1FBA80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36D955-479A-4E48-98F3-A7CA20DEBB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7F876B-DB49-1F48-8B12-70BE6B096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B882E1-8C5B-0B49-9D6E-B4540706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0C5B26-3FDB-EF45-A2A1-5229E6EF8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89775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0FAA12C-9BA6-B84D-88E4-1514AABAE92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AFC840-CE27-684B-8DA3-A10FC13FA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2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FDB49A-DBC2-6846-8477-27022D748E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789A9-9873-304E-93B2-531249C7FC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80548-10D9-6F4E-8C2F-C063E0A7C94E}" type="datetimeFigureOut">
              <a:rPr lang="en-UA" smtClean="0"/>
              <a:t>02/29/2024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D53B5-BBAE-E34A-8F3B-3A5E5F92A5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738DA-786F-CE45-B554-E9F9A01779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0CB6C-FDDD-564A-BC2F-AE9FC5E70FB3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54818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14.png"/><Relationship Id="rId7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image" Target="../media/image15.svg"/><Relationship Id="rId9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slm9hbCW4Ng?feature=oembed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image" Target="../media/image19.png"/><Relationship Id="rId7" Type="http://schemas.openxmlformats.org/officeDocument/2006/relationships/slide" Target="slide40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11" Type="http://schemas.openxmlformats.org/officeDocument/2006/relationships/slide" Target="slide46.xml"/><Relationship Id="rId5" Type="http://schemas.openxmlformats.org/officeDocument/2006/relationships/slide" Target="slide32.xml"/><Relationship Id="rId10" Type="http://schemas.openxmlformats.org/officeDocument/2006/relationships/slide" Target="slide38.xml"/><Relationship Id="rId4" Type="http://schemas.openxmlformats.org/officeDocument/2006/relationships/image" Target="../media/image20.svg"/><Relationship Id="rId9" Type="http://schemas.openxmlformats.org/officeDocument/2006/relationships/slide" Target="slide4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microsoft.com/office/2007/relationships/hdphoto" Target="../media/hdphoto2.wdp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microsoft.com/office/2007/relationships/hdphoto" Target="../media/hdphoto3.wdp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9A0E8-2828-644E-8A30-AB09913FE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9049" y="1141413"/>
            <a:ext cx="5533902" cy="2387600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18A3B2"/>
                </a:solidFill>
              </a:rPr>
              <a:t>«Безопасный интернет»</a:t>
            </a:r>
            <a:endParaRPr lang="en-UA" sz="6600" b="1" dirty="0">
              <a:solidFill>
                <a:srgbClr val="18A3B2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10E1A8-F9FB-6D4C-B5A5-97F78F19F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20440" y="3602038"/>
            <a:ext cx="4751120" cy="1655762"/>
          </a:xfrm>
        </p:spPr>
        <p:txBody>
          <a:bodyPr/>
          <a:lstStyle/>
          <a:p>
            <a:r>
              <a:rPr lang="ru-RU" dirty="0"/>
              <a:t>Интерактивная игра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485102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35F3D7-C1F5-4B08-805F-6A5A8F8C6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6" y="57150"/>
            <a:ext cx="6657974" cy="665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1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1BBE7-3A89-4310-93DD-1428D4AAE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1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7FD0DA-5A0B-45BA-B737-3358D0389BF8}"/>
              </a:ext>
            </a:extLst>
          </p:cNvPr>
          <p:cNvSpPr/>
          <p:nvPr/>
        </p:nvSpPr>
        <p:spPr>
          <a:xfrm rot="19747941">
            <a:off x="701246" y="538206"/>
            <a:ext cx="3903855" cy="15287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«Путаница»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B83D40-9813-4D96-AF63-E003C3C67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20325"/>
            <a:ext cx="2975490" cy="297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8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11289F00-86BF-4A1A-ABAC-EB6DA99F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73" y="2446630"/>
            <a:ext cx="5627827" cy="42208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959894-EEB5-455C-B556-030FF37F2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570"/>
            <a:ext cx="6705600" cy="614233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853CCD-0DA6-4808-B0E0-0C0045A63D75}"/>
              </a:ext>
            </a:extLst>
          </p:cNvPr>
          <p:cNvSpPr/>
          <p:nvPr/>
        </p:nvSpPr>
        <p:spPr>
          <a:xfrm>
            <a:off x="660045" y="109835"/>
            <a:ext cx="43949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«Волшебный квадрат»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5B6DAEC-9373-4EA0-BFA1-B5F7B66922E6}"/>
              </a:ext>
            </a:extLst>
          </p:cNvPr>
          <p:cNvSpPr/>
          <p:nvPr/>
        </p:nvSpPr>
        <p:spPr>
          <a:xfrm>
            <a:off x="6864152" y="2505670"/>
            <a:ext cx="3046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750016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99D2F56-6A58-4926-9BA1-3347CC5B53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784056"/>
              </p:ext>
            </p:extLst>
          </p:nvPr>
        </p:nvGraphicFramePr>
        <p:xfrm>
          <a:off x="1295400" y="745272"/>
          <a:ext cx="9347463" cy="5974969"/>
        </p:xfrm>
        <a:graphic>
          <a:graphicData uri="http://schemas.openxmlformats.org/drawingml/2006/table">
            <a:tbl>
              <a:tblPr/>
              <a:tblGrid>
                <a:gridCol w="63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3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3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33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33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100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650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833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667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4400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8484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5100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5100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5B5B132-61AE-4B23-AFE2-24FD17FFA094}"/>
              </a:ext>
            </a:extLst>
          </p:cNvPr>
          <p:cNvSpPr txBox="1"/>
          <p:nvPr/>
        </p:nvSpPr>
        <p:spPr>
          <a:xfrm>
            <a:off x="1416182" y="-85725"/>
            <a:ext cx="91059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Найдите в каждой строчке по одному слову, связанное с компьютером, интернетом и обведите овалом.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25870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1BBE7-3A89-4310-93DD-1428D4AAE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1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7FD0DA-5A0B-45BA-B737-3358D0389BF8}"/>
              </a:ext>
            </a:extLst>
          </p:cNvPr>
          <p:cNvSpPr/>
          <p:nvPr/>
        </p:nvSpPr>
        <p:spPr>
          <a:xfrm>
            <a:off x="263096" y="0"/>
            <a:ext cx="3903855" cy="15287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«Волшебный квадрат»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B83D40-9813-4D96-AF63-E003C3C67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20325"/>
            <a:ext cx="2975490" cy="297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11289F00-86BF-4A1A-ABAC-EB6DA99F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73" y="2446630"/>
            <a:ext cx="5627827" cy="42208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959894-EEB5-455C-B556-030FF37F2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570"/>
            <a:ext cx="6705600" cy="614233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853CCD-0DA6-4808-B0E0-0C0045A63D75}"/>
              </a:ext>
            </a:extLst>
          </p:cNvPr>
          <p:cNvSpPr/>
          <p:nvPr/>
        </p:nvSpPr>
        <p:spPr>
          <a:xfrm>
            <a:off x="660045" y="109835"/>
            <a:ext cx="43949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«Викторина»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5B6DAEC-9373-4EA0-BFA1-B5F7B66922E6}"/>
              </a:ext>
            </a:extLst>
          </p:cNvPr>
          <p:cNvSpPr/>
          <p:nvPr/>
        </p:nvSpPr>
        <p:spPr>
          <a:xfrm>
            <a:off x="6864152" y="2505670"/>
            <a:ext cx="3046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673596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B54166-7E7B-4F9B-8ADD-DA548D05A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62" y="-33338"/>
            <a:ext cx="6924675" cy="692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628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1BBE7-3A89-4310-93DD-1428D4AAE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1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7FD0DA-5A0B-45BA-B737-3358D0389BF8}"/>
              </a:ext>
            </a:extLst>
          </p:cNvPr>
          <p:cNvSpPr/>
          <p:nvPr/>
        </p:nvSpPr>
        <p:spPr>
          <a:xfrm>
            <a:off x="263096" y="0"/>
            <a:ext cx="3903855" cy="15287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«Викторина»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B83D40-9813-4D96-AF63-E003C3C67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20325"/>
            <a:ext cx="2975490" cy="297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0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11289F00-86BF-4A1A-ABAC-EB6DA99F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73" y="2446630"/>
            <a:ext cx="5627827" cy="42208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959894-EEB5-455C-B556-030FF37F2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570"/>
            <a:ext cx="6705600" cy="614233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853CCD-0DA6-4808-B0E0-0C0045A63D75}"/>
              </a:ext>
            </a:extLst>
          </p:cNvPr>
          <p:cNvSpPr/>
          <p:nvPr/>
        </p:nvSpPr>
        <p:spPr>
          <a:xfrm>
            <a:off x="660045" y="109835"/>
            <a:ext cx="43949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«Почтовое отделение»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5B6DAEC-9373-4EA0-BFA1-B5F7B66922E6}"/>
              </a:ext>
            </a:extLst>
          </p:cNvPr>
          <p:cNvSpPr/>
          <p:nvPr/>
        </p:nvSpPr>
        <p:spPr>
          <a:xfrm>
            <a:off x="6864152" y="2505670"/>
            <a:ext cx="3046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4023641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онверт со сплошной заливкой">
            <a:hlinkClick r:id="rId2" action="ppaction://hlinksldjump"/>
            <a:extLst>
              <a:ext uri="{FF2B5EF4-FFF2-40B4-BE49-F238E27FC236}">
                <a16:creationId xmlns:a16="http://schemas.microsoft.com/office/drawing/2014/main" id="{228DF06A-083C-46E1-9C4B-D5F8F7E706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81600" y="952500"/>
            <a:ext cx="914400" cy="914400"/>
          </a:xfrm>
          <a:prstGeom prst="rect">
            <a:avLst/>
          </a:prstGeom>
        </p:spPr>
      </p:pic>
      <p:pic>
        <p:nvPicPr>
          <p:cNvPr id="5" name="Рисунок 4" descr="Конверт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DDC92A35-A095-49A1-A4E3-912901BE96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10575" y="1866900"/>
            <a:ext cx="914400" cy="914400"/>
          </a:xfrm>
          <a:prstGeom prst="rect">
            <a:avLst/>
          </a:prstGeom>
        </p:spPr>
      </p:pic>
      <p:pic>
        <p:nvPicPr>
          <p:cNvPr id="6" name="Рисунок 5" descr="Конверт со сплошной заливкой">
            <a:hlinkClick r:id="rId6" action="ppaction://hlinksldjump"/>
            <a:extLst>
              <a:ext uri="{FF2B5EF4-FFF2-40B4-BE49-F238E27FC236}">
                <a16:creationId xmlns:a16="http://schemas.microsoft.com/office/drawing/2014/main" id="{883537B9-110E-448B-AE06-0FDB9ACC3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52650" y="2781300"/>
            <a:ext cx="914400" cy="914400"/>
          </a:xfrm>
          <a:prstGeom prst="rect">
            <a:avLst/>
          </a:prstGeom>
        </p:spPr>
      </p:pic>
      <p:pic>
        <p:nvPicPr>
          <p:cNvPr id="7" name="Рисунок 6" descr="Конверт со сплошной заливкой">
            <a:hlinkClick r:id="rId7" action="ppaction://hlinksldjump"/>
            <a:extLst>
              <a:ext uri="{FF2B5EF4-FFF2-40B4-BE49-F238E27FC236}">
                <a16:creationId xmlns:a16="http://schemas.microsoft.com/office/drawing/2014/main" id="{E8D0E767-ECCA-464A-88E3-93A5FF50B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34000" y="4438650"/>
            <a:ext cx="914400" cy="914400"/>
          </a:xfrm>
          <a:prstGeom prst="rect">
            <a:avLst/>
          </a:prstGeom>
        </p:spPr>
      </p:pic>
      <p:pic>
        <p:nvPicPr>
          <p:cNvPr id="8" name="Рисунок 7" descr="Конверт со сплошной заливкой">
            <a:hlinkClick r:id="rId8" action="ppaction://hlinksldjump"/>
            <a:extLst>
              <a:ext uri="{FF2B5EF4-FFF2-40B4-BE49-F238E27FC236}">
                <a16:creationId xmlns:a16="http://schemas.microsoft.com/office/drawing/2014/main" id="{9C1CB98A-D9C2-4BBE-923B-892E3BCE2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0" y="2847975"/>
            <a:ext cx="914400" cy="914400"/>
          </a:xfrm>
          <a:prstGeom prst="rect">
            <a:avLst/>
          </a:prstGeom>
        </p:spPr>
      </p:pic>
      <p:pic>
        <p:nvPicPr>
          <p:cNvPr id="9" name="Рисунок 8" descr="Конверт со сплошной заливкой">
            <a:hlinkClick r:id="rId9" action="ppaction://hlinksldjump"/>
            <a:extLst>
              <a:ext uri="{FF2B5EF4-FFF2-40B4-BE49-F238E27FC236}">
                <a16:creationId xmlns:a16="http://schemas.microsoft.com/office/drawing/2014/main" id="{E4C4DAE5-EA14-400F-A4F1-37BAEB97D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1250" y="5067300"/>
            <a:ext cx="914400" cy="914400"/>
          </a:xfrm>
          <a:prstGeom prst="rect">
            <a:avLst/>
          </a:prstGeom>
        </p:spPr>
      </p:pic>
      <p:pic>
        <p:nvPicPr>
          <p:cNvPr id="10" name="Рисунок 9" descr="Конверт со сплошной заливкой">
            <a:extLst>
              <a:ext uri="{FF2B5EF4-FFF2-40B4-BE49-F238E27FC236}">
                <a16:creationId xmlns:a16="http://schemas.microsoft.com/office/drawing/2014/main" id="{EC999740-E200-4BA7-ACCE-1B9ED3C9A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2900" y="38100"/>
            <a:ext cx="914400" cy="914400"/>
          </a:xfrm>
          <a:prstGeom prst="rect">
            <a:avLst/>
          </a:prstGeom>
        </p:spPr>
      </p:pic>
      <p:pic>
        <p:nvPicPr>
          <p:cNvPr id="11" name="Рисунок 10" descr="Конверт со сплошной заливкой">
            <a:extLst>
              <a:ext uri="{FF2B5EF4-FFF2-40B4-BE49-F238E27FC236}">
                <a16:creationId xmlns:a16="http://schemas.microsoft.com/office/drawing/2014/main" id="{C1643357-92C4-4B6C-A72F-8DD9B92B8D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57337" y="38100"/>
            <a:ext cx="914400" cy="914400"/>
          </a:xfrm>
          <a:prstGeom prst="rect">
            <a:avLst/>
          </a:prstGeom>
        </p:spPr>
      </p:pic>
      <p:pic>
        <p:nvPicPr>
          <p:cNvPr id="12" name="Рисунок 11" descr="Конверт со сплошной заливкой">
            <a:extLst>
              <a:ext uri="{FF2B5EF4-FFF2-40B4-BE49-F238E27FC236}">
                <a16:creationId xmlns:a16="http://schemas.microsoft.com/office/drawing/2014/main" id="{AA60D395-7021-4B78-B2CA-78648226B2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71774" y="381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19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Мультимедиа в Интернете 63" title="Видеоролик «Безопасный интернет»  для 5 11 классов">
            <a:hlinkClick r:id="" action="ppaction://media"/>
            <a:extLst>
              <a:ext uri="{FF2B5EF4-FFF2-40B4-BE49-F238E27FC236}">
                <a16:creationId xmlns:a16="http://schemas.microsoft.com/office/drawing/2014/main" id="{3EA2D73B-8AEC-46FA-8D83-CDCCE8E808A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04412" y="352425"/>
            <a:ext cx="10116013" cy="571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10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верт со сплошной заливкой">
            <a:extLst>
              <a:ext uri="{FF2B5EF4-FFF2-40B4-BE49-F238E27FC236}">
                <a16:creationId xmlns:a16="http://schemas.microsoft.com/office/drawing/2014/main" id="{8C97DC31-EAFA-4044-8E31-92B6C6E60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900" y="38100"/>
            <a:ext cx="914400" cy="914400"/>
          </a:xfrm>
          <a:prstGeom prst="rect">
            <a:avLst/>
          </a:prstGeom>
        </p:spPr>
      </p:pic>
      <p:pic>
        <p:nvPicPr>
          <p:cNvPr id="3" name="Рисунок 2" descr="Конверт со сплошной заливкой">
            <a:extLst>
              <a:ext uri="{FF2B5EF4-FFF2-40B4-BE49-F238E27FC236}">
                <a16:creationId xmlns:a16="http://schemas.microsoft.com/office/drawing/2014/main" id="{83086E48-971A-46D1-B3DD-F547EF17D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7337" y="38100"/>
            <a:ext cx="914400" cy="914400"/>
          </a:xfrm>
          <a:prstGeom prst="rect">
            <a:avLst/>
          </a:prstGeom>
        </p:spPr>
      </p:pic>
      <p:pic>
        <p:nvPicPr>
          <p:cNvPr id="4" name="Рисунок 3" descr="Конверт со сплошной заливкой">
            <a:extLst>
              <a:ext uri="{FF2B5EF4-FFF2-40B4-BE49-F238E27FC236}">
                <a16:creationId xmlns:a16="http://schemas.microsoft.com/office/drawing/2014/main" id="{0E464492-4F98-4910-91CC-6EA1CEC6F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71774" y="38100"/>
            <a:ext cx="914400" cy="914400"/>
          </a:xfrm>
          <a:prstGeom prst="rect">
            <a:avLst/>
          </a:prstGeom>
        </p:spPr>
      </p:pic>
      <p:pic>
        <p:nvPicPr>
          <p:cNvPr id="6" name="Рисунок 5" descr="Электронная почта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6D6BB918-C6B9-4B47-8A64-05F5DD7527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63287" y="5806577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3D24D7-750E-4FB4-9E98-14DF92B851D8}"/>
              </a:ext>
            </a:extLst>
          </p:cNvPr>
          <p:cNvSpPr txBox="1"/>
          <p:nvPr/>
        </p:nvSpPr>
        <p:spPr>
          <a:xfrm>
            <a:off x="2516981" y="1795840"/>
            <a:ext cx="7158038" cy="3834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«Дорогой друг! Мне нравятся твои комментарии. Видно, что ты умный и добрый человек. У меня к тебе есть интересное предложение. Давай встретимся сегодня в парке в 5 часов вечера. У меня в руках будет игрушечный медвежонок. До встречи! Никому не сообщай о встрече! Это наш маленький секрет».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 поступите?</a:t>
            </a:r>
            <a:endParaRPr lang="ru-RU" sz="2400" b="1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52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верт со сплошной заливкой">
            <a:extLst>
              <a:ext uri="{FF2B5EF4-FFF2-40B4-BE49-F238E27FC236}">
                <a16:creationId xmlns:a16="http://schemas.microsoft.com/office/drawing/2014/main" id="{8C97DC31-EAFA-4044-8E31-92B6C6E60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900" y="38100"/>
            <a:ext cx="914400" cy="914400"/>
          </a:xfrm>
          <a:prstGeom prst="rect">
            <a:avLst/>
          </a:prstGeom>
        </p:spPr>
      </p:pic>
      <p:pic>
        <p:nvPicPr>
          <p:cNvPr id="3" name="Рисунок 2" descr="Конверт со сплошной заливкой">
            <a:extLst>
              <a:ext uri="{FF2B5EF4-FFF2-40B4-BE49-F238E27FC236}">
                <a16:creationId xmlns:a16="http://schemas.microsoft.com/office/drawing/2014/main" id="{83086E48-971A-46D1-B3DD-F547EF17D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7337" y="38100"/>
            <a:ext cx="914400" cy="914400"/>
          </a:xfrm>
          <a:prstGeom prst="rect">
            <a:avLst/>
          </a:prstGeom>
        </p:spPr>
      </p:pic>
      <p:pic>
        <p:nvPicPr>
          <p:cNvPr id="4" name="Рисунок 3" descr="Конверт со сплошной заливкой">
            <a:extLst>
              <a:ext uri="{FF2B5EF4-FFF2-40B4-BE49-F238E27FC236}">
                <a16:creationId xmlns:a16="http://schemas.microsoft.com/office/drawing/2014/main" id="{0E464492-4F98-4910-91CC-6EA1CEC6F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71774" y="38100"/>
            <a:ext cx="914400" cy="914400"/>
          </a:xfrm>
          <a:prstGeom prst="rect">
            <a:avLst/>
          </a:prstGeom>
        </p:spPr>
      </p:pic>
      <p:pic>
        <p:nvPicPr>
          <p:cNvPr id="6" name="Рисунок 5" descr="Электронная почта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6D6BB918-C6B9-4B47-8A64-05F5DD7527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91862" y="5720852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3D24D7-750E-4FB4-9E98-14DF92B851D8}"/>
              </a:ext>
            </a:extLst>
          </p:cNvPr>
          <p:cNvSpPr txBox="1"/>
          <p:nvPr/>
        </p:nvSpPr>
        <p:spPr>
          <a:xfrm>
            <a:off x="2771774" y="2021894"/>
            <a:ext cx="6791325" cy="2151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 друг зашёл на незнакомый ему сайт. Вдруг на экране компьютера появились непонятные сообщения.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вы посоветуете предпринять вашему другу?</a:t>
            </a:r>
            <a:endParaRPr lang="ru-RU" sz="2400" b="1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750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верт со сплошной заливкой">
            <a:extLst>
              <a:ext uri="{FF2B5EF4-FFF2-40B4-BE49-F238E27FC236}">
                <a16:creationId xmlns:a16="http://schemas.microsoft.com/office/drawing/2014/main" id="{8C97DC31-EAFA-4044-8E31-92B6C6E60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900" y="38100"/>
            <a:ext cx="914400" cy="914400"/>
          </a:xfrm>
          <a:prstGeom prst="rect">
            <a:avLst/>
          </a:prstGeom>
        </p:spPr>
      </p:pic>
      <p:pic>
        <p:nvPicPr>
          <p:cNvPr id="3" name="Рисунок 2" descr="Конверт со сплошной заливкой">
            <a:extLst>
              <a:ext uri="{FF2B5EF4-FFF2-40B4-BE49-F238E27FC236}">
                <a16:creationId xmlns:a16="http://schemas.microsoft.com/office/drawing/2014/main" id="{83086E48-971A-46D1-B3DD-F547EF17D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7337" y="38100"/>
            <a:ext cx="914400" cy="914400"/>
          </a:xfrm>
          <a:prstGeom prst="rect">
            <a:avLst/>
          </a:prstGeom>
        </p:spPr>
      </p:pic>
      <p:pic>
        <p:nvPicPr>
          <p:cNvPr id="4" name="Рисунок 3" descr="Конверт со сплошной заливкой">
            <a:extLst>
              <a:ext uri="{FF2B5EF4-FFF2-40B4-BE49-F238E27FC236}">
                <a16:creationId xmlns:a16="http://schemas.microsoft.com/office/drawing/2014/main" id="{0E464492-4F98-4910-91CC-6EA1CEC6F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71774" y="38100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3D24D7-750E-4FB4-9E98-14DF92B851D8}"/>
              </a:ext>
            </a:extLst>
          </p:cNvPr>
          <p:cNvSpPr txBox="1"/>
          <p:nvPr/>
        </p:nvSpPr>
        <p:spPr>
          <a:xfrm>
            <a:off x="2771774" y="2041198"/>
            <a:ext cx="7272338" cy="2539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Дима создал себе электронный ящик. Теперь он может обмениваться сообщениями со своими друзьями. Сегодня на адрес его электронной почты пришло сообщение: файл с игрой от неизвестного пользователя.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поступить Диме?</a:t>
            </a:r>
          </a:p>
        </p:txBody>
      </p:sp>
      <p:pic>
        <p:nvPicPr>
          <p:cNvPr id="8" name="Рисунок 7" descr="Электронная почта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C556CB36-4DE8-4953-9592-04C3D218F7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91862" y="572085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0028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верт со сплошной заливкой">
            <a:extLst>
              <a:ext uri="{FF2B5EF4-FFF2-40B4-BE49-F238E27FC236}">
                <a16:creationId xmlns:a16="http://schemas.microsoft.com/office/drawing/2014/main" id="{8C97DC31-EAFA-4044-8E31-92B6C6E60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900" y="38100"/>
            <a:ext cx="914400" cy="914400"/>
          </a:xfrm>
          <a:prstGeom prst="rect">
            <a:avLst/>
          </a:prstGeom>
        </p:spPr>
      </p:pic>
      <p:pic>
        <p:nvPicPr>
          <p:cNvPr id="3" name="Рисунок 2" descr="Конверт со сплошной заливкой">
            <a:extLst>
              <a:ext uri="{FF2B5EF4-FFF2-40B4-BE49-F238E27FC236}">
                <a16:creationId xmlns:a16="http://schemas.microsoft.com/office/drawing/2014/main" id="{83086E48-971A-46D1-B3DD-F547EF17D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7337" y="38100"/>
            <a:ext cx="914400" cy="914400"/>
          </a:xfrm>
          <a:prstGeom prst="rect">
            <a:avLst/>
          </a:prstGeom>
        </p:spPr>
      </p:pic>
      <p:pic>
        <p:nvPicPr>
          <p:cNvPr id="4" name="Рисунок 3" descr="Конверт со сплошной заливкой">
            <a:extLst>
              <a:ext uri="{FF2B5EF4-FFF2-40B4-BE49-F238E27FC236}">
                <a16:creationId xmlns:a16="http://schemas.microsoft.com/office/drawing/2014/main" id="{0E464492-4F98-4910-91CC-6EA1CEC6F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71774" y="38100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3D24D7-750E-4FB4-9E98-14DF92B851D8}"/>
              </a:ext>
            </a:extLst>
          </p:cNvPr>
          <p:cNvSpPr txBox="1"/>
          <p:nvPr/>
        </p:nvSpPr>
        <p:spPr>
          <a:xfrm>
            <a:off x="2771774" y="2159325"/>
            <a:ext cx="6162676" cy="2539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Новый друг Васи, с которым он познакомился вчера в интернете, попросил срочно сообщить такую информацию: номер телефона, домашний адрес, кем работают родители Васи.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должен сделать Вася в этом случае?</a:t>
            </a:r>
          </a:p>
        </p:txBody>
      </p:sp>
      <p:pic>
        <p:nvPicPr>
          <p:cNvPr id="8" name="Рисунок 7" descr="Электронная почта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D65E2D67-2F77-42DC-9E4E-FFF57C015B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91862" y="572085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347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верт со сплошной заливкой">
            <a:extLst>
              <a:ext uri="{FF2B5EF4-FFF2-40B4-BE49-F238E27FC236}">
                <a16:creationId xmlns:a16="http://schemas.microsoft.com/office/drawing/2014/main" id="{8C97DC31-EAFA-4044-8E31-92B6C6E60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900" y="38100"/>
            <a:ext cx="914400" cy="914400"/>
          </a:xfrm>
          <a:prstGeom prst="rect">
            <a:avLst/>
          </a:prstGeom>
        </p:spPr>
      </p:pic>
      <p:pic>
        <p:nvPicPr>
          <p:cNvPr id="3" name="Рисунок 2" descr="Конверт со сплошной заливкой">
            <a:extLst>
              <a:ext uri="{FF2B5EF4-FFF2-40B4-BE49-F238E27FC236}">
                <a16:creationId xmlns:a16="http://schemas.microsoft.com/office/drawing/2014/main" id="{83086E48-971A-46D1-B3DD-F547EF17D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7337" y="38100"/>
            <a:ext cx="914400" cy="914400"/>
          </a:xfrm>
          <a:prstGeom prst="rect">
            <a:avLst/>
          </a:prstGeom>
        </p:spPr>
      </p:pic>
      <p:pic>
        <p:nvPicPr>
          <p:cNvPr id="4" name="Рисунок 3" descr="Конверт со сплошной заливкой">
            <a:extLst>
              <a:ext uri="{FF2B5EF4-FFF2-40B4-BE49-F238E27FC236}">
                <a16:creationId xmlns:a16="http://schemas.microsoft.com/office/drawing/2014/main" id="{0E464492-4F98-4910-91CC-6EA1CEC6F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71774" y="38100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3D24D7-750E-4FB4-9E98-14DF92B851D8}"/>
              </a:ext>
            </a:extLst>
          </p:cNvPr>
          <p:cNvSpPr txBox="1"/>
          <p:nvPr/>
        </p:nvSpPr>
        <p:spPr>
          <a:xfrm>
            <a:off x="2771774" y="2541530"/>
            <a:ext cx="6948488" cy="1353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решила опубликовать в интернете свою фотографию и фотографии своих одноклассников.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ли ей это сделать?</a:t>
            </a:r>
          </a:p>
        </p:txBody>
      </p:sp>
      <p:pic>
        <p:nvPicPr>
          <p:cNvPr id="8" name="Рисунок 7" descr="Электронная почта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88605B7C-D7F3-4D39-8C3E-B1DCF160F9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91862" y="572085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159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верт со сплошной заливкой">
            <a:extLst>
              <a:ext uri="{FF2B5EF4-FFF2-40B4-BE49-F238E27FC236}">
                <a16:creationId xmlns:a16="http://schemas.microsoft.com/office/drawing/2014/main" id="{8C97DC31-EAFA-4044-8E31-92B6C6E60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900" y="38100"/>
            <a:ext cx="914400" cy="914400"/>
          </a:xfrm>
          <a:prstGeom prst="rect">
            <a:avLst/>
          </a:prstGeom>
        </p:spPr>
      </p:pic>
      <p:pic>
        <p:nvPicPr>
          <p:cNvPr id="3" name="Рисунок 2" descr="Конверт со сплошной заливкой">
            <a:extLst>
              <a:ext uri="{FF2B5EF4-FFF2-40B4-BE49-F238E27FC236}">
                <a16:creationId xmlns:a16="http://schemas.microsoft.com/office/drawing/2014/main" id="{83086E48-971A-46D1-B3DD-F547EF17D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7337" y="38100"/>
            <a:ext cx="914400" cy="914400"/>
          </a:xfrm>
          <a:prstGeom prst="rect">
            <a:avLst/>
          </a:prstGeom>
        </p:spPr>
      </p:pic>
      <p:pic>
        <p:nvPicPr>
          <p:cNvPr id="4" name="Рисунок 3" descr="Конверт со сплошной заливкой">
            <a:extLst>
              <a:ext uri="{FF2B5EF4-FFF2-40B4-BE49-F238E27FC236}">
                <a16:creationId xmlns:a16="http://schemas.microsoft.com/office/drawing/2014/main" id="{0E464492-4F98-4910-91CC-6EA1CEC6F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71774" y="38100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3D24D7-750E-4FB4-9E98-14DF92B851D8}"/>
              </a:ext>
            </a:extLst>
          </p:cNvPr>
          <p:cNvSpPr txBox="1"/>
          <p:nvPr/>
        </p:nvSpPr>
        <p:spPr>
          <a:xfrm>
            <a:off x="3014662" y="2466974"/>
            <a:ext cx="6162676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Диме купили компьютер. Он теперь целый день проводит за компьютером. Через несколько дней у него стали слезиться глаза, появились боли в руках.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делать Диме?</a:t>
            </a:r>
          </a:p>
        </p:txBody>
      </p:sp>
      <p:pic>
        <p:nvPicPr>
          <p:cNvPr id="8" name="Рисунок 7" descr="Электронная почта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B486A398-EF35-4E54-BD30-6F1DB8A055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91862" y="572085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843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1BBE7-3A89-4310-93DD-1428D4AAE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1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7FD0DA-5A0B-45BA-B737-3358D0389BF8}"/>
              </a:ext>
            </a:extLst>
          </p:cNvPr>
          <p:cNvSpPr/>
          <p:nvPr/>
        </p:nvSpPr>
        <p:spPr>
          <a:xfrm>
            <a:off x="263096" y="0"/>
            <a:ext cx="3903855" cy="15287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«Почтовое отделение»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B83D40-9813-4D96-AF63-E003C3C67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20325"/>
            <a:ext cx="2975490" cy="297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12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11289F00-86BF-4A1A-ABAC-EB6DA99F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73" y="2446630"/>
            <a:ext cx="5627827" cy="42208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959894-EEB5-455C-B556-030FF37F2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570"/>
            <a:ext cx="6705600" cy="614233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853CCD-0DA6-4808-B0E0-0C0045A63D75}"/>
              </a:ext>
            </a:extLst>
          </p:cNvPr>
          <p:cNvSpPr/>
          <p:nvPr/>
        </p:nvSpPr>
        <p:spPr>
          <a:xfrm>
            <a:off x="660045" y="109835"/>
            <a:ext cx="43949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«</a:t>
            </a:r>
            <a:r>
              <a:rPr kumimoji="0" lang="ru-RU" sz="5400" b="0" i="0" u="none" strike="noStrike" kern="1200" cap="none" spc="0" normalizeH="0" baseline="0" noProof="0" dirty="0" err="1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Компофета</a:t>
            </a:r>
            <a:r>
              <a:rPr kumimoji="0" lang="ru-RU" sz="5400" b="0" i="0" u="none" strike="noStrike" kern="1200" cap="none" spc="0" normalizeH="0" baseline="0" noProof="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5B6DAEC-9373-4EA0-BFA1-B5F7B66922E6}"/>
              </a:ext>
            </a:extLst>
          </p:cNvPr>
          <p:cNvSpPr/>
          <p:nvPr/>
        </p:nvSpPr>
        <p:spPr>
          <a:xfrm>
            <a:off x="6864152" y="2505670"/>
            <a:ext cx="3046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6138438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809685-A05F-4FE4-8D45-33FC3C73E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50" y="0"/>
            <a:ext cx="66675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760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1BBE7-3A89-4310-93DD-1428D4AAE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1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7FD0DA-5A0B-45BA-B737-3358D0389BF8}"/>
              </a:ext>
            </a:extLst>
          </p:cNvPr>
          <p:cNvSpPr/>
          <p:nvPr/>
        </p:nvSpPr>
        <p:spPr>
          <a:xfrm>
            <a:off x="263096" y="0"/>
            <a:ext cx="3903855" cy="15287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«</a:t>
            </a:r>
            <a:r>
              <a:rPr lang="ru-RU" sz="5400" dirty="0" err="1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Компофета</a:t>
            </a:r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B83D40-9813-4D96-AF63-E003C3C67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20325"/>
            <a:ext cx="2975490" cy="297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63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11289F00-86BF-4A1A-ABAC-EB6DA99F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73" y="2446630"/>
            <a:ext cx="5627827" cy="42208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959894-EEB5-455C-B556-030FF37F2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570"/>
            <a:ext cx="6705600" cy="614233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853CCD-0DA6-4808-B0E0-0C0045A63D75}"/>
              </a:ext>
            </a:extLst>
          </p:cNvPr>
          <p:cNvSpPr/>
          <p:nvPr/>
        </p:nvSpPr>
        <p:spPr>
          <a:xfrm>
            <a:off x="185154" y="433685"/>
            <a:ext cx="5458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</a:rPr>
              <a:t>ДЕКОДИРОВАНИЕ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5B6DAEC-9373-4EA0-BFA1-B5F7B66922E6}"/>
              </a:ext>
            </a:extLst>
          </p:cNvPr>
          <p:cNvSpPr/>
          <p:nvPr/>
        </p:nvSpPr>
        <p:spPr>
          <a:xfrm>
            <a:off x="6864152" y="2505670"/>
            <a:ext cx="3046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4589368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11289F00-86BF-4A1A-ABAC-EB6DA99F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73" y="2446630"/>
            <a:ext cx="5627827" cy="42208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959894-EEB5-455C-B556-030FF37F2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570"/>
            <a:ext cx="6705600" cy="614233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853CCD-0DA6-4808-B0E0-0C0045A63D75}"/>
              </a:ext>
            </a:extLst>
          </p:cNvPr>
          <p:cNvSpPr/>
          <p:nvPr/>
        </p:nvSpPr>
        <p:spPr>
          <a:xfrm>
            <a:off x="660045" y="109835"/>
            <a:ext cx="43949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«Ребусная»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5B6DAEC-9373-4EA0-BFA1-B5F7B66922E6}"/>
              </a:ext>
            </a:extLst>
          </p:cNvPr>
          <p:cNvSpPr/>
          <p:nvPr/>
        </p:nvSpPr>
        <p:spPr>
          <a:xfrm>
            <a:off x="6864152" y="2505670"/>
            <a:ext cx="3046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8199833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рагменты головоломки со сплошной заливкой">
            <a:hlinkClick r:id="rId2" action="ppaction://hlinksldjump"/>
            <a:extLst>
              <a:ext uri="{FF2B5EF4-FFF2-40B4-BE49-F238E27FC236}">
                <a16:creationId xmlns:a16="http://schemas.microsoft.com/office/drawing/2014/main" id="{BF79C210-219C-4215-B63A-AC605E6CC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76475" y="2295525"/>
            <a:ext cx="914400" cy="914400"/>
          </a:xfrm>
          <a:prstGeom prst="rect">
            <a:avLst/>
          </a:prstGeom>
        </p:spPr>
      </p:pic>
      <p:pic>
        <p:nvPicPr>
          <p:cNvPr id="4" name="Рисунок 3" descr="Фрагменты головоломки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8B4FF606-DDFB-4CE7-87A2-877C8CEE1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3525" y="600075"/>
            <a:ext cx="914400" cy="914400"/>
          </a:xfrm>
          <a:prstGeom prst="rect">
            <a:avLst/>
          </a:prstGeom>
        </p:spPr>
      </p:pic>
      <p:pic>
        <p:nvPicPr>
          <p:cNvPr id="5" name="Рисунок 4" descr="Фрагменты головоломки со сплошной заливкой">
            <a:hlinkClick r:id="rId6" action="ppaction://hlinksldjump"/>
            <a:extLst>
              <a:ext uri="{FF2B5EF4-FFF2-40B4-BE49-F238E27FC236}">
                <a16:creationId xmlns:a16="http://schemas.microsoft.com/office/drawing/2014/main" id="{D70C7B39-E775-4BE8-BC95-600603670B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0" y="2590800"/>
            <a:ext cx="914400" cy="914400"/>
          </a:xfrm>
          <a:prstGeom prst="rect">
            <a:avLst/>
          </a:prstGeom>
        </p:spPr>
      </p:pic>
      <p:pic>
        <p:nvPicPr>
          <p:cNvPr id="6" name="Рисунок 5" descr="Фрагменты головоломки со сплошной заливкой">
            <a:hlinkClick r:id="rId7" action="ppaction://hlinksldjump"/>
            <a:extLst>
              <a:ext uri="{FF2B5EF4-FFF2-40B4-BE49-F238E27FC236}">
                <a16:creationId xmlns:a16="http://schemas.microsoft.com/office/drawing/2014/main" id="{4405E2F4-D62C-4C8F-A971-287C90FB2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57725" y="2971800"/>
            <a:ext cx="914400" cy="914400"/>
          </a:xfrm>
          <a:prstGeom prst="rect">
            <a:avLst/>
          </a:prstGeom>
        </p:spPr>
      </p:pic>
      <p:pic>
        <p:nvPicPr>
          <p:cNvPr id="7" name="Рисунок 6" descr="Фрагменты головоломки со сплошной заливкой">
            <a:hlinkClick r:id="rId8" action="ppaction://hlinksldjump"/>
            <a:extLst>
              <a:ext uri="{FF2B5EF4-FFF2-40B4-BE49-F238E27FC236}">
                <a16:creationId xmlns:a16="http://schemas.microsoft.com/office/drawing/2014/main" id="{56E3EE73-84BD-48B6-8C7B-DE8FC805D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86625" y="752475"/>
            <a:ext cx="914400" cy="914400"/>
          </a:xfrm>
          <a:prstGeom prst="rect">
            <a:avLst/>
          </a:prstGeom>
        </p:spPr>
      </p:pic>
      <p:pic>
        <p:nvPicPr>
          <p:cNvPr id="8" name="Рисунок 7" descr="Фрагменты головоломки со сплошной заливкой">
            <a:hlinkClick r:id="rId9" action="ppaction://hlinksldjump"/>
            <a:extLst>
              <a:ext uri="{FF2B5EF4-FFF2-40B4-BE49-F238E27FC236}">
                <a16:creationId xmlns:a16="http://schemas.microsoft.com/office/drawing/2014/main" id="{8999A72A-1BAA-4E88-914E-24BA42210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09900" y="4705350"/>
            <a:ext cx="914400" cy="914400"/>
          </a:xfrm>
          <a:prstGeom prst="rect">
            <a:avLst/>
          </a:prstGeom>
        </p:spPr>
      </p:pic>
      <p:pic>
        <p:nvPicPr>
          <p:cNvPr id="9" name="Рисунок 8" descr="Фрагменты головоломки со сплошной заливкой">
            <a:hlinkClick r:id="rId10" action="ppaction://hlinksldjump"/>
            <a:extLst>
              <a:ext uri="{FF2B5EF4-FFF2-40B4-BE49-F238E27FC236}">
                <a16:creationId xmlns:a16="http://schemas.microsoft.com/office/drawing/2014/main" id="{E3432B6F-6A99-4B5E-90BB-8817531A7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81850" y="4429125"/>
            <a:ext cx="914400" cy="914400"/>
          </a:xfrm>
          <a:prstGeom prst="rect">
            <a:avLst/>
          </a:prstGeom>
        </p:spPr>
      </p:pic>
      <p:pic>
        <p:nvPicPr>
          <p:cNvPr id="10" name="Рисунок 9" descr="Фрагменты головоломки со сплошной заливкой">
            <a:hlinkClick r:id="rId11" action="ppaction://hlinksldjump"/>
            <a:extLst>
              <a:ext uri="{FF2B5EF4-FFF2-40B4-BE49-F238E27FC236}">
                <a16:creationId xmlns:a16="http://schemas.microsoft.com/office/drawing/2014/main" id="{CFF51BFF-C6C7-4F82-BFB6-24D7BAE68B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62200" y="56197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2809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B2A37E6-CC74-4F54-A26A-B5E6C5E2C6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171" y="1950667"/>
            <a:ext cx="7013658" cy="295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877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041F4B-43B0-4377-B9B1-BE865E3D89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1009650"/>
            <a:ext cx="7524750" cy="5526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38099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9F155D-D1B4-4EDA-BF14-06D2F02F87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2287232"/>
            <a:ext cx="7677407" cy="228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6295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800FDC-01B6-479C-95A7-0C04F8B639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645" y="1115538"/>
            <a:ext cx="6618709" cy="5358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96320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4F9B36-8CC1-49E4-842B-AAFA9DB913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032" y="2117830"/>
            <a:ext cx="7579109" cy="262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9652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E5AFAC-6F73-4219-84FB-EE2BC06C57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8" y="1463263"/>
            <a:ext cx="7549728" cy="4385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87474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6771D3-7A8A-498E-88D6-8A2F18B7FE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280" y="1954806"/>
            <a:ext cx="6506527" cy="355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055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BEEBE0-89C2-4B60-B580-8BBDDC75F2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076" y="1111537"/>
            <a:ext cx="6879847" cy="5232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1377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3A0FA0-0E54-4874-8D26-E28B2DD3C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305" y="140160"/>
            <a:ext cx="5462489" cy="10912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AC72CD-9CDE-49A9-84D3-F2A1B9077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17" y="1231439"/>
            <a:ext cx="6159633" cy="4551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FECCEC-EC8C-44F9-9EB3-57658D5873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574" y="1945019"/>
            <a:ext cx="4463241" cy="4480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27394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74C3E0-A5EB-4601-B0CC-B3A3D7A08B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504" y="1934144"/>
            <a:ext cx="6685117" cy="298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8240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D0E590-64FF-45E8-B358-BC801E245A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826" y="1410066"/>
            <a:ext cx="6333798" cy="4438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07020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12B04D-F5C7-4458-96C6-4382904CEA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064" y="2358685"/>
            <a:ext cx="7629872" cy="252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981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299093-6DA9-414A-9769-08815A472E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1" y="1307798"/>
            <a:ext cx="6911514" cy="4720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5663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2CD6BE-2AA3-4536-860C-3A45EA72A1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500" y="2038991"/>
            <a:ext cx="5620999" cy="278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506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D21FA6-0F90-4E02-BC4C-823969D909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1" y="1511108"/>
            <a:ext cx="7124238" cy="4622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76838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6CD2BF-62E4-4B12-8D68-43D715E7A110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419" y="1930558"/>
            <a:ext cx="5999162" cy="29968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54608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F56D6E14-D259-47D9-81C0-E25C28FB4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27186" y="5848349"/>
            <a:ext cx="770454" cy="828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C21848-A5D3-42EC-BC9A-965ED39EA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" y="152400"/>
            <a:ext cx="1191753" cy="838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A94FC-10F6-4722-A545-4235210F5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79" y="161925"/>
            <a:ext cx="1191753" cy="838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E044C38-4E90-43C7-93F6-37BF6085C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04" y="152400"/>
            <a:ext cx="1191753" cy="838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7D7589-0460-45A9-87A0-E523545692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741" y="990600"/>
            <a:ext cx="6092517" cy="538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327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1BBE7-3A89-4310-93DD-1428D4AAE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1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7FD0DA-5A0B-45BA-B737-3358D0389BF8}"/>
              </a:ext>
            </a:extLst>
          </p:cNvPr>
          <p:cNvSpPr/>
          <p:nvPr/>
        </p:nvSpPr>
        <p:spPr>
          <a:xfrm>
            <a:off x="263096" y="0"/>
            <a:ext cx="3903855" cy="15287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«Ребусная»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B83D40-9813-4D96-AF63-E003C3C67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20325"/>
            <a:ext cx="2975490" cy="297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6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3ECA35-BE18-4977-B1B5-99717ADB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540" y="454268"/>
            <a:ext cx="8571719" cy="612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41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1BBE7-3A89-4310-93DD-1428D4AAE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7FD0DA-5A0B-45BA-B737-3358D0389BF8}"/>
              </a:ext>
            </a:extLst>
          </p:cNvPr>
          <p:cNvSpPr/>
          <p:nvPr/>
        </p:nvSpPr>
        <p:spPr>
          <a:xfrm>
            <a:off x="0" y="-137815"/>
            <a:ext cx="71283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Всемирный день </a:t>
            </a:r>
          </a:p>
          <a:p>
            <a:pPr algn="ctr"/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безопасного Интернета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0B60C62-0431-476B-915F-F3E676EE6B79}"/>
              </a:ext>
            </a:extLst>
          </p:cNvPr>
          <p:cNvSpPr/>
          <p:nvPr/>
        </p:nvSpPr>
        <p:spPr>
          <a:xfrm>
            <a:off x="4545348" y="4910435"/>
            <a:ext cx="75209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YS Text"/>
              </a:rPr>
              <a:t>отмечается ежегодно во </a:t>
            </a:r>
          </a:p>
          <a:p>
            <a:pPr algn="ctr"/>
            <a:r>
              <a:rPr lang="ru-RU" sz="5400" b="0" i="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YS Text"/>
              </a:rPr>
              <a:t>второй вторник февраля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B83D40-9813-4D96-AF63-E003C3C67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20325"/>
            <a:ext cx="2975490" cy="297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6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11289F00-86BF-4A1A-ABAC-EB6DA99F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73" y="2446630"/>
            <a:ext cx="5627827" cy="42208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959894-EEB5-455C-B556-030FF37F2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570"/>
            <a:ext cx="6705600" cy="614233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853CCD-0DA6-4808-B0E0-0C0045A63D75}"/>
              </a:ext>
            </a:extLst>
          </p:cNvPr>
          <p:cNvSpPr/>
          <p:nvPr/>
        </p:nvSpPr>
        <p:spPr>
          <a:xfrm>
            <a:off x="660045" y="109835"/>
            <a:ext cx="43949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«ОСТОРОЖНО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latin typeface="Calibri" panose="020F0502020204030204"/>
              </a:rPr>
              <a:t>ВИРУСЫ»</a:t>
            </a:r>
            <a:endParaRPr kumimoji="0" lang="ru-RU" sz="5400" b="0" i="0" u="none" strike="noStrike" kern="1200" cap="none" spc="0" normalizeH="0" baseline="0" noProof="0" dirty="0">
              <a:ln w="0"/>
              <a:gradFill flip="none" rotWithShape="1">
                <a:gsLst>
                  <a:gs pos="0">
                    <a:srgbClr val="ED7D31">
                      <a:shade val="30000"/>
                      <a:satMod val="115000"/>
                    </a:srgbClr>
                  </a:gs>
                  <a:gs pos="50000">
                    <a:srgbClr val="ED7D31">
                      <a:shade val="67500"/>
                      <a:satMod val="115000"/>
                    </a:srgbClr>
                  </a:gs>
                  <a:gs pos="100000">
                    <a:srgbClr val="ED7D31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5B6DAEC-9373-4EA0-BFA1-B5F7B66922E6}"/>
              </a:ext>
            </a:extLst>
          </p:cNvPr>
          <p:cNvSpPr/>
          <p:nvPr/>
        </p:nvSpPr>
        <p:spPr>
          <a:xfrm>
            <a:off x="6864152" y="2505670"/>
            <a:ext cx="3046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035949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78FA74-74E6-40C5-A6CE-7E4087B13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192" y="0"/>
            <a:ext cx="76356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40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1BBE7-3A89-4310-93DD-1428D4AAE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1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7FD0DA-5A0B-45BA-B737-3358D0389BF8}"/>
              </a:ext>
            </a:extLst>
          </p:cNvPr>
          <p:cNvSpPr/>
          <p:nvPr/>
        </p:nvSpPr>
        <p:spPr>
          <a:xfrm>
            <a:off x="1801620" y="157205"/>
            <a:ext cx="4898294" cy="42931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dirty="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«ОСТОРОЖНО ВИРУСЫ»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B83D40-9813-4D96-AF63-E003C3C67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20325"/>
            <a:ext cx="2975490" cy="297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9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11289F00-86BF-4A1A-ABAC-EB6DA99F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73" y="2446630"/>
            <a:ext cx="5627827" cy="42208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959894-EEB5-455C-B556-030FF37F2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570"/>
            <a:ext cx="6705600" cy="614233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853CCD-0DA6-4808-B0E0-0C0045A63D75}"/>
              </a:ext>
            </a:extLst>
          </p:cNvPr>
          <p:cNvSpPr/>
          <p:nvPr/>
        </p:nvSpPr>
        <p:spPr>
          <a:xfrm>
            <a:off x="660045" y="109835"/>
            <a:ext cx="43949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  <a:scene3d>
              <a:camera prst="perspectiveContrastingRightFacing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«Путаница</a:t>
            </a:r>
            <a:r>
              <a:rPr lang="ru-RU" sz="5400" dirty="0">
                <a:ln w="0"/>
                <a:gradFill flip="none" rotWithShape="1">
                  <a:gsLst>
                    <a:gs pos="0">
                      <a:srgbClr val="ED7D31">
                        <a:shade val="30000"/>
                        <a:satMod val="115000"/>
                      </a:srgbClr>
                    </a:gs>
                    <a:gs pos="50000">
                      <a:srgbClr val="ED7D31">
                        <a:shade val="67500"/>
                        <a:satMod val="115000"/>
                      </a:srgbClr>
                    </a:gs>
                    <a:gs pos="100000">
                      <a:srgbClr val="ED7D31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latin typeface="Calibri" panose="020F0502020204030204"/>
              </a:rPr>
              <a:t>»</a:t>
            </a:r>
            <a:endParaRPr kumimoji="0" lang="ru-RU" sz="5400" b="0" i="0" u="none" strike="noStrike" kern="1200" cap="none" spc="0" normalizeH="0" baseline="0" noProof="0" dirty="0">
              <a:ln w="0"/>
              <a:gradFill flip="none" rotWithShape="1">
                <a:gsLst>
                  <a:gs pos="0">
                    <a:srgbClr val="ED7D31">
                      <a:shade val="30000"/>
                      <a:satMod val="115000"/>
                    </a:srgbClr>
                  </a:gs>
                  <a:gs pos="50000">
                    <a:srgbClr val="ED7D31">
                      <a:shade val="67500"/>
                      <a:satMod val="115000"/>
                    </a:srgbClr>
                  </a:gs>
                  <a:gs pos="100000">
                    <a:srgbClr val="ED7D31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5B6DAEC-9373-4EA0-BFA1-B5F7B66922E6}"/>
              </a:ext>
            </a:extLst>
          </p:cNvPr>
          <p:cNvSpPr/>
          <p:nvPr/>
        </p:nvSpPr>
        <p:spPr>
          <a:xfrm>
            <a:off x="6864152" y="2505670"/>
            <a:ext cx="3046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011639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490</Words>
  <Application>Microsoft Office PowerPoint</Application>
  <PresentationFormat>Широкоэкранный</PresentationFormat>
  <Paragraphs>239</Paragraphs>
  <Slides>49</Slides>
  <Notes>0</Notes>
  <HiddenSlides>22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5" baseType="lpstr">
      <vt:lpstr>Arial</vt:lpstr>
      <vt:lpstr>Calibri</vt:lpstr>
      <vt:lpstr>Calibri Light</vt:lpstr>
      <vt:lpstr>Times New Roman</vt:lpstr>
      <vt:lpstr>YS Text</vt:lpstr>
      <vt:lpstr>Office Theme</vt:lpstr>
      <vt:lpstr>«Безопасный интернет»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«Безопасный интернет»</dc:title>
  <dc:creator>Наталья</dc:creator>
  <cp:lastModifiedBy>Наталья</cp:lastModifiedBy>
  <cp:revision>20</cp:revision>
  <dcterms:created xsi:type="dcterms:W3CDTF">2024-02-12T06:21:34Z</dcterms:created>
  <dcterms:modified xsi:type="dcterms:W3CDTF">2024-02-29T05:11:31Z</dcterms:modified>
</cp:coreProperties>
</file>