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70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09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75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29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827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80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62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509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260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636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50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A829B-C6E8-4B97-9708-4BEB176303E0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6B129-7721-4706-B860-4FF6418964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31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626713" y="285749"/>
            <a:ext cx="4250337" cy="790575"/>
            <a:chOff x="3112488" y="4038600"/>
            <a:chExt cx="3624653" cy="5715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5641" y="4038600"/>
              <a:ext cx="571500" cy="57150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914774" y="4038600"/>
              <a:ext cx="657225" cy="571500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488" y="4038600"/>
              <a:ext cx="590550" cy="571500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5163" y="4038600"/>
              <a:ext cx="571500" cy="57150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3735" y="4038600"/>
              <a:ext cx="552450" cy="571500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452655" y="1506915"/>
            <a:ext cx="84201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  <a:buAutoNum type="arabicPeriod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этого вещества на 65% состоит организм взрослого человека.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Со всеми тремя его агрегатными состояниями мы довольно часто встречаемся. </a:t>
            </a:r>
          </a:p>
          <a:p>
            <a:pPr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Его можно использовать для уменьшения трения. </a:t>
            </a:r>
          </a:p>
          <a:p>
            <a:pPr>
              <a:spcAft>
                <a:spcPts val="0"/>
              </a:spcAft>
            </a:pP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Его используют в системах нагрева и охлаждения.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Это вещество называют “соком жизни” на Земле.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4361" y="1365067"/>
            <a:ext cx="3976688" cy="530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57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2016-03-23T15:42:48Z</dcterms:created>
  <dcterms:modified xsi:type="dcterms:W3CDTF">2016-03-23T16:03:06Z</dcterms:modified>
</cp:coreProperties>
</file>