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6" r:id="rId6"/>
    <p:sldId id="267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51B9B4-4737-4CB7-86A1-3FDC873B40F9}" type="doc">
      <dgm:prSet loTypeId="urn:microsoft.com/office/officeart/2005/8/layout/list1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E20CDC72-9A92-4393-8BF4-CBDD2D09D4C9}">
      <dgm:prSet phldrT="[Текст]" custT="1"/>
      <dgm:spPr/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речевое развитие</a:t>
          </a:r>
          <a:endParaRPr lang="ru-RU" sz="3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108D23-C715-49AE-BC43-5750FA3F4ECF}" type="parTrans" cxnId="{517D8492-5A9E-4661-91EE-AA2E7E408C8E}">
      <dgm:prSet/>
      <dgm:spPr/>
      <dgm:t>
        <a:bodyPr/>
        <a:lstStyle/>
        <a:p>
          <a:endParaRPr lang="ru-RU" sz="1800"/>
        </a:p>
      </dgm:t>
    </dgm:pt>
    <dgm:pt modelId="{D1A63794-7BE0-4D59-B112-228E99DBDF7A}" type="sibTrans" cxnId="{517D8492-5A9E-4661-91EE-AA2E7E408C8E}">
      <dgm:prSet/>
      <dgm:spPr/>
      <dgm:t>
        <a:bodyPr/>
        <a:lstStyle/>
        <a:p>
          <a:endParaRPr lang="ru-RU" sz="1800"/>
        </a:p>
      </dgm:t>
    </dgm:pt>
    <dgm:pt modelId="{316734F1-CADF-4D29-B051-64BA868E6656}">
      <dgm:prSet phldrT="[Текст]" custT="1"/>
      <dgm:spPr/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математических способностей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43DE74-6907-4373-BAFC-5103248A32C5}" type="parTrans" cxnId="{E015DBD7-0897-4DA1-B57C-9EA7C0E19B5F}">
      <dgm:prSet/>
      <dgm:spPr/>
      <dgm:t>
        <a:bodyPr/>
        <a:lstStyle/>
        <a:p>
          <a:endParaRPr lang="ru-RU" sz="1800"/>
        </a:p>
      </dgm:t>
    </dgm:pt>
    <dgm:pt modelId="{05456FAA-1262-4821-A8A8-52C27BE0A239}" type="sibTrans" cxnId="{E015DBD7-0897-4DA1-B57C-9EA7C0E19B5F}">
      <dgm:prSet/>
      <dgm:spPr/>
      <dgm:t>
        <a:bodyPr/>
        <a:lstStyle/>
        <a:p>
          <a:endParaRPr lang="ru-RU" sz="1800"/>
        </a:p>
      </dgm:t>
    </dgm:pt>
    <dgm:pt modelId="{E10EB06E-D915-4DED-AD30-5C628BB1A7EE}">
      <dgm:prSet phldrT="[Текст]" custT="1"/>
      <dgm:spPr/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по укреплению мускульной силы кисти руки и пальцев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707CF7-F559-45E0-A640-FFCCF434F264}" type="parTrans" cxnId="{5B232D88-36C6-4396-B5CC-8133E605B697}">
      <dgm:prSet/>
      <dgm:spPr/>
      <dgm:t>
        <a:bodyPr/>
        <a:lstStyle/>
        <a:p>
          <a:endParaRPr lang="ru-RU" sz="1800"/>
        </a:p>
      </dgm:t>
    </dgm:pt>
    <dgm:pt modelId="{96356BEA-0798-46EC-9B13-5B6E3A2C4FD2}" type="sibTrans" cxnId="{5B232D88-36C6-4396-B5CC-8133E605B697}">
      <dgm:prSet/>
      <dgm:spPr/>
      <dgm:t>
        <a:bodyPr/>
        <a:lstStyle/>
        <a:p>
          <a:endParaRPr lang="ru-RU" sz="1800"/>
        </a:p>
      </dgm:t>
    </dgm:pt>
    <dgm:pt modelId="{A2B92AC7-AEAA-47FB-89BC-120354D2C2BB}" type="pres">
      <dgm:prSet presAssocID="{7F51B9B4-4737-4CB7-86A1-3FDC873B40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E80F97-F6AC-4321-82B7-61869D281506}" type="pres">
      <dgm:prSet presAssocID="{E20CDC72-9A92-4393-8BF4-CBDD2D09D4C9}" presName="parentLin" presStyleCnt="0"/>
      <dgm:spPr/>
    </dgm:pt>
    <dgm:pt modelId="{6C0449BE-EB4C-4C56-83D9-53B90ABAF0D8}" type="pres">
      <dgm:prSet presAssocID="{E20CDC72-9A92-4393-8BF4-CBDD2D09D4C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BAF4416-573F-4F6D-A5E3-87058801A70B}" type="pres">
      <dgm:prSet presAssocID="{E20CDC72-9A92-4393-8BF4-CBDD2D09D4C9}" presName="parentText" presStyleLbl="node1" presStyleIdx="0" presStyleCnt="3" custScaleX="1125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6A9C4F-8DE8-4C16-BC30-8F6925390DF6}" type="pres">
      <dgm:prSet presAssocID="{E20CDC72-9A92-4393-8BF4-CBDD2D09D4C9}" presName="negativeSpace" presStyleCnt="0"/>
      <dgm:spPr/>
    </dgm:pt>
    <dgm:pt modelId="{1BC4EFEE-1722-4474-AB58-7C178D4CEF6E}" type="pres">
      <dgm:prSet presAssocID="{E20CDC72-9A92-4393-8BF4-CBDD2D09D4C9}" presName="childText" presStyleLbl="conFgAcc1" presStyleIdx="0" presStyleCnt="3">
        <dgm:presLayoutVars>
          <dgm:bulletEnabled val="1"/>
        </dgm:presLayoutVars>
      </dgm:prSet>
      <dgm:spPr/>
    </dgm:pt>
    <dgm:pt modelId="{287F4D1D-BBED-447B-9F6A-18083828B9AD}" type="pres">
      <dgm:prSet presAssocID="{D1A63794-7BE0-4D59-B112-228E99DBDF7A}" presName="spaceBetweenRectangles" presStyleCnt="0"/>
      <dgm:spPr/>
    </dgm:pt>
    <dgm:pt modelId="{E9FB998F-4A97-4B87-BBD2-6B36EC80481F}" type="pres">
      <dgm:prSet presAssocID="{316734F1-CADF-4D29-B051-64BA868E6656}" presName="parentLin" presStyleCnt="0"/>
      <dgm:spPr/>
    </dgm:pt>
    <dgm:pt modelId="{7AAC1F32-3F5B-4AF7-9AA5-AB6477D8B343}" type="pres">
      <dgm:prSet presAssocID="{316734F1-CADF-4D29-B051-64BA868E665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D42EE6D-0991-4A51-8096-FAA5EEC3FB48}" type="pres">
      <dgm:prSet presAssocID="{316734F1-CADF-4D29-B051-64BA868E6656}" presName="parentText" presStyleLbl="node1" presStyleIdx="1" presStyleCnt="3" custScaleX="112050" custLinFactNeighborX="6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3F373D-2420-409C-BA9C-6FBC1B33B1D6}" type="pres">
      <dgm:prSet presAssocID="{316734F1-CADF-4D29-B051-64BA868E6656}" presName="negativeSpace" presStyleCnt="0"/>
      <dgm:spPr/>
    </dgm:pt>
    <dgm:pt modelId="{213E6493-6F16-413E-991D-E9E75A9771E0}" type="pres">
      <dgm:prSet presAssocID="{316734F1-CADF-4D29-B051-64BA868E6656}" presName="childText" presStyleLbl="conFgAcc1" presStyleIdx="1" presStyleCnt="3">
        <dgm:presLayoutVars>
          <dgm:bulletEnabled val="1"/>
        </dgm:presLayoutVars>
      </dgm:prSet>
      <dgm:spPr/>
    </dgm:pt>
    <dgm:pt modelId="{BD7F295C-E1A2-48F0-898D-ACC876E490B8}" type="pres">
      <dgm:prSet presAssocID="{05456FAA-1262-4821-A8A8-52C27BE0A239}" presName="spaceBetweenRectangles" presStyleCnt="0"/>
      <dgm:spPr/>
    </dgm:pt>
    <dgm:pt modelId="{AD421D4E-8EE6-493E-BF21-5B7A77DDDC45}" type="pres">
      <dgm:prSet presAssocID="{E10EB06E-D915-4DED-AD30-5C628BB1A7EE}" presName="parentLin" presStyleCnt="0"/>
      <dgm:spPr/>
    </dgm:pt>
    <dgm:pt modelId="{4832D47C-C23A-47CB-8BF9-300901A2F204}" type="pres">
      <dgm:prSet presAssocID="{E10EB06E-D915-4DED-AD30-5C628BB1A7E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1B3CCE3-A809-4E13-BE76-C8FDB5711970}" type="pres">
      <dgm:prSet presAssocID="{E10EB06E-D915-4DED-AD30-5C628BB1A7EE}" presName="parentText" presStyleLbl="node1" presStyleIdx="2" presStyleCnt="3" custScaleX="113367" custLinFactNeighborX="-116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0CB9E-16FD-4FFA-84EA-84B27F00C50A}" type="pres">
      <dgm:prSet presAssocID="{E10EB06E-D915-4DED-AD30-5C628BB1A7EE}" presName="negativeSpace" presStyleCnt="0"/>
      <dgm:spPr/>
    </dgm:pt>
    <dgm:pt modelId="{F64390FE-2C56-4798-9373-A67E77029BB8}" type="pres">
      <dgm:prSet presAssocID="{E10EB06E-D915-4DED-AD30-5C628BB1A7E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015DBD7-0897-4DA1-B57C-9EA7C0E19B5F}" srcId="{7F51B9B4-4737-4CB7-86A1-3FDC873B40F9}" destId="{316734F1-CADF-4D29-B051-64BA868E6656}" srcOrd="1" destOrd="0" parTransId="{8443DE74-6907-4373-BAFC-5103248A32C5}" sibTransId="{05456FAA-1262-4821-A8A8-52C27BE0A239}"/>
    <dgm:cxn modelId="{CFEA89E0-8877-4B30-925E-38CDF951D534}" type="presOf" srcId="{7F51B9B4-4737-4CB7-86A1-3FDC873B40F9}" destId="{A2B92AC7-AEAA-47FB-89BC-120354D2C2BB}" srcOrd="0" destOrd="0" presId="urn:microsoft.com/office/officeart/2005/8/layout/list1"/>
    <dgm:cxn modelId="{2DC25FAC-164E-4ECB-AFCF-F30CDCD1A572}" type="presOf" srcId="{E10EB06E-D915-4DED-AD30-5C628BB1A7EE}" destId="{F1B3CCE3-A809-4E13-BE76-C8FDB5711970}" srcOrd="1" destOrd="0" presId="urn:microsoft.com/office/officeart/2005/8/layout/list1"/>
    <dgm:cxn modelId="{5B232D88-36C6-4396-B5CC-8133E605B697}" srcId="{7F51B9B4-4737-4CB7-86A1-3FDC873B40F9}" destId="{E10EB06E-D915-4DED-AD30-5C628BB1A7EE}" srcOrd="2" destOrd="0" parTransId="{49707CF7-F559-45E0-A640-FFCCF434F264}" sibTransId="{96356BEA-0798-46EC-9B13-5B6E3A2C4FD2}"/>
    <dgm:cxn modelId="{316AAB7B-F4EB-47CB-8522-31565C6AFF06}" type="presOf" srcId="{E20CDC72-9A92-4393-8BF4-CBDD2D09D4C9}" destId="{6C0449BE-EB4C-4C56-83D9-53B90ABAF0D8}" srcOrd="0" destOrd="0" presId="urn:microsoft.com/office/officeart/2005/8/layout/list1"/>
    <dgm:cxn modelId="{2EEC0618-F40D-4A4A-8498-6379BF7763DC}" type="presOf" srcId="{316734F1-CADF-4D29-B051-64BA868E6656}" destId="{6D42EE6D-0991-4A51-8096-FAA5EEC3FB48}" srcOrd="1" destOrd="0" presId="urn:microsoft.com/office/officeart/2005/8/layout/list1"/>
    <dgm:cxn modelId="{C6C21B20-CDA7-4F6C-93E4-DF44865664B4}" type="presOf" srcId="{E10EB06E-D915-4DED-AD30-5C628BB1A7EE}" destId="{4832D47C-C23A-47CB-8BF9-300901A2F204}" srcOrd="0" destOrd="0" presId="urn:microsoft.com/office/officeart/2005/8/layout/list1"/>
    <dgm:cxn modelId="{77BB8A53-109A-4668-A55B-662C077E4E19}" type="presOf" srcId="{E20CDC72-9A92-4393-8BF4-CBDD2D09D4C9}" destId="{2BAF4416-573F-4F6D-A5E3-87058801A70B}" srcOrd="1" destOrd="0" presId="urn:microsoft.com/office/officeart/2005/8/layout/list1"/>
    <dgm:cxn modelId="{517D8492-5A9E-4661-91EE-AA2E7E408C8E}" srcId="{7F51B9B4-4737-4CB7-86A1-3FDC873B40F9}" destId="{E20CDC72-9A92-4393-8BF4-CBDD2D09D4C9}" srcOrd="0" destOrd="0" parTransId="{DE108D23-C715-49AE-BC43-5750FA3F4ECF}" sibTransId="{D1A63794-7BE0-4D59-B112-228E99DBDF7A}"/>
    <dgm:cxn modelId="{B6F23A55-0B84-4960-92F7-9050023BB072}" type="presOf" srcId="{316734F1-CADF-4D29-B051-64BA868E6656}" destId="{7AAC1F32-3F5B-4AF7-9AA5-AB6477D8B343}" srcOrd="0" destOrd="0" presId="urn:microsoft.com/office/officeart/2005/8/layout/list1"/>
    <dgm:cxn modelId="{EEACF94F-3D75-4688-895D-C9D0D6E688CD}" type="presParOf" srcId="{A2B92AC7-AEAA-47FB-89BC-120354D2C2BB}" destId="{8CE80F97-F6AC-4321-82B7-61869D281506}" srcOrd="0" destOrd="0" presId="urn:microsoft.com/office/officeart/2005/8/layout/list1"/>
    <dgm:cxn modelId="{0942263D-3FB3-4D6B-BC2E-BB64E7B3415A}" type="presParOf" srcId="{8CE80F97-F6AC-4321-82B7-61869D281506}" destId="{6C0449BE-EB4C-4C56-83D9-53B90ABAF0D8}" srcOrd="0" destOrd="0" presId="urn:microsoft.com/office/officeart/2005/8/layout/list1"/>
    <dgm:cxn modelId="{FBB57C80-FFE6-4686-977C-6BE643EAF6BC}" type="presParOf" srcId="{8CE80F97-F6AC-4321-82B7-61869D281506}" destId="{2BAF4416-573F-4F6D-A5E3-87058801A70B}" srcOrd="1" destOrd="0" presId="urn:microsoft.com/office/officeart/2005/8/layout/list1"/>
    <dgm:cxn modelId="{86D59BC7-D2DC-4549-8C07-74A1B87C0943}" type="presParOf" srcId="{A2B92AC7-AEAA-47FB-89BC-120354D2C2BB}" destId="{C26A9C4F-8DE8-4C16-BC30-8F6925390DF6}" srcOrd="1" destOrd="0" presId="urn:microsoft.com/office/officeart/2005/8/layout/list1"/>
    <dgm:cxn modelId="{3E566698-499C-4C4E-B230-20E727341EDF}" type="presParOf" srcId="{A2B92AC7-AEAA-47FB-89BC-120354D2C2BB}" destId="{1BC4EFEE-1722-4474-AB58-7C178D4CEF6E}" srcOrd="2" destOrd="0" presId="urn:microsoft.com/office/officeart/2005/8/layout/list1"/>
    <dgm:cxn modelId="{CD876B4E-4081-455B-9E1C-BF7E496462E5}" type="presParOf" srcId="{A2B92AC7-AEAA-47FB-89BC-120354D2C2BB}" destId="{287F4D1D-BBED-447B-9F6A-18083828B9AD}" srcOrd="3" destOrd="0" presId="urn:microsoft.com/office/officeart/2005/8/layout/list1"/>
    <dgm:cxn modelId="{7DC28275-73EB-42DE-A13A-E10C2866D4DA}" type="presParOf" srcId="{A2B92AC7-AEAA-47FB-89BC-120354D2C2BB}" destId="{E9FB998F-4A97-4B87-BBD2-6B36EC80481F}" srcOrd="4" destOrd="0" presId="urn:microsoft.com/office/officeart/2005/8/layout/list1"/>
    <dgm:cxn modelId="{76A6F070-4054-4517-9FCF-8645A0A5A446}" type="presParOf" srcId="{E9FB998F-4A97-4B87-BBD2-6B36EC80481F}" destId="{7AAC1F32-3F5B-4AF7-9AA5-AB6477D8B343}" srcOrd="0" destOrd="0" presId="urn:microsoft.com/office/officeart/2005/8/layout/list1"/>
    <dgm:cxn modelId="{5425A43F-3F88-42D3-A109-4376B174344D}" type="presParOf" srcId="{E9FB998F-4A97-4B87-BBD2-6B36EC80481F}" destId="{6D42EE6D-0991-4A51-8096-FAA5EEC3FB48}" srcOrd="1" destOrd="0" presId="urn:microsoft.com/office/officeart/2005/8/layout/list1"/>
    <dgm:cxn modelId="{2D501AED-18DC-4A40-A951-DD60E152A4F4}" type="presParOf" srcId="{A2B92AC7-AEAA-47FB-89BC-120354D2C2BB}" destId="{8E3F373D-2420-409C-BA9C-6FBC1B33B1D6}" srcOrd="5" destOrd="0" presId="urn:microsoft.com/office/officeart/2005/8/layout/list1"/>
    <dgm:cxn modelId="{CFD7AC9F-7A06-4C82-AADA-7A2402B8352A}" type="presParOf" srcId="{A2B92AC7-AEAA-47FB-89BC-120354D2C2BB}" destId="{213E6493-6F16-413E-991D-E9E75A9771E0}" srcOrd="6" destOrd="0" presId="urn:microsoft.com/office/officeart/2005/8/layout/list1"/>
    <dgm:cxn modelId="{100D62E7-23D8-40D1-AD9E-2127960AD09A}" type="presParOf" srcId="{A2B92AC7-AEAA-47FB-89BC-120354D2C2BB}" destId="{BD7F295C-E1A2-48F0-898D-ACC876E490B8}" srcOrd="7" destOrd="0" presId="urn:microsoft.com/office/officeart/2005/8/layout/list1"/>
    <dgm:cxn modelId="{2489D693-1FB8-49A9-9952-2139F3196E60}" type="presParOf" srcId="{A2B92AC7-AEAA-47FB-89BC-120354D2C2BB}" destId="{AD421D4E-8EE6-493E-BF21-5B7A77DDDC45}" srcOrd="8" destOrd="0" presId="urn:microsoft.com/office/officeart/2005/8/layout/list1"/>
    <dgm:cxn modelId="{759CD1AC-9B5E-422F-A8DC-3FEAEE165D8C}" type="presParOf" srcId="{AD421D4E-8EE6-493E-BF21-5B7A77DDDC45}" destId="{4832D47C-C23A-47CB-8BF9-300901A2F204}" srcOrd="0" destOrd="0" presId="urn:microsoft.com/office/officeart/2005/8/layout/list1"/>
    <dgm:cxn modelId="{7AC3AC3E-80AF-43AD-9B26-944CAC101273}" type="presParOf" srcId="{AD421D4E-8EE6-493E-BF21-5B7A77DDDC45}" destId="{F1B3CCE3-A809-4E13-BE76-C8FDB5711970}" srcOrd="1" destOrd="0" presId="urn:microsoft.com/office/officeart/2005/8/layout/list1"/>
    <dgm:cxn modelId="{FEF30A20-CB41-453E-9E0A-16149C06EFDE}" type="presParOf" srcId="{A2B92AC7-AEAA-47FB-89BC-120354D2C2BB}" destId="{0C40CB9E-16FD-4FFA-84EA-84B27F00C50A}" srcOrd="9" destOrd="0" presId="urn:microsoft.com/office/officeart/2005/8/layout/list1"/>
    <dgm:cxn modelId="{C998B0DD-D284-41EA-86C8-B1587594906D}" type="presParOf" srcId="{A2B92AC7-AEAA-47FB-89BC-120354D2C2BB}" destId="{F64390FE-2C56-4798-9373-A67E77029BB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C4EFEE-1722-4474-AB58-7C178D4CEF6E}">
      <dsp:nvSpPr>
        <dsp:cNvPr id="0" name=""/>
        <dsp:cNvSpPr/>
      </dsp:nvSpPr>
      <dsp:spPr>
        <a:xfrm>
          <a:off x="0" y="578289"/>
          <a:ext cx="9476510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AF4416-573F-4F6D-A5E3-87058801A70B}">
      <dsp:nvSpPr>
        <dsp:cNvPr id="0" name=""/>
        <dsp:cNvSpPr/>
      </dsp:nvSpPr>
      <dsp:spPr>
        <a:xfrm>
          <a:off x="473825" y="17409"/>
          <a:ext cx="7464808" cy="112176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733" tIns="0" rIns="250733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речевое развитие</a:t>
          </a:r>
          <a:endParaRPr lang="ru-RU" sz="3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8585" y="72169"/>
        <a:ext cx="7355288" cy="1012240"/>
      </dsp:txXfrm>
    </dsp:sp>
    <dsp:sp modelId="{213E6493-6F16-413E-991D-E9E75A9771E0}">
      <dsp:nvSpPr>
        <dsp:cNvPr id="0" name=""/>
        <dsp:cNvSpPr/>
      </dsp:nvSpPr>
      <dsp:spPr>
        <a:xfrm>
          <a:off x="0" y="2301970"/>
          <a:ext cx="9476510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42EE6D-0991-4A51-8096-FAA5EEC3FB48}">
      <dsp:nvSpPr>
        <dsp:cNvPr id="0" name=""/>
        <dsp:cNvSpPr/>
      </dsp:nvSpPr>
      <dsp:spPr>
        <a:xfrm>
          <a:off x="503643" y="1741089"/>
          <a:ext cx="7432900" cy="112176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733" tIns="0" rIns="250733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математических способностей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8403" y="1795849"/>
        <a:ext cx="7323380" cy="1012240"/>
      </dsp:txXfrm>
    </dsp:sp>
    <dsp:sp modelId="{F64390FE-2C56-4798-9373-A67E77029BB8}">
      <dsp:nvSpPr>
        <dsp:cNvPr id="0" name=""/>
        <dsp:cNvSpPr/>
      </dsp:nvSpPr>
      <dsp:spPr>
        <a:xfrm>
          <a:off x="0" y="4025650"/>
          <a:ext cx="9476510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B3CCE3-A809-4E13-BE76-C8FDB5711970}">
      <dsp:nvSpPr>
        <dsp:cNvPr id="0" name=""/>
        <dsp:cNvSpPr/>
      </dsp:nvSpPr>
      <dsp:spPr>
        <a:xfrm>
          <a:off x="418406" y="3464770"/>
          <a:ext cx="7520264" cy="112176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733" tIns="0" rIns="250733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по укреплению мускульной силы кисти руки и пальцев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166" y="3519530"/>
        <a:ext cx="7410744" cy="1012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046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91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44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510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94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725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1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446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394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690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32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B98C3-E93D-4C5D-A055-A2A74A64EE8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2A95F-325D-4C73-AC83-F98A3CFFE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020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12192000" cy="6858000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 noGrp="1"/>
          </p:cNvSpPr>
          <p:nvPr>
            <p:ph type="ctrTitle"/>
          </p:nvPr>
        </p:nvSpPr>
        <p:spPr>
          <a:xfrm>
            <a:off x="5001491" y="990936"/>
            <a:ext cx="635923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ИНТЕГРИРОВАННАЯ ПРОГРАММА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ПОДГОТОВКЕ ДЕТЕЙ К ШКОЛЕ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 ГОД ДО ШКОЛЫ»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/>
              <a:t>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6" name="Подзаголовок 5"/>
          <p:cNvSpPr txBox="1">
            <a:spLocks noGrp="1"/>
          </p:cNvSpPr>
          <p:nvPr>
            <p:ph type="subTitle" idx="1"/>
          </p:nvPr>
        </p:nvSpPr>
        <p:spPr>
          <a:xfrm>
            <a:off x="5001491" y="4885451"/>
            <a:ext cx="6591300" cy="82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В.В. Савельева, С.Б.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Светлолобова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учителя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472841"/>
            <a:ext cx="4178300" cy="5927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821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НАПРАВЛЕНИЯ, РЕАЛИЗУЕМЫЕ В ПРОГРАММЕ: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4277632257"/>
              </p:ext>
            </p:extLst>
          </p:nvPr>
        </p:nvGraphicFramePr>
        <p:xfrm>
          <a:off x="1357745" y="1285860"/>
          <a:ext cx="947651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887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0900" cy="68580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429327" y="7779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9"/>
          <p:cNvSpPr txBox="1">
            <a:spLocks/>
          </p:cNvSpPr>
          <p:nvPr/>
        </p:nvSpPr>
        <p:spPr>
          <a:xfrm>
            <a:off x="5481629" y="1789102"/>
            <a:ext cx="5920661" cy="3929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ребенка к школьной жизни (успешная адаптация), новой ведущей деятельности, успешному усвоению программы начальной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 через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разностороннее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учётом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индивидуальных особенностей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27" y="499364"/>
            <a:ext cx="2263574" cy="3254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310" y="2016417"/>
            <a:ext cx="2251090" cy="3178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9852" y="3230668"/>
            <a:ext cx="2473890" cy="338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6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2945" y="1316181"/>
            <a:ext cx="10390909" cy="4918363"/>
          </a:xfrm>
        </p:spPr>
        <p:txBody>
          <a:bodyPr>
            <a:noAutofit/>
          </a:bodyPr>
          <a:lstStyle/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РЕЗУЛЬТАТЫ :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руководством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простых общих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(этические нормы);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сознательный выбор 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предложенных учителем ситуациях общения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 с опорой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общие для всех простые правила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поведения;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своих поступков и поступков других людей (выражение своих эмоций, соблюдение этических норм);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эмоций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людей,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сочувствие, сопереживание;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положительной мотивации к учебной деятельности: «Я хочу учиться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5272" y="431115"/>
            <a:ext cx="7481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</a:p>
        </p:txBody>
      </p:sp>
    </p:spTree>
    <p:extLst>
      <p:ext uri="{BB962C8B-B14F-4D97-AF65-F5344CB8AC3E}">
        <p14:creationId xmlns:p14="http://schemas.microsoft.com/office/powerpoint/2010/main" val="13610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90" y="-13855"/>
            <a:ext cx="12192000" cy="691341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236" y="249382"/>
            <a:ext cx="11693237" cy="6414653"/>
          </a:xfrm>
        </p:spPr>
        <p:txBody>
          <a:bodyPr>
            <a:noAutofit/>
          </a:bodyPr>
          <a:lstStyle/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РЕЗУЛЬТАТЫ: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речевого развития; 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интересов к учебной деятельности и формирование желания учиться в школе;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и общей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окружающем мире, явлениях действительности с опорой на жизненный опыт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(ответы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 учителя полным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предложением, составление устных рассказов по картинке, серии сюжетных картинок);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количества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 в предложении;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отдельных звуков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словах,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последовательности;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слов на слоги;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штриховки,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раскрашивание, обведение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контуру;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чисел 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до 10 в прямом и обратном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порядке,  счет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 в пределах 10;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числа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равнение  групп предметов;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пространственно-временных отношений.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53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90" y="-13855"/>
            <a:ext cx="12192000" cy="691341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236" y="166256"/>
            <a:ext cx="11693237" cy="6497780"/>
          </a:xfrm>
        </p:spPr>
        <p:txBody>
          <a:bodyPr>
            <a:noAutofit/>
          </a:bodyPr>
          <a:lstStyle/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 РЕЗУЛЬТАТЫ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универсальные учебные действия: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и формулировать цель деятельности на занятии с помощью учителя;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действовать по образцу и заданному плану;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отличать верно выполненное задание от неверного;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видеть указанную ошибку и исправлять её по указанию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учителем и другими детьми давать эмоциональную оценку деятельности на занятии.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универсальные учебные действия: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своей системе знаний: отличать новое от уже известного;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учебном пособии;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с целью выделения признаков (существенных и несущественных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ответы на вопросы в иллюстрациях;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группировать различные объекты (числа, геометрические фигуры, предметные картинки);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обобщать на основе жизненного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опыта;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выводы в результате совместной работы с учителем.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учебные действия: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и понимать собеседника, задавать вопросы;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произвольное построение речевого высказывания в устной форме;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позитивное отношение к процессу сотрудничества со взрослыми и сверстниками.</a:t>
            </a: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6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81200" y="302347"/>
            <a:ext cx="8229600" cy="93978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РЕАЛИЗАЦИЯ ПРОГРАММЫ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«ЗА ГОД ДО ШКОЛЫ»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2291" t="14323" r="8437" b="14453"/>
          <a:stretch/>
        </p:blipFill>
        <p:spPr>
          <a:xfrm>
            <a:off x="472504" y="1242563"/>
            <a:ext cx="3714750" cy="26701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6563" t="11979" r="5832" b="11588"/>
          <a:stretch/>
        </p:blipFill>
        <p:spPr>
          <a:xfrm>
            <a:off x="472505" y="4125155"/>
            <a:ext cx="3723772" cy="25203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200" y="4076373"/>
            <a:ext cx="1775800" cy="2617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7627" y="1103512"/>
            <a:ext cx="2273300" cy="30216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/>
          <a:srcRect l="8230" t="13281" r="6042" b="13803"/>
          <a:stretch/>
        </p:blipFill>
        <p:spPr>
          <a:xfrm>
            <a:off x="7773073" y="1269527"/>
            <a:ext cx="3844880" cy="2616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/>
          <a:srcRect l="10938" t="15104" r="9374" b="16146"/>
          <a:stretch/>
        </p:blipFill>
        <p:spPr>
          <a:xfrm>
            <a:off x="7827436" y="4063763"/>
            <a:ext cx="3790517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" y="0"/>
            <a:ext cx="12192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98600" y="1089458"/>
            <a:ext cx="9144000" cy="23876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523" y="3477058"/>
            <a:ext cx="2274005" cy="3023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71102">
            <a:off x="6896506" y="3462736"/>
            <a:ext cx="2365453" cy="32067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76707">
            <a:off x="3531940" y="3536597"/>
            <a:ext cx="2124933" cy="29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0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442</Words>
  <Application>Microsoft Office PowerPoint</Application>
  <PresentationFormat>Широкоэкранный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Тема Office</vt:lpstr>
      <vt:lpstr>ИНТЕГРИРОВАННАЯ ПРОГРАММА ПО ПОДГОТОВКЕ ДЕТЕЙ К ШКОЛЕ  «ЗА ГОД ДО ШКОЛЫ»     </vt:lpstr>
      <vt:lpstr>НАПРАВЛЕНИЯ, РЕАЛИЗУЕМЫЕ В ПРОГРАММЕ: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ИНТЕГРИРОВАННАЯ ПРОГРАММА  ОБЩЕИНТЕЛЛЕКТУАЛЬНОГО   НАПРАВЛЕНИЯ ПО  ВНЕУРОЧНОЙ ДЕЯТЕЛЬНОСТИ   В РАМКАХ ФГОС НОО   «ПРИОКСКО-ТЕРРАСНЫЙ ЗАПОВЕДНИК»  ДЛЯ УЧАЩИХСЯ  1-4  КЛАССОВ</dc:title>
  <dc:creator>Vera</dc:creator>
  <cp:lastModifiedBy>Vera</cp:lastModifiedBy>
  <cp:revision>19</cp:revision>
  <dcterms:created xsi:type="dcterms:W3CDTF">2018-08-14T08:43:15Z</dcterms:created>
  <dcterms:modified xsi:type="dcterms:W3CDTF">2018-11-02T07:54:46Z</dcterms:modified>
</cp:coreProperties>
</file>