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5"/>
  </p:handoutMasterIdLst>
  <p:sldIdLst>
    <p:sldId id="256" r:id="rId2"/>
    <p:sldId id="264" r:id="rId3"/>
    <p:sldId id="265" r:id="rId4"/>
    <p:sldId id="266" r:id="rId5"/>
    <p:sldId id="297" r:id="rId6"/>
    <p:sldId id="295" r:id="rId7"/>
    <p:sldId id="290" r:id="rId8"/>
    <p:sldId id="267" r:id="rId9"/>
    <p:sldId id="281" r:id="rId10"/>
    <p:sldId id="282" r:id="rId11"/>
    <p:sldId id="283" r:id="rId12"/>
    <p:sldId id="284" r:id="rId13"/>
    <p:sldId id="296" r:id="rId14"/>
    <p:sldId id="291" r:id="rId15"/>
    <p:sldId id="268" r:id="rId16"/>
    <p:sldId id="287" r:id="rId17"/>
    <p:sldId id="288" r:id="rId18"/>
    <p:sldId id="289" r:id="rId19"/>
    <p:sldId id="292" r:id="rId20"/>
    <p:sldId id="270" r:id="rId21"/>
    <p:sldId id="286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94" r:id="rId33"/>
    <p:sldId id="263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74"/>
    <a:srgbClr val="3A5896"/>
    <a:srgbClr val="385592"/>
    <a:srgbClr val="FFFFFF"/>
    <a:srgbClr val="173A8D"/>
    <a:srgbClr val="D6DEEA"/>
    <a:srgbClr val="9F9289"/>
    <a:srgbClr val="E2DEDB"/>
    <a:srgbClr val="F1F1F1"/>
    <a:srgbClr val="1D3C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-7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158EF4-41D7-4D19-AFDF-3F856A3FB74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C237F3-2FE1-468B-9959-82808DF8054A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3600" dirty="0" smtClean="0">
              <a:solidFill>
                <a:schemeClr val="accent1">
                  <a:lumMod val="50000"/>
                </a:schemeClr>
              </a:solidFill>
            </a:rPr>
            <a:t>меняет организацию совместной деятельности </a:t>
          </a:r>
          <a:endParaRPr lang="ru-RU" sz="3600" dirty="0">
            <a:solidFill>
              <a:schemeClr val="accent1">
                <a:lumMod val="50000"/>
              </a:schemeClr>
            </a:solidFill>
          </a:endParaRPr>
        </a:p>
      </dgm:t>
    </dgm:pt>
    <dgm:pt modelId="{818177A0-6629-4C9F-97EA-58D36D97E4B9}" type="parTrans" cxnId="{597ABC7C-D76E-4092-8E2B-4DAB27AAF073}">
      <dgm:prSet/>
      <dgm:spPr/>
      <dgm:t>
        <a:bodyPr/>
        <a:lstStyle/>
        <a:p>
          <a:endParaRPr lang="ru-RU"/>
        </a:p>
      </dgm:t>
    </dgm:pt>
    <dgm:pt modelId="{A7673FBC-B479-406E-9A0C-F32450DE419D}" type="sibTrans" cxnId="{597ABC7C-D76E-4092-8E2B-4DAB27AAF073}">
      <dgm:prSet/>
      <dgm:spPr/>
      <dgm:t>
        <a:bodyPr/>
        <a:lstStyle/>
        <a:p>
          <a:endParaRPr lang="ru-RU"/>
        </a:p>
      </dgm:t>
    </dgm:pt>
    <dgm:pt modelId="{9EF58CD1-B65F-4011-9736-96A8B6BD5944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3600" dirty="0" smtClean="0">
              <a:solidFill>
                <a:schemeClr val="accent1">
                  <a:lumMod val="50000"/>
                </a:schemeClr>
              </a:solidFill>
            </a:rPr>
            <a:t>приводит к эффективному освоению образовательной программы</a:t>
          </a:r>
          <a:endParaRPr lang="ru-RU" sz="3600" dirty="0">
            <a:solidFill>
              <a:schemeClr val="accent1">
                <a:lumMod val="50000"/>
              </a:schemeClr>
            </a:solidFill>
          </a:endParaRPr>
        </a:p>
      </dgm:t>
    </dgm:pt>
    <dgm:pt modelId="{5DD57B03-F75F-4CFE-88B4-9BD984519799}" type="parTrans" cxnId="{E954C375-F260-4BD7-AB31-570D4CFAAEAF}">
      <dgm:prSet/>
      <dgm:spPr/>
      <dgm:t>
        <a:bodyPr/>
        <a:lstStyle/>
        <a:p>
          <a:endParaRPr lang="ru-RU"/>
        </a:p>
      </dgm:t>
    </dgm:pt>
    <dgm:pt modelId="{340A383E-9F9A-4A59-A4C3-C36E241E9186}" type="sibTrans" cxnId="{E954C375-F260-4BD7-AB31-570D4CFAAEAF}">
      <dgm:prSet/>
      <dgm:spPr/>
      <dgm:t>
        <a:bodyPr/>
        <a:lstStyle/>
        <a:p>
          <a:endParaRPr lang="ru-RU"/>
        </a:p>
      </dgm:t>
    </dgm:pt>
    <dgm:pt modelId="{E6722EB9-9ABF-47A1-ABE9-1001544C9082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3600" dirty="0" smtClean="0">
              <a:solidFill>
                <a:schemeClr val="accent1">
                  <a:lumMod val="50000"/>
                </a:schemeClr>
              </a:solidFill>
            </a:rPr>
            <a:t>повышает мотивацию к образовательной деятельности</a:t>
          </a:r>
          <a:endParaRPr lang="ru-RU" sz="3600" dirty="0">
            <a:solidFill>
              <a:schemeClr val="accent1">
                <a:lumMod val="50000"/>
              </a:schemeClr>
            </a:solidFill>
          </a:endParaRPr>
        </a:p>
      </dgm:t>
    </dgm:pt>
    <dgm:pt modelId="{EB15DCDB-F1AE-42EC-B9FD-E3A2E605ADE3}" type="parTrans" cxnId="{2EF64D2E-7541-4C62-910A-032065ED551D}">
      <dgm:prSet/>
      <dgm:spPr/>
      <dgm:t>
        <a:bodyPr/>
        <a:lstStyle/>
        <a:p>
          <a:endParaRPr lang="ru-RU"/>
        </a:p>
      </dgm:t>
    </dgm:pt>
    <dgm:pt modelId="{E21716DE-E5E4-4BF1-A355-50A5F5C81949}" type="sibTrans" cxnId="{2EF64D2E-7541-4C62-910A-032065ED551D}">
      <dgm:prSet/>
      <dgm:spPr/>
      <dgm:t>
        <a:bodyPr/>
        <a:lstStyle/>
        <a:p>
          <a:endParaRPr lang="ru-RU"/>
        </a:p>
      </dgm:t>
    </dgm:pt>
    <dgm:pt modelId="{7FEAC98D-7BB8-46E6-B265-834B7C4A6648}" type="pres">
      <dgm:prSet presAssocID="{D4158EF4-41D7-4D19-AFDF-3F856A3FB7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5351C2-36CA-4814-A78E-03B51330DF12}" type="pres">
      <dgm:prSet presAssocID="{21C237F3-2FE1-468B-9959-82808DF8054A}" presName="parentText" presStyleLbl="node1" presStyleIdx="0" presStyleCnt="2" custScaleY="78425" custLinFactY="-28874" custLinFactNeighborX="-8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CBB520-80AD-4D47-8C2A-C533A0809DE4}" type="pres">
      <dgm:prSet presAssocID="{A7673FBC-B479-406E-9A0C-F32450DE419D}" presName="spacer" presStyleCnt="0"/>
      <dgm:spPr/>
    </dgm:pt>
    <dgm:pt modelId="{06F7245F-24DC-4BB6-AD06-440AED0CB9A4}" type="pres">
      <dgm:prSet presAssocID="{9EF58CD1-B65F-4011-9736-96A8B6BD5944}" presName="parentText" presStyleLbl="node1" presStyleIdx="1" presStyleCnt="2" custLinFactNeighborX="849" custLinFactNeighborY="568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A1898A-16A5-490B-95E6-6563B877268C}" type="pres">
      <dgm:prSet presAssocID="{9EF58CD1-B65F-4011-9736-96A8B6BD5944}" presName="childText" presStyleLbl="revTx" presStyleIdx="0" presStyleCnt="1" custScaleX="98981" custScaleY="98737" custLinFactY="-49815" custLinFactNeighborX="17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C76793-73C9-4544-A2AD-94CEA54F86B0}" type="presOf" srcId="{E6722EB9-9ABF-47A1-ABE9-1001544C9082}" destId="{D8A1898A-16A5-490B-95E6-6563B877268C}" srcOrd="0" destOrd="0" presId="urn:microsoft.com/office/officeart/2005/8/layout/vList2"/>
    <dgm:cxn modelId="{2E7C06F4-096B-4237-B58B-804B498A3F49}" type="presOf" srcId="{21C237F3-2FE1-468B-9959-82808DF8054A}" destId="{9B5351C2-36CA-4814-A78E-03B51330DF12}" srcOrd="0" destOrd="0" presId="urn:microsoft.com/office/officeart/2005/8/layout/vList2"/>
    <dgm:cxn modelId="{C5B3D35E-C864-4155-B0FD-FD35176A68B4}" type="presOf" srcId="{9EF58CD1-B65F-4011-9736-96A8B6BD5944}" destId="{06F7245F-24DC-4BB6-AD06-440AED0CB9A4}" srcOrd="0" destOrd="0" presId="urn:microsoft.com/office/officeart/2005/8/layout/vList2"/>
    <dgm:cxn modelId="{2EF64D2E-7541-4C62-910A-032065ED551D}" srcId="{9EF58CD1-B65F-4011-9736-96A8B6BD5944}" destId="{E6722EB9-9ABF-47A1-ABE9-1001544C9082}" srcOrd="0" destOrd="0" parTransId="{EB15DCDB-F1AE-42EC-B9FD-E3A2E605ADE3}" sibTransId="{E21716DE-E5E4-4BF1-A355-50A5F5C81949}"/>
    <dgm:cxn modelId="{E954C375-F260-4BD7-AB31-570D4CFAAEAF}" srcId="{D4158EF4-41D7-4D19-AFDF-3F856A3FB74B}" destId="{9EF58CD1-B65F-4011-9736-96A8B6BD5944}" srcOrd="1" destOrd="0" parTransId="{5DD57B03-F75F-4CFE-88B4-9BD984519799}" sibTransId="{340A383E-9F9A-4A59-A4C3-C36E241E9186}"/>
    <dgm:cxn modelId="{827AD2FD-93D5-413B-B655-0455686CF112}" type="presOf" srcId="{D4158EF4-41D7-4D19-AFDF-3F856A3FB74B}" destId="{7FEAC98D-7BB8-46E6-B265-834B7C4A6648}" srcOrd="0" destOrd="0" presId="urn:microsoft.com/office/officeart/2005/8/layout/vList2"/>
    <dgm:cxn modelId="{597ABC7C-D76E-4092-8E2B-4DAB27AAF073}" srcId="{D4158EF4-41D7-4D19-AFDF-3F856A3FB74B}" destId="{21C237F3-2FE1-468B-9959-82808DF8054A}" srcOrd="0" destOrd="0" parTransId="{818177A0-6629-4C9F-97EA-58D36D97E4B9}" sibTransId="{A7673FBC-B479-406E-9A0C-F32450DE419D}"/>
    <dgm:cxn modelId="{A3D59765-0E5A-417C-B43B-DE869D68FC5A}" type="presParOf" srcId="{7FEAC98D-7BB8-46E6-B265-834B7C4A6648}" destId="{9B5351C2-36CA-4814-A78E-03B51330DF12}" srcOrd="0" destOrd="0" presId="urn:microsoft.com/office/officeart/2005/8/layout/vList2"/>
    <dgm:cxn modelId="{D9114E15-C5B4-4304-BC86-0E44090E4D10}" type="presParOf" srcId="{7FEAC98D-7BB8-46E6-B265-834B7C4A6648}" destId="{0CCBB520-80AD-4D47-8C2A-C533A0809DE4}" srcOrd="1" destOrd="0" presId="urn:microsoft.com/office/officeart/2005/8/layout/vList2"/>
    <dgm:cxn modelId="{3E60BAF8-EBF0-46D1-8BA4-46F0479E2FAA}" type="presParOf" srcId="{7FEAC98D-7BB8-46E6-B265-834B7C4A6648}" destId="{06F7245F-24DC-4BB6-AD06-440AED0CB9A4}" srcOrd="2" destOrd="0" presId="urn:microsoft.com/office/officeart/2005/8/layout/vList2"/>
    <dgm:cxn modelId="{92C0BB65-D474-4267-9DDD-6127AEAEC34C}" type="presParOf" srcId="{7FEAC98D-7BB8-46E6-B265-834B7C4A6648}" destId="{D8A1898A-16A5-490B-95E6-6563B877268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0000"/>
            <a:ext cx="7886699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982639" y="2094797"/>
            <a:ext cx="7751928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ln w="0"/>
                <a:solidFill>
                  <a:srgbClr val="0033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br>
              <a:rPr lang="ru-RU" sz="5400" b="1" dirty="0">
                <a:ln w="0"/>
                <a:solidFill>
                  <a:srgbClr val="0033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ln w="0"/>
                <a:solidFill>
                  <a:srgbClr val="0033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КВИЗ</a:t>
            </a:r>
            <a:endParaRPr lang="en-US" sz="5400" b="1" dirty="0">
              <a:ln w="0"/>
              <a:solidFill>
                <a:srgbClr val="00337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«Шифровальщик СПО»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228300"/>
            <a:ext cx="7886700" cy="24838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7935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«Шифровальщик СПО»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701643"/>
            <a:ext cx="7886700" cy="40436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51368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«Шифровальщик СПО»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80" t="43079" r="12614" b="23830"/>
          <a:stretch>
            <a:fillRect/>
          </a:stretch>
        </p:blipFill>
        <p:spPr bwMode="auto">
          <a:xfrm>
            <a:off x="539552" y="1269242"/>
            <a:ext cx="7848872" cy="32481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21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135452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Хрустальная сова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4584" y="1460310"/>
            <a:ext cx="5162265" cy="5162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логика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57" y="518616"/>
            <a:ext cx="7478973" cy="5390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292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логика</a:t>
            </a:r>
            <a:endParaRPr lang="ru-RU" sz="6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10184"/>
            <a:ext cx="7219666" cy="45714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92835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логика</a:t>
            </a:r>
            <a:endParaRPr lang="ru-RU" sz="6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55713"/>
            <a:ext cx="79248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774301"/>
            <a:ext cx="7921625" cy="43507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</p:pic>
      <p:pic>
        <p:nvPicPr>
          <p:cNvPr id="7" name="Picture 2" descr="C:\Users\togidnyaya.na\Desktop\kisspng-balloon-clip-art-ballom-5ac3a8854b0f32.66559814152277210130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68" y="1772816"/>
            <a:ext cx="261541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togidnyaya.na\Desktop\iPDJ66K4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918253"/>
            <a:ext cx="2313485" cy="251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togidnyaya.na\Desktop\kite_PNG5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811" y="2297359"/>
            <a:ext cx="2614318" cy="213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102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логика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4" descr="C:\Users\togidnyaya.na\Desktop\1488803146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76" y="1382413"/>
            <a:ext cx="2224678" cy="204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togidnyaya.na\Desktop\scale_12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598" y="1495585"/>
            <a:ext cx="3747070" cy="181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togidnyaya.na\Desktop\iYSKON26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260" y="3835021"/>
            <a:ext cx="3439974" cy="231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81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3083"/>
            <a:ext cx="7886699" cy="323791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/>
                <a:ea typeface="Calibri"/>
              </a:rPr>
              <a:t>Молодёжный сленг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rgbClr val="C00000"/>
                </a:solidFill>
              </a:rPr>
              <a:t> </a:t>
            </a:r>
            <a:r>
              <a:rPr lang="ru-RU" sz="6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КВИЗ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lnSpc>
                <a:spcPct val="100000"/>
              </a:lnSpc>
              <a:spcBef>
                <a:spcPct val="20000"/>
              </a:spcBef>
              <a:buClr>
                <a:srgbClr val="31B6FD"/>
              </a:buClr>
              <a:buSzPct val="100000"/>
              <a:buNone/>
            </a:pPr>
            <a:r>
              <a:rPr lang="ru-RU" sz="2400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английского «</a:t>
            </a:r>
            <a:r>
              <a:rPr lang="ru-RU" sz="3600" dirty="0" err="1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quiz</a:t>
            </a:r>
            <a:r>
              <a:rPr lang="ru-RU" sz="3600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— задание, вопрос) – это командная интеллектуальная игра, в которой участники за ограниченный промежуток времени отвечают на вопросы из самых разных сфер знания.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433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rgbClr val="C00000"/>
                </a:solidFill>
                <a:latin typeface="Times New Roman"/>
                <a:ea typeface="Calibri"/>
              </a:rPr>
              <a:t>Молодёжный сленг</a:t>
            </a:r>
            <a:endParaRPr lang="ru-RU" sz="6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3274627"/>
              </p:ext>
            </p:extLst>
          </p:nvPr>
        </p:nvGraphicFramePr>
        <p:xfrm>
          <a:off x="1624083" y="1269996"/>
          <a:ext cx="5759356" cy="4434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7916"/>
                <a:gridCol w="2811440"/>
              </a:tblGrid>
              <a:tr h="476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БАЙТИТЬ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РОФЛИТЬ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95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БАТТХЕРТ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ХЕЙТИТЬ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95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ВАЙБ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ЧЕКАТЬ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95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ДУМЕР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ШЕЙМИТЬ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95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МЕРЧ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ЗАШКВАР 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95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НУБ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ИЗИ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595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ПАЛЬ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КРАШ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864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3811119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  <a:latin typeface="Times New Roman"/>
                <a:ea typeface="Calibri"/>
              </a:rPr>
              <a:t>Педагогическое наследие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76114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Педагогическое наследие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289" y="1146412"/>
            <a:ext cx="4734144" cy="5431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671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Педагогическое наследие</a:t>
            </a:r>
            <a:endParaRPr lang="ru-RU" dirty="0"/>
          </a:p>
        </p:txBody>
      </p:sp>
      <p:pic>
        <p:nvPicPr>
          <p:cNvPr id="4" name="Picture 5" descr="ushinski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358" y="1160897"/>
            <a:ext cx="4476465" cy="557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738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Педагогическое наследие</a:t>
            </a:r>
            <a:endParaRPr lang="ru-RU" dirty="0"/>
          </a:p>
        </p:txBody>
      </p:sp>
      <p:pic>
        <p:nvPicPr>
          <p:cNvPr id="5" name="Picture 4" descr="l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528" y="1072506"/>
            <a:ext cx="5036411" cy="542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578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Педагогическое наследие</a:t>
            </a:r>
            <a:endParaRPr lang="ru-RU" dirty="0"/>
          </a:p>
        </p:txBody>
      </p:sp>
      <p:pic>
        <p:nvPicPr>
          <p:cNvPr id="4" name="Picture 4" descr="fot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710" y="1074061"/>
            <a:ext cx="4804012" cy="540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820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Педагогическое наследие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483" y="1072956"/>
            <a:ext cx="4258101" cy="540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450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Педагогическое наследие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291" y="1055448"/>
            <a:ext cx="5104262" cy="5490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533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3715585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>
                <a:solidFill>
                  <a:srgbClr val="C00000"/>
                </a:solidFill>
                <a:latin typeface="Times New Roman"/>
                <a:ea typeface="Calibri"/>
              </a:rPr>
              <a:t>Конкурс капитанов</a:t>
            </a:r>
            <a:endParaRPr lang="ru-RU" sz="8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82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Людмила\Pictures\0316-30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044" y="0"/>
            <a:ext cx="5910054" cy="52543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50216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54" y="1241982"/>
            <a:ext cx="8178517" cy="50632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779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Чёрный ящик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1821" y="1078174"/>
            <a:ext cx="6933063" cy="4708478"/>
          </a:xfrm>
        </p:spPr>
        <p:txBody>
          <a:bodyPr>
            <a:normAutofit/>
          </a:bodyPr>
          <a:lstStyle/>
          <a:p>
            <a:pPr marL="274320" lvl="0" indent="-274320" algn="just">
              <a:lnSpc>
                <a:spcPct val="10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600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изобретения этого предмета насчитывает более 2 </a:t>
            </a:r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тысяч</a:t>
            </a:r>
            <a:r>
              <a:rPr lang="ru-RU" sz="2600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лет. Вряд ли кто-то возьмёт на себя смелость назвать имя изобретателя. </a:t>
            </a:r>
          </a:p>
          <a:p>
            <a:pPr marL="274320" lvl="0" indent="-274320" algn="just">
              <a:lnSpc>
                <a:spcPct val="10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600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Древнее название – </a:t>
            </a:r>
            <a:r>
              <a:rPr lang="ru-RU" sz="2600" b="1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клепсидры. </a:t>
            </a:r>
            <a:r>
              <a:rPr lang="ru-RU" sz="2600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вещь </a:t>
            </a:r>
            <a:r>
              <a:rPr lang="ru-RU" sz="2600" dirty="0" smtClean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протяжении </a:t>
            </a:r>
            <a:r>
              <a:rPr lang="ru-RU" sz="2600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совершенствовалась, менялась – уменьшалась в размере. </a:t>
            </a:r>
          </a:p>
          <a:p>
            <a:pPr marL="274320" lvl="0" indent="-274320" algn="just">
              <a:lnSpc>
                <a:spcPct val="10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600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вещь важна для педагога и обучающихся.</a:t>
            </a:r>
          </a:p>
          <a:p>
            <a:pPr marL="274320" lvl="0" indent="-274320" algn="just">
              <a:lnSpc>
                <a:spcPct val="100000"/>
              </a:lnSpc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этой вещи не употребляется в единственном числе.</a:t>
            </a:r>
          </a:p>
          <a:p>
            <a:pPr algn="just"/>
            <a:endParaRPr lang="ru-RU" dirty="0"/>
          </a:p>
        </p:txBody>
      </p:sp>
      <p:pic>
        <p:nvPicPr>
          <p:cNvPr id="4" name="Picture 2" descr="C:\Users\Наталья\Desktop\1128204_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5529" y="1054297"/>
            <a:ext cx="4858602" cy="56676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0812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177760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Times New Roman"/>
                <a:ea typeface="Calibri"/>
              </a:rPr>
              <a:t>Песенный конкурс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user\Desktop\musique6notalari-g-zdeforum-forum-elele-5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28" y="1690342"/>
            <a:ext cx="7739725" cy="448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06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x-none" sz="60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спользование </a:t>
            </a:r>
            <a:r>
              <a:rPr lang="ru-RU" sz="6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КВИЗа</a:t>
            </a:r>
            <a:endParaRPr lang="ru-RU" sz="6000" dirty="0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477672" y="1323833"/>
          <a:ext cx="8037678" cy="4853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4752815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</a:t>
            </a:r>
            <a:b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участие!</a:t>
            </a:r>
            <a:r>
              <a:rPr lang="ru-RU" sz="7200" dirty="0"/>
              <a:t/>
            </a:r>
            <a:br>
              <a:rPr lang="ru-RU" sz="7200" dirty="0"/>
            </a:b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71507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453445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дебрях образовательных </a:t>
            </a: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16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376" y="396543"/>
            <a:ext cx="8270543" cy="6181678"/>
          </a:xfr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ОК 1. Понимать сущность и социальную значимость своей будущей профессии, проявлять к ней устойчивый интерес</a:t>
            </a: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ОК 2. Организовывать деятельность обучающихся, определять методы решения профессиональных задач, оценивать их эффективность и качество.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ОК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3.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Взвешивать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риски и принимать решения в нестандартных ситуациях.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ОК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4. Осуществлять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отбор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, профессиональных задач для  профессионального и личностного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становления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ОК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5. Использовать информационно-коммуникационные технологии для совершенствования профессиональной деятельности.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ОК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6. Работать в коллективе и команде, взаимодействовать с руководством, коллегами и социальными партнерами.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ОК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7.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Определять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цели,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аргументировать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деятельность обучающихся,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координировать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и контролировать их работу с принятием на себя ответственности за качество образовательного процесса.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ОК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8. Самостоятельно определять задачи профессионального и личностного развития, заниматься самообразованием, осознанно планировать повышение квалификации.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ОК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9. Осуществлять профессиональную деятельность в условиях обновления ее целей, содержания, смены технологий.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9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ОК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10. 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Реализовывать</a:t>
            </a:r>
            <a:r>
              <a:rPr lang="ru-RU" sz="29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профессиональную деятельность с соблюдением правовых норм, ее регулирующих.</a:t>
            </a:r>
            <a:endParaRPr lang="ru-RU" sz="2900" b="1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511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3083"/>
            <a:ext cx="7886699" cy="3101435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Видеоискусство - педагогике</a:t>
            </a:r>
            <a:endParaRPr lang="ru-RU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3893006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Шифровальщик СПО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«Шифровальщик СПО»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982638" y="1270001"/>
            <a:ext cx="7451677" cy="384791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18000" b="1" dirty="0" smtClean="0"/>
              <a:t>ПЛ''</a:t>
            </a:r>
            <a:endParaRPr lang="ru-RU" sz="18000" dirty="0"/>
          </a:p>
        </p:txBody>
      </p:sp>
      <p:pic>
        <p:nvPicPr>
          <p:cNvPr id="7" name="Picture 2" descr="C:\Users\Наталья\Desktop\depositphotos_103099888-stock-illustration-vector-of-a-water-fauc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967" y="1447421"/>
            <a:ext cx="3299643" cy="32996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914967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«Шифровальщик СПО»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556350"/>
            <a:ext cx="7886700" cy="4334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53601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947</TotalTime>
  <Words>226</Words>
  <Application>Microsoft Office PowerPoint</Application>
  <PresentationFormat>Экран (4:3)</PresentationFormat>
  <Paragraphs>63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Office Theme</vt:lpstr>
      <vt:lpstr>Презентация PowerPoint</vt:lpstr>
      <vt:lpstr> КВИЗ</vt:lpstr>
      <vt:lpstr>РАЗМИНКА</vt:lpstr>
      <vt:lpstr>В дебрях образовательных результатов</vt:lpstr>
      <vt:lpstr>Презентация PowerPoint</vt:lpstr>
      <vt:lpstr>Видеоискусство - педагогике</vt:lpstr>
      <vt:lpstr>Шифровальщик СПО</vt:lpstr>
      <vt:lpstr>«Шифровальщик СПО»</vt:lpstr>
      <vt:lpstr>«Шифровальщик СПО»</vt:lpstr>
      <vt:lpstr>«Шифровальщик СПО»</vt:lpstr>
      <vt:lpstr>«Шифровальщик СПО»</vt:lpstr>
      <vt:lpstr>«Шифровальщик СПО»</vt:lpstr>
      <vt:lpstr>Хрустальная сова</vt:lpstr>
      <vt:lpstr>  Где логика</vt:lpstr>
      <vt:lpstr>Презентация PowerPoint</vt:lpstr>
      <vt:lpstr>Где логика</vt:lpstr>
      <vt:lpstr>Где логика</vt:lpstr>
      <vt:lpstr>Где логика</vt:lpstr>
      <vt:lpstr>Молодёжный сленг</vt:lpstr>
      <vt:lpstr>Молодёжный сленг</vt:lpstr>
      <vt:lpstr>Педагогическое наследие</vt:lpstr>
      <vt:lpstr>Педагогическое наследие</vt:lpstr>
      <vt:lpstr>Педагогическое наследие</vt:lpstr>
      <vt:lpstr>Педагогическое наследие</vt:lpstr>
      <vt:lpstr>Педагогическое наследие</vt:lpstr>
      <vt:lpstr>Педагогическое наследие</vt:lpstr>
      <vt:lpstr>Педагогическое наследие</vt:lpstr>
      <vt:lpstr>Конкурс капитанов</vt:lpstr>
      <vt:lpstr>Презентация PowerPoint</vt:lpstr>
      <vt:lpstr>Чёрный ящик</vt:lpstr>
      <vt:lpstr>Песенный конкурс</vt:lpstr>
      <vt:lpstr>Использование КВИЗа</vt:lpstr>
      <vt:lpstr> Благодарим  за участие! 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user</cp:lastModifiedBy>
  <cp:revision>126</cp:revision>
  <dcterms:created xsi:type="dcterms:W3CDTF">2016-11-18T14:12:19Z</dcterms:created>
  <dcterms:modified xsi:type="dcterms:W3CDTF">2021-06-16T04:38:57Z</dcterms:modified>
</cp:coreProperties>
</file>