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2" r:id="rId2"/>
    <p:sldId id="259" r:id="rId3"/>
    <p:sldId id="257" r:id="rId4"/>
    <p:sldId id="258" r:id="rId5"/>
    <p:sldId id="260" r:id="rId6"/>
    <p:sldId id="281" r:id="rId7"/>
    <p:sldId id="280" r:id="rId8"/>
    <p:sldId id="282" r:id="rId9"/>
    <p:sldId id="301" r:id="rId10"/>
    <p:sldId id="300" r:id="rId11"/>
    <p:sldId id="298" r:id="rId12"/>
    <p:sldId id="261" r:id="rId13"/>
    <p:sldId id="288" r:id="rId14"/>
    <p:sldId id="296" r:id="rId15"/>
    <p:sldId id="286" r:id="rId16"/>
    <p:sldId id="291" r:id="rId17"/>
    <p:sldId id="299" r:id="rId18"/>
    <p:sldId id="293" r:id="rId19"/>
    <p:sldId id="275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>
        <p:scale>
          <a:sx n="66" d="100"/>
          <a:sy n="66" d="100"/>
        </p:scale>
        <p:origin x="-1512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56C63-422E-471C-9140-DDA3809F4DC8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BB5E15-8EE3-4770-9330-607BE40BB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238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B5E15-8EE3-4770-9330-607BE40BB86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B5E15-8EE3-4770-9330-607BE40BB86B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624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1D30-2B4C-49EA-BE92-87A625B915BE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F6AE-1C3D-4F12-B08F-C25C6B5E1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186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1D30-2B4C-49EA-BE92-87A625B915BE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F6AE-1C3D-4F12-B08F-C25C6B5E1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14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1D30-2B4C-49EA-BE92-87A625B915BE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F6AE-1C3D-4F12-B08F-C25C6B5E1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123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1D30-2B4C-49EA-BE92-87A625B915BE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F6AE-1C3D-4F12-B08F-C25C6B5E1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457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1D30-2B4C-49EA-BE92-87A625B915BE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F6AE-1C3D-4F12-B08F-C25C6B5E1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718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1D30-2B4C-49EA-BE92-87A625B915BE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F6AE-1C3D-4F12-B08F-C25C6B5E1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24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1D30-2B4C-49EA-BE92-87A625B915BE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F6AE-1C3D-4F12-B08F-C25C6B5E1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904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1D30-2B4C-49EA-BE92-87A625B915BE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F6AE-1C3D-4F12-B08F-C25C6B5E1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39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1D30-2B4C-49EA-BE92-87A625B915BE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F6AE-1C3D-4F12-B08F-C25C6B5E1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41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1D30-2B4C-49EA-BE92-87A625B915BE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F6AE-1C3D-4F12-B08F-C25C6B5E1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102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1D30-2B4C-49EA-BE92-87A625B915BE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0F6AE-1C3D-4F12-B08F-C25C6B5E1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876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01D30-2B4C-49EA-BE92-87A625B915BE}" type="datetimeFigureOut">
              <a:rPr lang="ru-RU" smtClean="0"/>
              <a:pPr/>
              <a:t>22.04.2023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0F6AE-1C3D-4F12-B08F-C25C6B5E1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732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96752"/>
            <a:ext cx="8424935" cy="3240360"/>
          </a:xfrm>
        </p:spPr>
        <p:txBody>
          <a:bodyPr>
            <a:normAutofit fontScale="90000"/>
          </a:bodyPr>
          <a:lstStyle/>
          <a:p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solidFill>
                  <a:srgbClr val="002060"/>
                </a:solidFill>
              </a:rPr>
              <a:t>«Детский сад – </a:t>
            </a:r>
            <a:br>
              <a:rPr lang="ru-RU" sz="4900" b="1" dirty="0" smtClean="0">
                <a:solidFill>
                  <a:srgbClr val="002060"/>
                </a:solidFill>
              </a:rPr>
            </a:br>
            <a:r>
              <a:rPr lang="ru-RU" sz="4900" b="1" dirty="0" smtClean="0">
                <a:solidFill>
                  <a:srgbClr val="002060"/>
                </a:solidFill>
              </a:rPr>
              <a:t>территория здоровья»</a:t>
            </a:r>
            <a:r>
              <a:rPr lang="ru-RU" sz="4900" dirty="0" smtClean="0">
                <a:solidFill>
                  <a:srgbClr val="002060"/>
                </a:solidFill>
              </a:rPr>
              <a:t> </a:t>
            </a:r>
            <a:br>
              <a:rPr lang="ru-RU" sz="4900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(проект по оздоровительной работе с детьми 2-3 лет).</a:t>
            </a: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0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40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600" b="1" i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3600" b="1" i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013176"/>
            <a:ext cx="8892480" cy="18448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                                               Воспитатель: </a:t>
            </a:r>
            <a:r>
              <a:rPr lang="ru-RU" sz="2000" b="1" dirty="0" err="1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Белогорцева</a:t>
            </a:r>
            <a:r>
              <a:rPr lang="ru-RU" sz="2000" b="1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 Н.А </a:t>
            </a:r>
          </a:p>
          <a:p>
            <a:pPr marL="0" indent="0" algn="ctr">
              <a:buNone/>
            </a:pPr>
            <a:endParaRPr lang="ru-RU" sz="2000" b="1" dirty="0">
              <a:solidFill>
                <a:srgbClr val="002060"/>
              </a:solidFill>
              <a:ea typeface="Segoe UI" pitchFamily="34" charset="0"/>
              <a:cs typeface="Segoe UI" pitchFamily="34" charset="0"/>
            </a:endParaRPr>
          </a:p>
          <a:p>
            <a:pPr marL="0" indent="0" algn="ctr">
              <a:buNone/>
            </a:pPr>
            <a:endParaRPr lang="ru-RU" sz="1800" b="1" dirty="0">
              <a:solidFill>
                <a:srgbClr val="002060"/>
              </a:solidFill>
              <a:ea typeface="Segoe UI" pitchFamily="34" charset="0"/>
              <a:cs typeface="Segoe UI" pitchFamily="34" charset="0"/>
            </a:endParaRP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г. Мончегорск  2023г.</a:t>
            </a:r>
          </a:p>
          <a:p>
            <a:pPr marL="0" indent="0" algn="ctr">
              <a:buNone/>
            </a:pPr>
            <a:endParaRPr lang="ru-RU" sz="1800" b="1" dirty="0" smtClean="0">
              <a:solidFill>
                <a:srgbClr val="002060"/>
              </a:solidFill>
              <a:ea typeface="Segoe UI" pitchFamily="34" charset="0"/>
              <a:cs typeface="Segoe UI" pitchFamily="34" charset="0"/>
            </a:endParaRPr>
          </a:p>
          <a:p>
            <a:pPr marL="0" indent="0" algn="ctr">
              <a:buNone/>
            </a:pPr>
            <a:endParaRPr lang="ru-RU" sz="18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60648"/>
            <a:ext cx="7488831" cy="710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860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ea typeface="SimSun"/>
                <a:cs typeface="Times New Roman"/>
              </a:rPr>
              <a:t>Муниципальное автономное дошкольное образовательное учреждение  «Детский сад  № 7 комбинированного вида» </a:t>
            </a:r>
            <a:endParaRPr lang="ru-RU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1478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412776"/>
            <a:ext cx="8244408" cy="5445224"/>
          </a:xfrm>
        </p:spPr>
        <p:txBody>
          <a:bodyPr>
            <a:normAutofit/>
          </a:bodyPr>
          <a:lstStyle/>
          <a:p>
            <a:pPr marL="742950" lvl="0" indent="-742950">
              <a:buNone/>
            </a:pPr>
            <a:endParaRPr lang="ru-RU" sz="4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404664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ВЗАИМОДЕЙСТВИЕ С РОДИТЕЛЯМИ:</a:t>
            </a:r>
            <a:endParaRPr lang="ru-RU" sz="2800" dirty="0"/>
          </a:p>
        </p:txBody>
      </p:sp>
      <p:pic>
        <p:nvPicPr>
          <p:cNvPr id="4" name="Рисунок 3" descr="C:\Users\user\AppData\Local\Microsoft\Windows\Temporary Internet Files\Content.Word\IMG_20210311_1206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524" y="1196752"/>
            <a:ext cx="367240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user\AppData\Local\Microsoft\Windows\Temporary Internet Files\Content.Word\IMG_20210311_1206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9258" y="1196752"/>
            <a:ext cx="3312368" cy="2678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Vika\AppData\Local\Microsoft\Windows\Temporary Internet Files\Content.Word\IMG_20230220_07050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186" y="3631996"/>
            <a:ext cx="2877164" cy="3226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Vika\AppData\Local\Microsoft\Windows\Temporary Internet Files\Content.Word\IMG_20230220_07052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7666">
            <a:off x="7015228" y="1338020"/>
            <a:ext cx="1935312" cy="239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Vika\AppData\Local\Microsoft\Windows\Temporary Internet Files\Content.Word\IMG_20230220_07054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350" y="3875584"/>
            <a:ext cx="3059832" cy="2463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Vika\AppData\Local\Microsoft\Windows\Temporary Internet Files\Content.Word\IMG_20230220_070555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36" y="4182914"/>
            <a:ext cx="2876550" cy="2156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968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556791"/>
            <a:ext cx="6550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53506"/>
            <a:ext cx="8388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Дидактический материал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C:\Users\Vika\AppData\Local\Microsoft\Windows\Temporary Internet Files\Content.Word\IMG_20230220_07200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867" y="1079195"/>
            <a:ext cx="7453998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3863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9340" y="1507901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620688"/>
            <a:ext cx="792088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2 этап</a:t>
            </a:r>
          </a:p>
          <a:p>
            <a:pPr algn="ctr"/>
            <a:r>
              <a:rPr lang="ru-RU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взаимодействие С ДЕТЬМИ: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Виды  деятельности: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Игровая, познавательная, беседы, рассматривание иллюстраций, книг, чтение, дидактические и подвижные игры, сюжетно-ролевые, музыкально-ритмичные игры, релаксационные паузы, занятия со специалистами и другое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Интеграция образовательных областей:</a:t>
            </a:r>
            <a:endParaRPr lang="ru-RU" sz="2400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«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Познавательное развитие», «Речевое развитие», «Физическое развитие», «Художественно-эстетическое развитие»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22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9340" y="1507901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61352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СОВМЕСТНАЯ   ДЕЯТЕЛЬНОСТЬ      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C:\Users\Vika\AppData\Local\Microsoft\Windows\Temporary Internet Files\Content.Word\IMG_20230217_16373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90" b="10622"/>
          <a:stretch/>
        </p:blipFill>
        <p:spPr bwMode="auto">
          <a:xfrm>
            <a:off x="687352" y="808067"/>
            <a:ext cx="3385485" cy="2980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Users\Vika\AppData\Local\Microsoft\Windows\Temporary Internet Files\Content.Word\IMG_20230217_11480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754" y="764508"/>
            <a:ext cx="3855468" cy="2981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s://sun9-west.userapi.com/sun9-64/s/v1/ig2/oI3_P-_pO3EqgK9fWzdwoRWyzO6YIwEhlMteUHc3YoOVwud5z3vNTNK6DcRuzEh7EHZMZut-NBEdAulpDsiHbX8O.jpg?size=1280x960&amp;quality=96&amp;type=album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592" y="3966588"/>
            <a:ext cx="3713792" cy="2774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https://sun9-east.userapi.com/sun9-42/s/v1/ig2/6mQ_P3OM90xBGkgkmwKI9xZI8Wl82lWpuFrpllJZDQr7KONUdxZxEoA4GMNAO5aK9nCyT4m6PFTni6BQ3uRodAwR.jpg?size=1280x960&amp;quality=96&amp;type=album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966588"/>
            <a:ext cx="3677301" cy="2774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689341" y="3135820"/>
            <a:ext cx="2385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Познавательная игра - беседа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5" y="6028852"/>
            <a:ext cx="1689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Игровая ситуация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79454" y="6341258"/>
            <a:ext cx="2448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Подвижная игра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43754" y="3345755"/>
            <a:ext cx="3023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Динамическая пауза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45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9340" y="1507901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153506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Взаимодействие со специалистами МАДОУ 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sun9-west.userapi.com/sun9-49/s/v1/ig2/BgEWaV0BhjPnMAEHNsXpkuM_9dyXg0DhJKaw54l63_NxBFl7betOliEGCQcoyn1yKoFlEAziMZhltwazZZ2yyuVW.jpg?size=1280x853&amp;quality=95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46430"/>
            <a:ext cx="3670068" cy="2520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s://sun9-east.userapi.com/sun9-29/s/v1/ig2/ynK48eE9afzuOAO6tM1h3OCbrAiP-s6VrUxWVMS2XpJ4zMN7i7Ak2bUuVoKJhNepg2dbkjEKXGtt4eSn2NBxCFlT.jpg?size=600x450&amp;quality=96&amp;type=albu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230724"/>
            <a:ext cx="3358898" cy="2472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s://sun9-east.userapi.com/sun9-30/s/v1/ig2/ofkpOrvGlGu3P9P4fzlF6CmEWvu3Y-cpxzJNuD5Psa6T1n43qbKEhJ0XmUaIc0nf9ZUNOqP8xfMa38HbTW8fENxY.jpg?size=600x450&amp;quality=96&amp;type=album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215" y="3846431"/>
            <a:ext cx="3458845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Vika\AppData\Local\Microsoft\Windows\Temporary Internet Files\Content.Word\IMG_20230214_111104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r="5" b="25295"/>
          <a:stretch/>
        </p:blipFill>
        <p:spPr bwMode="auto">
          <a:xfrm>
            <a:off x="1403648" y="1230723"/>
            <a:ext cx="1974127" cy="2472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028237" y="5989085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Занятия в спортивном зале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61188" y="3846430"/>
            <a:ext cx="3358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Занятия в бассейне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81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9340" y="1507901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153506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Экскурсия в медицинский кабинет 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C:\Users\Vika\AppData\Local\Microsoft\Windows\Temporary Internet Files\Content.Word\IMG_20230217_12231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28656"/>
            <a:ext cx="2736304" cy="3410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Vika\AppData\Local\Microsoft\Windows\Temporary Internet Files\Content.Word\IMG_20230217_12240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853" y="753308"/>
            <a:ext cx="2565400" cy="3386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Vika\AppData\Local\Microsoft\Windows\Temporary Internet Files\Content.Word\IMG_20230217_1225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03395"/>
            <a:ext cx="3096343" cy="2221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Vika\AppData\Local\Microsoft\Windows\Temporary Internet Files\Content.Word\IMG_20230217_12253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257" y="4260392"/>
            <a:ext cx="2664296" cy="2221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Vika\AppData\Local\Microsoft\Windows\Temporary Internet Files\Content.Word\IMG_20230217_12260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60392"/>
            <a:ext cx="2592288" cy="2221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1611761" y="770706"/>
            <a:ext cx="3494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Рост и вес тоже важны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95736" y="645789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Оздоровительные процедуры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77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9340" y="1507901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5350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Игровая и самостоятельная  деятельность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C:\Users\Vika\AppData\Local\Microsoft\Windows\Temporary Internet Files\Content.Word\IMG_20230203_1605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601" y="736974"/>
            <a:ext cx="3672408" cy="2607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https://sun9-west.userapi.com/sun9-6/s/v1/ig2/NLOEuYA64Oh5YIGtLODsZDllDxj3cYd72nckxs9TAJuKLVxj-f6ooQJU0-HymlGSP9sKCFAAsWPKQpcLbQoJahL2.jpg?size=450x600&amp;quality=96&amp;type=albu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881" y="1329702"/>
            <a:ext cx="2342751" cy="3274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Users\Vika\AppData\Local\Microsoft\Windows\Temporary Internet Files\Content.Word\IMG_20230217_11402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1" y="749798"/>
            <a:ext cx="3149917" cy="2607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Users\Vika\AppData\Local\Microsoft\Windows\Temporary Internet Files\Content.Word\IMG_20230217_11430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5" y="3501955"/>
            <a:ext cx="3135133" cy="2371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:\Users\Vika\AppData\Local\Microsoft\Windows\Temporary Internet Files\Content.Word\IMG_20230217_114531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8" r="-383"/>
          <a:stretch/>
        </p:blipFill>
        <p:spPr bwMode="auto">
          <a:xfrm>
            <a:off x="3379923" y="4687469"/>
            <a:ext cx="2384153" cy="2070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:\Users\Vika\AppData\Local\Microsoft\Windows\Temporary Internet Files\Content.Word\IMG_20230217_16393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850" y="3344168"/>
            <a:ext cx="2572582" cy="3430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8593" y="2967048"/>
            <a:ext cx="3203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Сюжетно-ролевая игра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92577" y="6394254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рассматривание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5881" y="984681"/>
            <a:ext cx="24622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Дидактическая игра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08601" y="736974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Пора и подкрепиться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52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9340" y="1507901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63599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Релаксационные  и оздоровительные минутки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C:\Users\Vika\AppData\Local\Microsoft\Windows\Temporary Internet Files\Content.Word\IMG_20230202_08492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3939">
            <a:off x="204184" y="1003662"/>
            <a:ext cx="1764196" cy="2352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Vika\AppData\Local\Microsoft\Windows\Temporary Internet Files\Content.Word\IMG_20230202_12232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8373">
            <a:off x="2194916" y="1124654"/>
            <a:ext cx="1708892" cy="2405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Users\Vika\AppData\Local\Microsoft\Windows\Temporary Internet Files\Content.Word\IMG_20230217_15230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3" r="5181"/>
          <a:stretch/>
        </p:blipFill>
        <p:spPr bwMode="auto">
          <a:xfrm>
            <a:off x="5529523" y="883336"/>
            <a:ext cx="1787193" cy="3244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Users\Vika\AppData\Local\Microsoft\Windows\Temporary Internet Files\Content.Word\IMG_20230217_15232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692" y="702208"/>
            <a:ext cx="1760735" cy="2694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:\Users\Vika\AppData\Local\Microsoft\Windows\Temporary Internet Files\Content.Word\IMG_20230217_15542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425" y="3503887"/>
            <a:ext cx="2989887" cy="231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:\Users\Vika\AppData\Local\Microsoft\Windows\Temporary Internet Files\Content.Word\IMG_20230217_16341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566" y="4223282"/>
            <a:ext cx="3572148" cy="2518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C:\Users\Vika\AppData\Local\Microsoft\Windows\Temporary Internet Files\Content.Word\IMG_20230202_084955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499829"/>
            <a:ext cx="2088233" cy="3065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2278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9340" y="1507901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0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прогулка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C:\Users\Vika\AppData\Local\Microsoft\Windows\Temporary Internet Files\Content.Word\IMG_20230202_09494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451" y="530282"/>
            <a:ext cx="2416097" cy="3402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https://sun9-west.userapi.com/sun9-64/s/v1/ig2/oI3_P-_pO3EqgK9fWzdwoRWyzO6YIwEhlMteUHc3YoOVwud5z3vNTNK6DcRuzEh7EHZMZut-NBEdAulpDsiHbX8O.jpg?size=1280x960&amp;quality=96&amp;type=albu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155" y="3956698"/>
            <a:ext cx="3713792" cy="2774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Vika\AppData\Local\Microsoft\Windows\Temporary Internet Files\Content.Word\IMG_20230220_09444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651" y="567219"/>
            <a:ext cx="2728269" cy="3365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Vika\AppData\Local\Microsoft\Windows\Temporary Internet Files\Content.Word\IMG_20230220_09485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320" y="836713"/>
            <a:ext cx="1980856" cy="2887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Vika\AppData\Local\Microsoft\Windows\Temporary Internet Files\Content.Word\IMG_20230220_10131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545" y="3956698"/>
            <a:ext cx="3411667" cy="2678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581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332656"/>
            <a:ext cx="6707088" cy="576064"/>
          </a:xfrm>
        </p:spPr>
        <p:txBody>
          <a:bodyPr>
            <a:normAutofit fontScale="90000"/>
          </a:bodyPr>
          <a:lstStyle/>
          <a:p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3 Этап заключительный </a:t>
            </a:r>
            <a:r>
              <a:rPr lang="ru-RU" sz="31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100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3100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568952" cy="54006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Оформление проекта «Детский сад – территория здоровья»;</a:t>
            </a:r>
          </a:p>
          <a:p>
            <a:r>
              <a:rPr lang="ru-RU" sz="36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Пополнение ППРС;</a:t>
            </a:r>
          </a:p>
          <a:p>
            <a:r>
              <a:rPr lang="ru-RU" sz="36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Оформление картотеки игр, конспектов НОД по  формированию у детей ЗОЖ;</a:t>
            </a:r>
          </a:p>
          <a:p>
            <a:r>
              <a:rPr lang="ru-RU" sz="3600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</a:t>
            </a:r>
            <a:r>
              <a:rPr lang="ru-RU" sz="36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областной конференции </a:t>
            </a:r>
          </a:p>
          <a:p>
            <a:r>
              <a:rPr lang="ru-RU" sz="3600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</a:t>
            </a:r>
            <a:r>
              <a:rPr lang="ru-RU" sz="36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конкурсах различного уровня</a:t>
            </a:r>
            <a:endParaRPr lang="ru-RU" sz="3600" b="1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161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124744"/>
            <a:ext cx="7859216" cy="5217443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Тип </a:t>
            </a:r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проекта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: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краткосрочный </a:t>
            </a:r>
          </a:p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Вид проекта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: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 оздоровительный </a:t>
            </a:r>
          </a:p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Сроки реализации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: </a:t>
            </a:r>
          </a:p>
          <a:p>
            <a:pPr marL="0" indent="0">
              <a:buNone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 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февраль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–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март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2023 года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Участники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: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дети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2-3 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лет, воспитатели, инструктор по физической культуре,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инструктор по бассейну, медицинский персонал.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69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1844824"/>
            <a:ext cx="398333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4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</a:p>
          <a:p>
            <a:pPr algn="ctr"/>
            <a:r>
              <a:rPr lang="ru-RU" sz="4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91318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08912" cy="518457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рана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жизни и укрепление физического и психического здоровья детей – одна из основных задач дошкольного образования. Дошкольный возраст является важнейшим этапом в формировании здоровья ребенка. Особенно остро эта задача стоит в адаптационный период, когда у детей наблюдается значительное увеличение количества случаев заболеваемости, что требует необходимости использования современных, инновационных подходов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воспитательно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оздоровительной работы. В процессе повседневной работы с детьми необходимо стремиться к тому, чтобы выполнение правил личной гигиены стало для них естественным, а гигиенические навыки с возрастом постоянно совершенствовались.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99792" y="404664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Актуальность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34376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556792"/>
            <a:ext cx="7920880" cy="394989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Оздоровление детей, формирование основ здорового образа жизни и культурно-гигиенических навыков у детей младшего  дошкольного возраста.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3768" y="418148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ЦЕЛЬ </a:t>
            </a:r>
            <a:r>
              <a:rPr lang="ru-RU" sz="28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проекта</a:t>
            </a:r>
          </a:p>
        </p:txBody>
      </p:sp>
    </p:spTree>
    <p:extLst>
      <p:ext uri="{BB962C8B-B14F-4D97-AF65-F5344CB8AC3E}">
        <p14:creationId xmlns:p14="http://schemas.microsoft.com/office/powerpoint/2010/main" val="92146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1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ЗАДАЧИ </a:t>
            </a:r>
            <a:r>
              <a:rPr lang="ru-RU" sz="31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проекта</a:t>
            </a:r>
            <a:r>
              <a:rPr lang="ru-RU" sz="36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36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sz="3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1662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sz="4900" dirty="0" smtClean="0"/>
          </a:p>
          <a:p>
            <a:pPr lvl="0"/>
            <a:r>
              <a:rPr lang="ru-RU" sz="5500" b="1" dirty="0" smtClean="0">
                <a:solidFill>
                  <a:srgbClr val="C00000"/>
                </a:solidFill>
              </a:rPr>
              <a:t>Для детей:</a:t>
            </a:r>
          </a:p>
          <a:p>
            <a:pPr>
              <a:buNone/>
            </a:pPr>
            <a:r>
              <a:rPr lang="ru-RU" sz="5500" b="1" dirty="0" smtClean="0">
                <a:solidFill>
                  <a:srgbClr val="002060"/>
                </a:solidFill>
              </a:rPr>
              <a:t>1) сохранение и укрепление психического и физического здоровья детей, предупреждение заболеваемости и травматизма.</a:t>
            </a:r>
          </a:p>
          <a:p>
            <a:pPr>
              <a:buNone/>
            </a:pPr>
            <a:r>
              <a:rPr lang="ru-RU" sz="5500" b="1" dirty="0" smtClean="0">
                <a:solidFill>
                  <a:srgbClr val="002060"/>
                </a:solidFill>
              </a:rPr>
              <a:t>2) формирование  основ здорового образа жизни.  </a:t>
            </a:r>
          </a:p>
          <a:p>
            <a:pPr>
              <a:buNone/>
            </a:pPr>
            <a:r>
              <a:rPr lang="ru-RU" sz="5500" b="1" dirty="0" smtClean="0">
                <a:solidFill>
                  <a:srgbClr val="002060"/>
                </a:solidFill>
              </a:rPr>
              <a:t>3) воспитание культурно-гигиенических навыков,  формирование представлений о правилах личной гигиены.         </a:t>
            </a:r>
          </a:p>
          <a:p>
            <a:pPr>
              <a:buNone/>
            </a:pPr>
            <a:r>
              <a:rPr lang="ru-RU" sz="5500" b="1" dirty="0" smtClean="0">
                <a:solidFill>
                  <a:srgbClr val="002060"/>
                </a:solidFill>
              </a:rPr>
              <a:t>4) развитие самостоятельности, инициативности, любознательности и познавательной активности.</a:t>
            </a:r>
          </a:p>
          <a:p>
            <a:r>
              <a:rPr lang="ru-RU" sz="5500" b="1" dirty="0" smtClean="0">
                <a:solidFill>
                  <a:srgbClr val="C00000"/>
                </a:solidFill>
              </a:rPr>
              <a:t>Для педагогов: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rgbClr val="002060"/>
                </a:solidFill>
              </a:rPr>
              <a:t>1) установить партнерские отношения с семьей каждого воспитанника, объединить усилия для развития и воспитания детей в вопросах о ЗОЖ.</a:t>
            </a:r>
          </a:p>
          <a:p>
            <a:pPr>
              <a:buNone/>
            </a:pPr>
            <a:r>
              <a:rPr lang="ru-RU" sz="5500" b="1" dirty="0" smtClean="0">
                <a:solidFill>
                  <a:srgbClr val="002060"/>
                </a:solidFill>
              </a:rPr>
              <a:t>2) активизировать и обогащать воспитательные умения родителей, поддерживать их уверенность в собственных педагогических возможностях.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556792"/>
            <a:ext cx="80648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  <a:p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</a:p>
          <a:p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38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2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1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8532440" cy="4680520"/>
          </a:xfrm>
        </p:spPr>
        <p:txBody>
          <a:bodyPr>
            <a:noAutofit/>
          </a:bodyPr>
          <a:lstStyle/>
          <a:p>
            <a:pPr>
              <a:buAutoNum type="arabicPeriod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 детей сформированы первоначальные знания о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здоровом образе жизни.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Сформированы культурно-гигиенические навыки, знают элементарные правила личной гигиены.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3. Дети самостоятельно проявляют инициативу: рассматривают иллюстрации, участвуют в беседах, задают вопросы. проявляют творчество, активность и детальность в работе.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4. Активизирован и обогащен словарный запас детей по теме.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5. С удовольствием рисуют, лепят, играют в разные игры.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6. Участие в совместной деятельности родителей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55775" y="260648"/>
            <a:ext cx="52846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ПЛАНИРУЕМЫЕ РЕЗУЛЬТАТЫ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3747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404664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ЭТАПЫ РАБОТЫ НАД проектом:</a:t>
            </a:r>
            <a:endParaRPr lang="ru-RU" sz="2800" dirty="0"/>
          </a:p>
        </p:txBody>
      </p:sp>
      <p:pic>
        <p:nvPicPr>
          <p:cNvPr id="4" name="Picture 2" descr="http://logoportal.ru/wp-content/uploads/2013/04/zoz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836712"/>
            <a:ext cx="570874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83768" y="3789040"/>
            <a:ext cx="4320480" cy="1800200"/>
          </a:xfrm>
          <a:prstGeom prst="rect">
            <a:avLst/>
          </a:prstGeom>
          <a:solidFill>
            <a:srgbClr val="92D050"/>
          </a:solidFill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lvl="0" algn="ctr"/>
            <a:endParaRPr lang="ru-RU" sz="2800" b="1" i="1" dirty="0" smtClean="0"/>
          </a:p>
          <a:p>
            <a:pPr marL="457200" lvl="0" indent="-457200" algn="ctr">
              <a:buFont typeface="Wingdings" pitchFamily="2" charset="2"/>
              <a:buChar char="Ø"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Подготовительный</a:t>
            </a:r>
          </a:p>
          <a:p>
            <a:pPr marL="457200" lvl="0" indent="-457200" algn="ctr">
              <a:buFont typeface="Wingdings" pitchFamily="2" charset="2"/>
              <a:buChar char="Ø"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Основной</a:t>
            </a:r>
            <a:r>
              <a:rPr lang="ru-RU" sz="2400" dirty="0" smtClean="0"/>
              <a:t> </a:t>
            </a:r>
          </a:p>
          <a:p>
            <a:pPr marL="457200" lvl="0" indent="-457200" algn="ctr">
              <a:buFont typeface="Wingdings" pitchFamily="2" charset="2"/>
              <a:buChar char="Ø"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Заключительный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831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412776"/>
            <a:ext cx="8244408" cy="5445224"/>
          </a:xfrm>
        </p:spPr>
        <p:txBody>
          <a:bodyPr>
            <a:normAutofit fontScale="85000" lnSpcReduction="20000"/>
          </a:bodyPr>
          <a:lstStyle/>
          <a:p>
            <a:pPr marL="742950" lvl="0" indent="-742950">
              <a:buNone/>
            </a:pPr>
            <a:r>
              <a:rPr lang="ru-RU" sz="35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</a:rPr>
              <a:t>1. </a:t>
            </a:r>
            <a:r>
              <a:rPr lang="ru-RU" sz="3100" b="1" dirty="0" err="1" smtClean="0">
                <a:solidFill>
                  <a:schemeClr val="tx2">
                    <a:lumMod val="75000"/>
                  </a:schemeClr>
                </a:solidFill>
              </a:rPr>
              <a:t>Андрюхина</a:t>
            </a: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</a:rPr>
              <a:t> Г.А. Формирование культуры здоровья у </a:t>
            </a:r>
            <a:r>
              <a:rPr lang="ru-RU" sz="3100" b="1" dirty="0" smtClean="0">
                <a:solidFill>
                  <a:srgbClr val="002060"/>
                </a:solidFill>
              </a:rPr>
              <a:t>детей дошкольного возраста в ДОУ: </a:t>
            </a:r>
          </a:p>
          <a:p>
            <a:pPr lvl="0">
              <a:buNone/>
            </a:pPr>
            <a:r>
              <a:rPr lang="ru-RU" sz="3100" b="1" dirty="0" smtClean="0">
                <a:solidFill>
                  <a:srgbClr val="002060"/>
                </a:solidFill>
              </a:rPr>
              <a:t>2. </a:t>
            </a:r>
            <a:r>
              <a:rPr lang="ru-RU" sz="3100" b="1" dirty="0" err="1" smtClean="0">
                <a:solidFill>
                  <a:srgbClr val="002060"/>
                </a:solidFill>
              </a:rPr>
              <a:t>Елжова</a:t>
            </a:r>
            <a:r>
              <a:rPr lang="ru-RU" sz="3100" b="1" dirty="0" smtClean="0">
                <a:solidFill>
                  <a:srgbClr val="002060"/>
                </a:solidFill>
              </a:rPr>
              <a:t>, Н. В. Здоровый образ жизни в дошкольном образовательном учреждении  – Ростов и/Д: Феникс, 2011. </a:t>
            </a:r>
          </a:p>
          <a:p>
            <a:pPr lvl="0">
              <a:buNone/>
            </a:pPr>
            <a:r>
              <a:rPr lang="ru-RU" sz="3100" b="1" dirty="0" smtClean="0">
                <a:solidFill>
                  <a:srgbClr val="002060"/>
                </a:solidFill>
              </a:rPr>
              <a:t>3. Павлова, М. А. </a:t>
            </a:r>
            <a:r>
              <a:rPr lang="ru-RU" sz="3100" b="1" dirty="0" err="1" smtClean="0">
                <a:solidFill>
                  <a:srgbClr val="002060"/>
                </a:solidFill>
              </a:rPr>
              <a:t>Здоровьесберегающая</a:t>
            </a:r>
            <a:r>
              <a:rPr lang="ru-RU" sz="3100" b="1" dirty="0" smtClean="0">
                <a:solidFill>
                  <a:srgbClr val="002060"/>
                </a:solidFill>
              </a:rPr>
              <a:t> система дошкольного образовательного учреждения: модели программ, рекомендации, разработки занятий  – Волгоград:/Учитель, 2012. </a:t>
            </a:r>
            <a:endParaRPr lang="ru-RU" sz="31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100" b="1" dirty="0" smtClean="0">
                <a:solidFill>
                  <a:srgbClr val="002060"/>
                </a:solidFill>
              </a:rPr>
              <a:t>4</a:t>
            </a:r>
            <a:r>
              <a:rPr lang="ru-RU" sz="3100" b="1" dirty="0">
                <a:solidFill>
                  <a:srgbClr val="002060"/>
                </a:solidFill>
              </a:rPr>
              <a:t>. Ткачёва И.В. "Интегрированный подход в работе с родителями по формированию основ культуры здоровья у детей дошкольного возраста". </a:t>
            </a:r>
            <a:r>
              <a:rPr lang="ru-RU" sz="3100" b="1" dirty="0" smtClean="0">
                <a:solidFill>
                  <a:srgbClr val="002060"/>
                </a:solidFill>
              </a:rPr>
              <a:t>5. 5.Дошкольник-образование-Здоровье</a:t>
            </a:r>
            <a:r>
              <a:rPr lang="ru-RU" sz="3100" b="1" dirty="0">
                <a:solidFill>
                  <a:srgbClr val="002060"/>
                </a:solidFill>
              </a:rPr>
              <a:t>, часть 2 - 2012 г </a:t>
            </a:r>
          </a:p>
          <a:p>
            <a:pPr marL="0" lvl="0" indent="0">
              <a:buNone/>
            </a:pPr>
            <a:r>
              <a:rPr lang="ru-RU" sz="3100" b="1" dirty="0">
                <a:solidFill>
                  <a:srgbClr val="002060"/>
                </a:solidFill>
              </a:rPr>
              <a:t>6</a:t>
            </a:r>
            <a:r>
              <a:rPr lang="ru-RU" sz="3100" b="1" dirty="0" smtClean="0">
                <a:solidFill>
                  <a:srgbClr val="002060"/>
                </a:solidFill>
              </a:rPr>
              <a:t>. Интернет - ресурс</a:t>
            </a:r>
          </a:p>
          <a:p>
            <a:pPr marL="0" indent="0">
              <a:buNone/>
            </a:pPr>
            <a:endParaRPr lang="ru-RU" sz="4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404664"/>
            <a:ext cx="59766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1 этап - подготовительный</a:t>
            </a:r>
          </a:p>
          <a:p>
            <a:pPr algn="ctr"/>
            <a:r>
              <a:rPr lang="ru-RU" sz="28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Методическая ЛИТЕРАТУРА: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3962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412776"/>
            <a:ext cx="8244408" cy="5445224"/>
          </a:xfrm>
        </p:spPr>
        <p:txBody>
          <a:bodyPr>
            <a:normAutofit/>
          </a:bodyPr>
          <a:lstStyle/>
          <a:p>
            <a:pPr marL="742950" lvl="0" indent="-742950">
              <a:buNone/>
            </a:pPr>
            <a:endParaRPr lang="ru-RU" sz="31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4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404664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Методическая ЛИТЕРАТУРА:</a:t>
            </a:r>
            <a:endParaRPr lang="ru-RU" sz="2800" dirty="0"/>
          </a:p>
        </p:txBody>
      </p:sp>
      <p:pic>
        <p:nvPicPr>
          <p:cNvPr id="6" name="Рисунок 5" descr="C:\Users\Vika\AppData\Local\Microsoft\Windows\Temporary Internet Files\Content.Word\IMG_20230220_07115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73048" y="2476402"/>
            <a:ext cx="3509228" cy="5184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G:\НА\ФОТО для ЗОЖ\литература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680" y="956169"/>
            <a:ext cx="4404320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3534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2138</TotalTime>
  <Words>563</Words>
  <Application>Microsoft Office PowerPoint</Application>
  <PresentationFormat>Экран (4:3)</PresentationFormat>
  <Paragraphs>89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     «Детский сад –  территория здоровья»  (проект по оздоровительной работе с детьми 2-3 лет).                     </vt:lpstr>
      <vt:lpstr>Презентация PowerPoint</vt:lpstr>
      <vt:lpstr>Презентация PowerPoint</vt:lpstr>
      <vt:lpstr>Презентация PowerPoint</vt:lpstr>
      <vt:lpstr>ЗАДАЧИ проекта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3 Этап заключительный     </vt:lpstr>
      <vt:lpstr>Презентация PowerPoint</vt:lpstr>
    </vt:vector>
  </TitlesOfParts>
  <Company>Curnos™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«ЗДОРОВЫЙ ОБРАЗ ЖИЗНИ» ПРОЕКТ СРЕДНЕЙ ГРУППЫ № 10           Воспитатели: Маталыго Е. М. Матуль С. А.</dc:title>
  <dc:creator>user</dc:creator>
  <cp:lastModifiedBy>Vika</cp:lastModifiedBy>
  <cp:revision>182</cp:revision>
  <dcterms:created xsi:type="dcterms:W3CDTF">2019-11-08T04:55:48Z</dcterms:created>
  <dcterms:modified xsi:type="dcterms:W3CDTF">2023-04-22T13:08:04Z</dcterms:modified>
</cp:coreProperties>
</file>