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84" r:id="rId4"/>
    <p:sldId id="265" r:id="rId5"/>
    <p:sldId id="264" r:id="rId6"/>
    <p:sldId id="259" r:id="rId7"/>
    <p:sldId id="260" r:id="rId8"/>
    <p:sldId id="266" r:id="rId9"/>
    <p:sldId id="270" r:id="rId10"/>
    <p:sldId id="267" r:id="rId11"/>
    <p:sldId id="272" r:id="rId12"/>
    <p:sldId id="271" r:id="rId13"/>
    <p:sldId id="273" r:id="rId14"/>
    <p:sldId id="274" r:id="rId15"/>
    <p:sldId id="276" r:id="rId16"/>
    <p:sldId id="282" r:id="rId17"/>
    <p:sldId id="279" r:id="rId18"/>
    <p:sldId id="281" r:id="rId19"/>
    <p:sldId id="278" r:id="rId20"/>
    <p:sldId id="269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0D59C1-CB87-486B-8F24-6882742758C1}" type="datetimeFigureOut">
              <a:rPr lang="ru-RU" smtClean="0"/>
              <a:pPr/>
              <a:t>19.06.2021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558FE80-77C1-4730-A599-E9142A93CC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729592"/>
          </a:xfrm>
        </p:spPr>
        <p:txBody>
          <a:bodyPr/>
          <a:lstStyle/>
          <a:p>
            <a:pPr algn="r"/>
            <a:r>
              <a:rPr lang="ru-RU" sz="2800" dirty="0" smtClean="0">
                <a:solidFill>
                  <a:srgbClr val="C00000"/>
                </a:solidFill>
              </a:rPr>
              <a:t>Руководитель </a:t>
            </a:r>
          </a:p>
          <a:p>
            <a:pPr algn="r"/>
            <a:r>
              <a:rPr lang="ru-RU" sz="2800" dirty="0" smtClean="0">
                <a:solidFill>
                  <a:srgbClr val="C00000"/>
                </a:solidFill>
              </a:rPr>
              <a:t>методического объединения </a:t>
            </a:r>
          </a:p>
          <a:p>
            <a:pPr algn="r"/>
            <a:r>
              <a:rPr lang="ru-RU" sz="2800" dirty="0" smtClean="0">
                <a:solidFill>
                  <a:srgbClr val="C00000"/>
                </a:solidFill>
              </a:rPr>
              <a:t>Ведерникова Е.Г.</a:t>
            </a:r>
          </a:p>
          <a:p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м</a:t>
            </a:r>
            <a:r>
              <a:rPr lang="ru-RU" sz="2800" dirty="0" smtClean="0">
                <a:solidFill>
                  <a:srgbClr val="C00000"/>
                </a:solidFill>
              </a:rPr>
              <a:t>ай 2021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C00000"/>
                </a:solidFill>
              </a:rPr>
              <a:t>Фото – </a:t>
            </a:r>
            <a:r>
              <a:rPr lang="ru-RU" sz="5400" dirty="0" smtClean="0">
                <a:solidFill>
                  <a:srgbClr val="C00000"/>
                </a:solidFill>
              </a:rPr>
              <a:t>отчёт </a:t>
            </a:r>
            <a:r>
              <a:rPr lang="ru-RU" sz="5400" smtClean="0">
                <a:solidFill>
                  <a:srgbClr val="C00000"/>
                </a:solidFill>
              </a:rPr>
              <a:t>по методической работе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08504" cy="111636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Учимся дарить радость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Елена\Desktop\Отчёт ГВМ 2020-2021\Приложения к анализу\Приложение №3 Юбилей ССО\0-02-0a-456ac60f67373a3df46508cbb42acbfc811610533dcc87231b0ddde8cb6d7172_5bb1097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888650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20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52400"/>
            <a:ext cx="8928992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Обобщение опыта работы учителя </a:t>
            </a:r>
            <a:r>
              <a:rPr lang="ru-RU" sz="3600" b="1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технологии Ведерникова С.И. 23.03.2021.</a:t>
            </a:r>
            <a:endParaRPr lang="ru-RU" sz="3600" dirty="0"/>
          </a:p>
        </p:txBody>
      </p:sp>
      <p:pic>
        <p:nvPicPr>
          <p:cNvPr id="3074" name="Picture 2" descr="C:\Users\Елена\Desktop\Отчёт ГВМ 2020-2021\Приложения к анализу\Приложение №6Мастер класс ВСИ\20210323_10324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4748" r="5757" b="4242"/>
          <a:stretch/>
        </p:blipFill>
        <p:spPr bwMode="auto">
          <a:xfrm>
            <a:off x="683568" y="1340768"/>
            <a:ext cx="7615249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03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Мастер  настраивает на творческую волну!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Елена\Desktop\Отчёт ГВМ 2020-2021\Приложения к анализу\Приложение №6Мастер класс ВСИ\20210323_10344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27677" r="14243" b="8485"/>
          <a:stretch/>
        </p:blipFill>
        <p:spPr bwMode="auto">
          <a:xfrm>
            <a:off x="395536" y="1412776"/>
            <a:ext cx="833606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2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1247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Развиваем мелкую моторику рук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Елена\Desktop\Отчёт ГВМ 2020-2021\Приложения к анализу\Приложение №6Мастер класс ВСИ\20210323_10521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7071" r="6515" b="4445"/>
          <a:stretch/>
        </p:blipFill>
        <p:spPr bwMode="auto">
          <a:xfrm>
            <a:off x="899592" y="1412776"/>
            <a:ext cx="746976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87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11247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Интересно, что у нас получится?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Елена\Desktop\Отчёт ГВМ 2020-2021\Приложения к анализу\Приложение №6Мастер класс ВСИ\20210323_10544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0345" r="2728" b="3636"/>
          <a:stretch/>
        </p:blipFill>
        <p:spPr bwMode="auto">
          <a:xfrm>
            <a:off x="251520" y="1196752"/>
            <a:ext cx="842388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6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856984" cy="1219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Закрепляем навыки работы с паяльником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Елена\Desktop\Отчёт ГВМ 2020-2021\Приложения к анализу\Приложение №6Мастер класс ВСИ\20210323_11035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3" r="1212"/>
          <a:stretch/>
        </p:blipFill>
        <p:spPr bwMode="auto">
          <a:xfrm>
            <a:off x="899592" y="1340768"/>
            <a:ext cx="7344816" cy="522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9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05273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Подходим к делу с юмором…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Елена\Desktop\Отчёт ГВМ 2020-2021\Приложения к анализу\Приложение №6Мастер класс ВСИ\20210323_1103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4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05273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Получаем  советы и рекомендации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Елена\Desktop\Отчёт ГВМ 2020-2021\Приложения к анализу\Приложение №6Мастер класс ВСИ\20210323_11025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2828"/>
          <a:stretch/>
        </p:blipFill>
        <p:spPr bwMode="auto">
          <a:xfrm>
            <a:off x="539551" y="1124744"/>
            <a:ext cx="786910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856984" cy="97234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Работаем шилом, соблюдая ПТБ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C:\Users\Елена\Desktop\Отчёт ГВМ 2020-2021\Приложения к анализу\Приложение №6Мастер класс ВСИ\20210323_1114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124744"/>
            <a:ext cx="72968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32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0527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Получаем результат и настроение!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C:\Users\Елена\Desktop\Отчёт ГВМ 2020-2021\Приложения к анализу\Приложение №6Мастер класс ВСИ\20210323_1136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2880"/>
            <a:ext cx="7272808" cy="545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17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-387424"/>
            <a:ext cx="8856984" cy="194421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Заседание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методического  объединения 28.08.2020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лена\Рабочий стол\выступление.21.12.16. мо\Фото мо\2.заседаниемомо 27.10.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459"/>
          <a:stretch>
            <a:fillRect/>
          </a:stretch>
        </p:blipFill>
        <p:spPr bwMode="auto">
          <a:xfrm>
            <a:off x="789633" y="1484784"/>
            <a:ext cx="7636694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0649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52400"/>
            <a:ext cx="8856984" cy="1476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Дерево готово. 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Загадываем желания…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Елена\Desktop\Отчёт ГВМ 2020-2021\Приложения к анализу\Приложение №6Мастер класс ВСИ\20210323_11422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3" b="23785"/>
          <a:stretch/>
        </p:blipFill>
        <p:spPr bwMode="auto">
          <a:xfrm>
            <a:off x="179511" y="1844824"/>
            <a:ext cx="877144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1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796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11247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Рыбалка в день учителя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лена\Рабочий стол\выступление.21.12.16. мо\Фото мо\DSC_03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623" t="8741" r="7010" b="3848"/>
          <a:stretch>
            <a:fillRect/>
          </a:stretch>
        </p:blipFill>
        <p:spPr bwMode="auto">
          <a:xfrm>
            <a:off x="323528" y="1484784"/>
            <a:ext cx="4700852" cy="3357002"/>
          </a:xfrm>
          <a:prstGeom prst="rect">
            <a:avLst/>
          </a:prstGeom>
          <a:noFill/>
        </p:spPr>
      </p:pic>
      <p:pic>
        <p:nvPicPr>
          <p:cNvPr id="5" name="Picture 3" descr="C:\Documents and Settings\лена\Рабочий стол\выступление.21.12.16. мо\Фото мо\IMG_1740.JPG"/>
          <p:cNvPicPr>
            <a:picLocks noChangeAspect="1" noChangeArrowheads="1"/>
          </p:cNvPicPr>
          <p:nvPr/>
        </p:nvPicPr>
        <p:blipFill>
          <a:blip r:embed="rId3" cstate="print"/>
          <a:srcRect t="13428"/>
          <a:stretch>
            <a:fillRect/>
          </a:stretch>
        </p:blipFill>
        <p:spPr bwMode="auto">
          <a:xfrm>
            <a:off x="4860032" y="1916832"/>
            <a:ext cx="3960896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667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115212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Обобщение опыта работы учителя музыки </a:t>
            </a:r>
            <a:r>
              <a:rPr lang="ru-RU" sz="3600" b="1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Салимгараевой</a:t>
            </a:r>
            <a:r>
              <a:rPr lang="ru-RU" sz="3600" b="1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 С.О. 29.10.2020.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Елена\Desktop\Отчёт ГВМ 2020-2021\Приложения к анализу\Приложение №1Мастер класс ССО\0-02-05-4038c28280479c2216cc6a3ec7137501035f3fe82278cb34094c850f31f0308a_79f7315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9" r="3181" b="3030"/>
          <a:stretch/>
        </p:blipFill>
        <p:spPr bwMode="auto">
          <a:xfrm>
            <a:off x="107504" y="1556792"/>
            <a:ext cx="861916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95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90872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Учимся слушать и понимать музыку…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Елена\Desktop\Отчёт ГВМ 2020-2021\Приложения к анализу\Приложение №1Мастер класс ССО\0-02-05-ed340d8dde22a02ebb96f961401770f64fcf84c51a0a7fb5f89861e8857d9b39_f0f7578f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" t="5657"/>
          <a:stretch/>
        </p:blipFill>
        <p:spPr bwMode="auto">
          <a:xfrm>
            <a:off x="683568" y="1124744"/>
            <a:ext cx="7537711" cy="530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47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52400"/>
            <a:ext cx="8928992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Обобщение опыта работы учителя </a:t>
            </a:r>
            <a:r>
              <a:rPr lang="ru-RU" sz="3600" b="1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</a:rPr>
              <a:t>ритмики  Дружининой Н.Н. 28.12.2020.</a:t>
            </a:r>
            <a:endParaRPr lang="ru-RU" sz="3600" dirty="0"/>
          </a:p>
        </p:txBody>
      </p:sp>
      <p:pic>
        <p:nvPicPr>
          <p:cNvPr id="3074" name="Picture 2" descr="C:\Users\Елена\Desktop\Отчёт ГВМ 2020-2021\Приложения к анализу\Приложение №2Мастер класс ДНН\+++++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5" t="19192" r="455" b="3030"/>
          <a:stretch/>
        </p:blipFill>
        <p:spPr bwMode="auto">
          <a:xfrm>
            <a:off x="251519" y="1484784"/>
            <a:ext cx="839407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60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784976" cy="10527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Развиваем чувство ритма…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Елена\Desktop\Отчёт ГВМ 2020-2021\Приложения к анализу\Приложение №2Мастер класс ДНН\+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" t="35014" r="791" b="13001"/>
          <a:stretch/>
        </p:blipFill>
        <p:spPr bwMode="auto">
          <a:xfrm>
            <a:off x="971600" y="1124744"/>
            <a:ext cx="722212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3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856984" cy="9723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Обещаем закреплять материал дома…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Елена\Desktop\Отчёт ГВМ 2020-2021\Приложения к анализу\Приложение №2Мастер класс ДНН\++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2" t="35065" r="213" b="22701"/>
          <a:stretch/>
        </p:blipFill>
        <p:spPr bwMode="auto">
          <a:xfrm>
            <a:off x="539552" y="1340768"/>
            <a:ext cx="7933533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7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52400"/>
            <a:ext cx="8784976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Поздравляем с юбилеем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C:\Users\Елена\Desktop\МО 2020-2021\50 лет ССО\изображение_viber_2021-03-08_19-03-24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78" b="43979"/>
          <a:stretch/>
        </p:blipFill>
        <p:spPr bwMode="auto">
          <a:xfrm>
            <a:off x="179512" y="1556792"/>
            <a:ext cx="8712968" cy="48245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780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316</TotalTime>
  <Words>115</Words>
  <Application>Microsoft Office PowerPoint</Application>
  <PresentationFormat>Экран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Фото – отчёт по методической работе </vt:lpstr>
      <vt:lpstr>Заседание  методического  объединения 28.08.2020</vt:lpstr>
      <vt:lpstr>Рыбалка в день учителя</vt:lpstr>
      <vt:lpstr>Обобщение опыта работы учителя музыки Салимгараевой С.О. 29.10.2020.</vt:lpstr>
      <vt:lpstr>Учимся слушать и понимать музыку…</vt:lpstr>
      <vt:lpstr>Обобщение опыта работы учителя ритмики  Дружининой Н.Н. 28.12.2020.</vt:lpstr>
      <vt:lpstr>Развиваем чувство ритма…</vt:lpstr>
      <vt:lpstr>Обещаем закреплять материал дома…</vt:lpstr>
      <vt:lpstr>Поздравляем с юбилеем </vt:lpstr>
      <vt:lpstr>Учимся дарить радость </vt:lpstr>
      <vt:lpstr>Обобщение опыта работы учителя технологии Ведерникова С.И. 23.03.2021.</vt:lpstr>
      <vt:lpstr>Мастер  настраивает на творческую волну!</vt:lpstr>
      <vt:lpstr>Развиваем мелкую моторику рук</vt:lpstr>
      <vt:lpstr>Интересно, что у нас получится?</vt:lpstr>
      <vt:lpstr>Закрепляем навыки работы с паяльником</vt:lpstr>
      <vt:lpstr>Подходим к делу с юмором…</vt:lpstr>
      <vt:lpstr>Получаем  советы и рекомендации</vt:lpstr>
      <vt:lpstr>Работаем шилом, соблюдая ПТБ</vt:lpstr>
      <vt:lpstr>Получаем результат и настроение!</vt:lpstr>
      <vt:lpstr>Дерево готово.  Загадываем желания…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 за 2019 – 2020 учебный год</dc:title>
  <dc:creator>комп</dc:creator>
  <cp:lastModifiedBy>Елена</cp:lastModifiedBy>
  <cp:revision>70</cp:revision>
  <dcterms:created xsi:type="dcterms:W3CDTF">2020-08-19T13:05:14Z</dcterms:created>
  <dcterms:modified xsi:type="dcterms:W3CDTF">2021-06-19T12:01:15Z</dcterms:modified>
</cp:coreProperties>
</file>