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500990" cy="564360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технике сделана картина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4labgi0l129468655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428728" y="1214422"/>
            <a:ext cx="6072230" cy="528641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2015-11-10T19:40:56Z</dcterms:created>
  <dcterms:modified xsi:type="dcterms:W3CDTF">2015-11-10T19:57:07Z</dcterms:modified>
</cp:coreProperties>
</file>