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0" r:id="rId3"/>
    <p:sldId id="271" r:id="rId4"/>
    <p:sldId id="272" r:id="rId5"/>
    <p:sldId id="273" r:id="rId6"/>
    <p:sldId id="269" r:id="rId7"/>
    <p:sldId id="276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8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6F564A2-B0B8-46BA-A192-8D7ACD8B1D04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AC0C9C-DE9A-4E30-A673-DE8D1091DC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25358" y="332655"/>
            <a:ext cx="3723105" cy="35814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МОЙ ПРЕДМЕТ-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МОЕ ПРИЗВАНЬЕ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533400" y="4981135"/>
            <a:ext cx="785469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G:\Учитель года-2013\DSC016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963" y="7698"/>
            <a:ext cx="5397250" cy="421338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4377878"/>
            <a:ext cx="8094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МАСТЕР-КЛАСС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УЧИТЕЛЯ РУССКОГО ЯЗЫКА И ЛИТЕРАТУРЫ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МБОУ «РЫБНО-СЛОБОДСКАЯ ГИМНАЗИЯ №1»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КРЮКОВОЙ ЛАРИСЫ ЮРЬЕВНЫ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5" name="ZVONOK_Zvuk_shkolnogo_zvonka_-_Zvuk_shkolnogo_zvon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4977" y="5279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esktop\InkFeather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0" y="748632"/>
            <a:ext cx="8746900" cy="548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2949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лариса\Desktop\1305052787 (1)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85605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ариса\Desktop\560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29000"/>
            <a:ext cx="3497321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ариса\Desktop\feath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138" y="260648"/>
            <a:ext cx="362488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ариса\Desktop\65fffc89d5a2f3b32f1eff682f98c35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40245"/>
            <a:ext cx="352901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лариса\Desktop\IMG_9138_измен.разме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3261618"/>
            <a:ext cx="3600400" cy="240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лариса\Desktop\4136547_родной-американский-люди-голову-талисман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78" y="389283"/>
            <a:ext cx="2723278" cy="276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25304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ариса\Desktop\013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" y="1983"/>
            <a:ext cx="391612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лариса\Desktop\per16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809" y="3376496"/>
            <a:ext cx="5212555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лариса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5607"/>
            <a:ext cx="5191990" cy="329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лариса\Desktop\diy-feather-headband-fascinator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" y="3717032"/>
            <a:ext cx="391612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1946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ариса\Desktop\dfc1783a0c65398f085033fc0dd627b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1"/>
            <a:ext cx="8424936" cy="646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66636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рагменты из мультфильма Белая цапля  (2).avi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175" y="115888"/>
            <a:ext cx="8883650" cy="6662737"/>
          </a:xfrm>
        </p:spPr>
      </p:pic>
    </p:spTree>
    <p:extLst>
      <p:ext uri="{BB962C8B-B14F-4D97-AF65-F5344CB8AC3E}">
        <p14:creationId xmlns:p14="http://schemas.microsoft.com/office/powerpoint/2010/main" val="64049038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37112"/>
            <a:ext cx="8964488" cy="2088232"/>
          </a:xfrm>
        </p:spPr>
        <p:txBody>
          <a:bodyPr/>
          <a:lstStyle/>
          <a:p>
            <a:pPr algn="l"/>
            <a:r>
              <a:rPr lang="ru-RU" sz="2800" dirty="0">
                <a:solidFill>
                  <a:schemeClr val="tx1"/>
                </a:solidFill>
                <a:effectLst/>
              </a:rPr>
              <a:t>Фокус-группа – один из методов сбора и анализа информации в процессе 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исследований</a:t>
            </a:r>
            <a:r>
              <a:rPr lang="ru-RU" sz="2800" dirty="0">
                <a:solidFill>
                  <a:schemeClr val="tx1"/>
                </a:solidFill>
                <a:effectLst/>
              </a:rPr>
              <a:t>. Модератор – «дирижер», который «фокусирует» участников на вопросах.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лариса\Desktop\full_Focus-Group-477x63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96486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83654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0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ZVONOK_Zvuk_shkolnogo_zvonka_-_Zvuk_shkolnogo_zvon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09329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166</TotalTime>
  <Words>44</Words>
  <Application>Microsoft Office PowerPoint</Application>
  <PresentationFormat>Экран (4:3)</PresentationFormat>
  <Paragraphs>6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МОЙ ПРЕДМЕТ- МОЕ ПРИЗВАНЬЕ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Фокус-группа – один из методов сбора и анализа информации в процессе исследований. Модератор – «дирижер», который «фокусирует» участников на вопросах.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 Аркадьевнва</dc:creator>
  <cp:lastModifiedBy>Администратор</cp:lastModifiedBy>
  <cp:revision>20</cp:revision>
  <dcterms:created xsi:type="dcterms:W3CDTF">2012-02-09T12:24:10Z</dcterms:created>
  <dcterms:modified xsi:type="dcterms:W3CDTF">2017-06-02T16:23:03Z</dcterms:modified>
</cp:coreProperties>
</file>