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78" r:id="rId5"/>
    <p:sldId id="279" r:id="rId6"/>
    <p:sldId id="280" r:id="rId7"/>
    <p:sldId id="281" r:id="rId8"/>
    <p:sldId id="275" r:id="rId9"/>
    <p:sldId id="277" r:id="rId10"/>
    <p:sldId id="262" r:id="rId11"/>
    <p:sldId id="268" r:id="rId12"/>
    <p:sldId id="267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50002-CA0D-4718-AA14-0A46D4844D6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A1B40-0B71-4020-AD69-290CEE64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solidFill>
                  <a:srgbClr val="FFFF00"/>
                </a:solidFill>
              </a:rPr>
              <a:t>Наши добрые дела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невники-АЛЛАДИН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764704"/>
            <a:ext cx="655272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Твори добро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—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пусть не поймут.</a:t>
            </a:r>
            <a:b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Дари добро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—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пусть не вернётся!</a:t>
            </a:r>
            <a:b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Посей добро и там, и тут.</a:t>
            </a:r>
            <a:b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Пусть каждого оно коснётся!</a:t>
            </a:r>
            <a:b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b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Твори добро не для чего-то,</a:t>
            </a:r>
            <a:b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А от сердечной чистоты.</a:t>
            </a:r>
            <a:b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И если злом отплатит кто-то,</a:t>
            </a:r>
            <a:b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</a:b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То будет чист не он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—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lang="ru-RU" sz="3200" b="1" dirty="0">
                <a:solidFill>
                  <a:srgbClr val="FFFF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а ты!</a:t>
            </a:r>
          </a:p>
        </p:txBody>
      </p:sp>
      <p:pic>
        <p:nvPicPr>
          <p:cNvPr id="2052" name="Picture 4" descr="C:\Users\Администратор\AppData\Local\Microsoft\Windows\Temporary Internet Files\Content.IE5\72LO3LC5\Happy_Sun_wallpaper_by_azzza[1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404664"/>
            <a:ext cx="336037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3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9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age (1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55976" y="0"/>
            <a:ext cx="478802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4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6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ворите добро, приучайте себя к добрым поступкам - Картинка 8761/20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ена ВКонтакте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ЧНЫЕ СТРАНИЧКИ дневничка LidiyaRu - страница 9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000"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A94C3C-A1FF-4C70-898C-BA689396B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908720"/>
            <a:ext cx="5328592" cy="5229200"/>
          </a:xfrm>
          <a:prstGeom prst="rect">
            <a:avLst/>
          </a:prstGeom>
        </p:spPr>
      </p:pic>
    </p:spTree>
  </p:cSld>
  <p:clrMapOvr>
    <a:masterClrMapping/>
  </p:clrMapOvr>
  <p:transition advTm="7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4E6F0D-E174-4B77-9B4A-838519536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39BD2F-5A6B-4553-9CBC-7409A2B49B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932523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F8787-952C-4191-8E8D-D2F1EDDF7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59509D-EC6E-449A-B2F6-6911702012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405159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C7901F-1EAE-41AC-8762-8A250E77C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6975D68-25B8-47B4-9691-01BD9B250CA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65183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C9434F-613E-491E-9FFF-CD1ED5345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96529A6-B970-4288-B091-5172C94EA28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10578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47456" y="2204864"/>
            <a:ext cx="489654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908720"/>
            <a:ext cx="489654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10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4000"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64</Words>
  <Application>Microsoft Office PowerPoint</Application>
  <PresentationFormat>Экран (4:3)</PresentationFormat>
  <Paragraphs>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Tahoma</vt:lpstr>
      <vt:lpstr>Тема Office</vt:lpstr>
      <vt:lpstr>Наши добрые дела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X64</dc:creator>
  <cp:lastModifiedBy>Константин</cp:lastModifiedBy>
  <cp:revision>15</cp:revision>
  <dcterms:created xsi:type="dcterms:W3CDTF">2015-01-29T05:43:06Z</dcterms:created>
  <dcterms:modified xsi:type="dcterms:W3CDTF">2021-11-11T15:01:12Z</dcterms:modified>
</cp:coreProperties>
</file>