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6" d="100"/>
          <a:sy n="56" d="100"/>
        </p:scale>
        <p:origin x="60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A182D-0CE9-4E4F-90E5-946BCA7F0036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6A9C-0658-499F-8A09-3D47C9513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900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A182D-0CE9-4E4F-90E5-946BCA7F0036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6A9C-0658-499F-8A09-3D47C9513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73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A182D-0CE9-4E4F-90E5-946BCA7F0036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6A9C-0658-499F-8A09-3D47C9513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833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A182D-0CE9-4E4F-90E5-946BCA7F0036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6A9C-0658-499F-8A09-3D47C9513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199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A182D-0CE9-4E4F-90E5-946BCA7F0036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6A9C-0658-499F-8A09-3D47C9513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526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A182D-0CE9-4E4F-90E5-946BCA7F0036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6A9C-0658-499F-8A09-3D47C9513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73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A182D-0CE9-4E4F-90E5-946BCA7F0036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6A9C-0658-499F-8A09-3D47C9513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622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A182D-0CE9-4E4F-90E5-946BCA7F0036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6A9C-0658-499F-8A09-3D47C9513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59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A182D-0CE9-4E4F-90E5-946BCA7F0036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6A9C-0658-499F-8A09-3D47C9513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428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A182D-0CE9-4E4F-90E5-946BCA7F0036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6A9C-0658-499F-8A09-3D47C9513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904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A182D-0CE9-4E4F-90E5-946BCA7F0036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96A9C-0658-499F-8A09-3D47C9513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498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A182D-0CE9-4E4F-90E5-946BCA7F0036}" type="datetimeFigureOut">
              <a:rPr lang="ru-RU" smtClean="0"/>
              <a:t>30.05.2024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96A9C-0658-499F-8A09-3D47C9513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012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Цифра 9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65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90"/>
    </mc:Choice>
    <mc:Fallback>
      <p:transition spd="slow" advTm="249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519010"/>
              </p:ext>
            </p:extLst>
          </p:nvPr>
        </p:nvGraphicFramePr>
        <p:xfrm>
          <a:off x="4094018" y="1196828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3269280311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23818009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969009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4041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87950" y="-775854"/>
            <a:ext cx="2874505" cy="863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500" dirty="0" smtClean="0">
                <a:latin typeface="Propisi" panose="02000508030000020003" pitchFamily="2" charset="0"/>
              </a:rPr>
              <a:t>9</a:t>
            </a:r>
            <a:endParaRPr lang="ru-RU" sz="55500" dirty="0">
              <a:latin typeface="Propisi" panose="02000508030000020003" pitchFamily="2" charset="0"/>
            </a:endParaRPr>
          </a:p>
        </p:txBody>
      </p:sp>
      <p:pic>
        <p:nvPicPr>
          <p:cNvPr id="6" name="582e07d11db0555b8ce2de1a710575ff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22052" y="5952226"/>
            <a:ext cx="609600" cy="55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740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89"/>
    </mc:Choice>
    <mc:Fallback>
      <p:transition spd="slow" advTm="2189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 numSld="6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149" objId="6"/>
        <p14:triggerEvt type="onClick" time="1149" objId="6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519010"/>
              </p:ext>
            </p:extLst>
          </p:nvPr>
        </p:nvGraphicFramePr>
        <p:xfrm>
          <a:off x="4094018" y="1196828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3269280311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23818009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969009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4041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87950" y="-775854"/>
            <a:ext cx="2874505" cy="863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500" dirty="0" smtClean="0">
                <a:latin typeface="Propisi" panose="02000508030000020003" pitchFamily="2" charset="0"/>
              </a:rPr>
              <a:t>9</a:t>
            </a:r>
            <a:endParaRPr lang="ru-RU" sz="55500" dirty="0">
              <a:latin typeface="Propisi" panose="02000508030000020003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502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88543" y="928256"/>
            <a:ext cx="2434582" cy="303414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77663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58"/>
    </mc:Choice>
    <mc:Fallback>
      <p:transition spd="slow" advTm="27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519010"/>
              </p:ext>
            </p:extLst>
          </p:nvPr>
        </p:nvGraphicFramePr>
        <p:xfrm>
          <a:off x="4094018" y="1196828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3269280311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23818009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969009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4041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87950" y="-775854"/>
            <a:ext cx="2874505" cy="863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500" dirty="0" smtClean="0">
                <a:latin typeface="Propisi" panose="02000508030000020003" pitchFamily="2" charset="0"/>
              </a:rPr>
              <a:t>9</a:t>
            </a:r>
            <a:endParaRPr lang="ru-RU" sz="55500" dirty="0">
              <a:latin typeface="Propisi" panose="02000508030000020003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894" b="89939" l="7958" r="8996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10403" y="727108"/>
            <a:ext cx="3560738" cy="606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325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05"/>
    </mc:Choice>
    <mc:Fallback>
      <p:transition spd="slow" advTm="21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519010"/>
              </p:ext>
            </p:extLst>
          </p:nvPr>
        </p:nvGraphicFramePr>
        <p:xfrm>
          <a:off x="4094018" y="1196828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3269280311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23818009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969009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4041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87950" y="-775854"/>
            <a:ext cx="2874505" cy="863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500" dirty="0" smtClean="0">
                <a:latin typeface="Propisi" panose="02000508030000020003" pitchFamily="2" charset="0"/>
              </a:rPr>
              <a:t>9</a:t>
            </a:r>
            <a:endParaRPr lang="ru-RU" sz="55500" dirty="0">
              <a:latin typeface="Propisi" panose="02000508030000020003" pitchFamily="2" charset="0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 rot="11675235">
            <a:off x="7667625" y="1484313"/>
            <a:ext cx="865188" cy="153987"/>
          </a:xfrm>
          <a:prstGeom prst="homePlate">
            <a:avLst>
              <a:gd name="adj" fmla="val 140464"/>
            </a:avLst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2982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043"/>
    </mc:Choice>
    <mc:Fallback>
      <p:transition spd="slow" advTm="170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75 0.09027 C 0.02331 0.08055 0.02487 0.0706 0.02175 0.05902 C 0.01862 0.04699 0.00925 0.02963 0.003 0.01898 C -0.00325 0.00856 -0.00885 0.00046 -0.01588 -0.00486 C -0.02291 -0.01019 -0.02994 -0.01227 -0.03932 -0.01227 C -0.04883 -0.01227 -0.06276 -0.01135 -0.07213 -0.00486 C -0.08151 0.00185 -0.08711 0.0125 -0.0957 0.02685 C -0.10429 0.04166 -0.11692 0.06273 -0.12383 0.08264 C -0.13099 0.10277 -0.13398 0.12361 -0.13802 0.14652 C -0.14179 0.16875 -0.14661 0.19398 -0.14739 0.21759 C -0.14817 0.24143 -0.14739 0.26944 -0.14271 0.28958 C -0.13815 0.30902 -0.12864 0.32662 -0.11914 0.33703 C -0.10976 0.34722 -0.09726 0.35162 -0.08619 0.35277 C -0.07526 0.35416 -0.06354 0.35185 -0.05338 0.34514 C -0.04323 0.33842 -0.03463 0.32893 -0.02526 0.31319 C -0.01588 0.29699 -0.00403 0.27314 0.003 0.24953 C 0.01003 0.22546 0.01394 0.19514 0.01706 0.17014 C 0.02006 0.14514 0.02175 0.09976 0.02175 0.09861 C 0.02175 0.09745 0.0194 0.13842 0.01706 0.16226 C 0.01459 0.18588 0.01237 0.2125 0.00769 0.24143 C 0.00313 0.27083 -0.00494 0.30532 -0.01119 0.33703 C -0.01731 0.36875 -0.02135 0.3993 -0.02994 0.4324 C -0.03854 0.46551 -0.0526 0.50902 -0.06289 0.53588 C -0.07304 0.56226 -0.08151 0.57801 -0.09101 0.59143 C -0.10039 0.60486 -0.10911 0.60995 -0.11914 0.61527 C -0.12929 0.62037 -0.14179 0.62708 -0.15208 0.62291 C -0.16224 0.61921 -0.17396 0.60324 -0.18034 0.59143 C -0.18659 0.57963 -0.18724 0.56342 -0.18958 0.55162 C -0.19205 0.53958 -0.19362 0.52523 -0.19427 0.5199 " pathEditMode="relative" rAng="0" ptsTypes="AAAAAAAAAAAAAAAAAAAAAAAAAAAAA">
                                      <p:cBhvr>
                                        <p:cTn id="6" dur="1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16" y="21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519010"/>
              </p:ext>
            </p:extLst>
          </p:nvPr>
        </p:nvGraphicFramePr>
        <p:xfrm>
          <a:off x="4094018" y="1196828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3269280311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23818009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969009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4041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87950" y="-775854"/>
            <a:ext cx="2874505" cy="863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500" dirty="0" smtClean="0">
                <a:latin typeface="Propisi" panose="02000508030000020003" pitchFamily="2" charset="0"/>
              </a:rPr>
              <a:t>9</a:t>
            </a:r>
            <a:endParaRPr lang="ru-RU" sz="55500" dirty="0">
              <a:latin typeface="Propisi" panose="02000508030000020003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21" b="89914" l="9885" r="8997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33978" y="724617"/>
            <a:ext cx="4266651" cy="569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293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44"/>
    </mc:Choice>
    <mc:Fallback>
      <p:transition spd="slow" advTm="1844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7</Words>
  <Application>Microsoft Office PowerPoint</Application>
  <PresentationFormat>Широкоэкранный</PresentationFormat>
  <Paragraphs>6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Propisi</vt:lpstr>
      <vt:lpstr>Тема Office</vt:lpstr>
      <vt:lpstr>Цифра 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Цифра 9</dc:title>
  <dc:creator>Студент</dc:creator>
  <cp:lastModifiedBy>Студент</cp:lastModifiedBy>
  <cp:revision>2</cp:revision>
  <dcterms:created xsi:type="dcterms:W3CDTF">2024-05-29T21:41:01Z</dcterms:created>
  <dcterms:modified xsi:type="dcterms:W3CDTF">2024-05-29T22:01:20Z</dcterms:modified>
</cp:coreProperties>
</file>