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1" r:id="rId2"/>
    <p:sldId id="267" r:id="rId3"/>
    <p:sldId id="259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pPr algn="ctr"/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Признаки дружной семьи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r>
              <a:rPr lang="ru-RU" dirty="0" smtClean="0"/>
              <a:t>Члены семьи каждый ссорятся, обижают друг друга.</a:t>
            </a:r>
          </a:p>
          <a:p>
            <a:r>
              <a:rPr lang="ru-RU" dirty="0" smtClean="0"/>
              <a:t>Живут в одной квартире.</a:t>
            </a:r>
          </a:p>
          <a:p>
            <a:r>
              <a:rPr lang="ru-RU" dirty="0" smtClean="0"/>
              <a:t>Вместе занимаются домашним хозяйством.</a:t>
            </a:r>
          </a:p>
          <a:p>
            <a:r>
              <a:rPr lang="ru-RU" dirty="0" smtClean="0"/>
              <a:t>Каждый член семьи отдыхает отдельно.</a:t>
            </a:r>
          </a:p>
          <a:p>
            <a:r>
              <a:rPr lang="ru-RU" dirty="0" smtClean="0"/>
              <a:t>Вместе отдыхают и проводят своё свободное время.</a:t>
            </a:r>
          </a:p>
          <a:p>
            <a:r>
              <a:rPr lang="ru-RU" dirty="0" smtClean="0"/>
              <a:t>У каждого свой кошелёк.</a:t>
            </a:r>
          </a:p>
          <a:p>
            <a:r>
              <a:rPr lang="ru-RU" dirty="0" smtClean="0"/>
              <a:t>Члены семьи любят и не обижают друг друга.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Наша дружная семья\img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Физкультминутка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Дружно маме помогаем –</a:t>
            </a:r>
          </a:p>
          <a:p>
            <a:r>
              <a:rPr lang="ru-RU" dirty="0"/>
              <a:t>Пыль повсюду вытираем (махи руками)</a:t>
            </a:r>
          </a:p>
          <a:p>
            <a:r>
              <a:rPr lang="ru-RU" dirty="0"/>
              <a:t>Мы белье теперь стираем, (стирка руками)</a:t>
            </a:r>
          </a:p>
          <a:p>
            <a:r>
              <a:rPr lang="ru-RU" dirty="0"/>
              <a:t>Полощем и отжимаем. (движение руками)</a:t>
            </a:r>
          </a:p>
          <a:p>
            <a:r>
              <a:rPr lang="ru-RU" dirty="0"/>
              <a:t>Подметаем все кругом (наклоны)</a:t>
            </a:r>
          </a:p>
          <a:p>
            <a:r>
              <a:rPr lang="ru-RU" dirty="0"/>
              <a:t>И бегом за молоком. (бег на месте)</a:t>
            </a:r>
          </a:p>
          <a:p>
            <a:r>
              <a:rPr lang="ru-RU" dirty="0"/>
              <a:t>Маму вечером встречаем, (машем руками)</a:t>
            </a:r>
          </a:p>
          <a:p>
            <a:r>
              <a:rPr lang="ru-RU" dirty="0"/>
              <a:t>Двери настежь открываем, (разводим руки)</a:t>
            </a:r>
          </a:p>
          <a:p>
            <a:r>
              <a:rPr lang="ru-RU" dirty="0"/>
              <a:t>Маму крепко обнимаем. (обнимаем себя)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User\Рабочий стол\Наша дружная семья\0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66" y="0"/>
            <a:ext cx="912603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725051"/>
            <a:ext cx="4883319" cy="8535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0" y="2058435"/>
            <a:ext cx="2633700" cy="13473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2115" y="2072297"/>
            <a:ext cx="2633700" cy="13473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1427" y="2072297"/>
            <a:ext cx="2633700" cy="13473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9712" y="1547475"/>
            <a:ext cx="585267" cy="5121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2806" y="1627250"/>
            <a:ext cx="335309" cy="44504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1185" y="1559668"/>
            <a:ext cx="621846" cy="4877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282" y="3573016"/>
            <a:ext cx="2584928" cy="209720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29817" y="3591306"/>
            <a:ext cx="2816596" cy="20789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351790" y="3591306"/>
            <a:ext cx="2792210" cy="2078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Дом мечты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108" y="1700808"/>
            <a:ext cx="6072343" cy="4389437"/>
          </a:xfrm>
        </p:spPr>
      </p:pic>
      <p:sp>
        <p:nvSpPr>
          <p:cNvPr id="5" name="Прямоугольник 4"/>
          <p:cNvSpPr/>
          <p:nvPr/>
        </p:nvSpPr>
        <p:spPr>
          <a:xfrm>
            <a:off x="6237146" y="2492129"/>
            <a:ext cx="2818962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Понимание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37146" y="4025625"/>
            <a:ext cx="2818962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Любовь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01530" y="5494104"/>
            <a:ext cx="2854578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Взаимопомощь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223722" y="3201574"/>
            <a:ext cx="2832386" cy="71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Радость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222057" y="4773893"/>
            <a:ext cx="2834051" cy="6480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Уважение</a:t>
            </a:r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6127452" y="1195985"/>
            <a:ext cx="3016548" cy="12961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Дружная семья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530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extLst>
      <p:ext uri="{BB962C8B-B14F-4D97-AF65-F5344CB8AC3E}">
        <p14:creationId xmlns:p14="http://schemas.microsoft.com/office/powerpoint/2010/main" xmlns="" val="37075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230</TotalTime>
  <Words>128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Признаки дружной семьи</vt:lpstr>
      <vt:lpstr>Слайд 3</vt:lpstr>
      <vt:lpstr>Физкультминутка</vt:lpstr>
      <vt:lpstr>Слайд 5</vt:lpstr>
      <vt:lpstr>Слайд 6</vt:lpstr>
      <vt:lpstr>Дом мечты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сош12</cp:lastModifiedBy>
  <cp:revision>16</cp:revision>
  <dcterms:modified xsi:type="dcterms:W3CDTF">2023-02-22T05:27:32Z</dcterms:modified>
</cp:coreProperties>
</file>