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6" r:id="rId9"/>
    <p:sldId id="265" r:id="rId10"/>
    <p:sldId id="269" r:id="rId11"/>
    <p:sldId id="268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27" d="100"/>
          <a:sy n="27" d="100"/>
        </p:scale>
        <p:origin x="-2520" y="-90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69E04-9FF6-4D6A-9FCD-8496F89F3D9E}" type="datetimeFigureOut">
              <a:rPr lang="ru-RU" smtClean="0"/>
              <a:t>21.04.2021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49793-EEC3-4B1F-85A1-3401EF82F4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19071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69E04-9FF6-4D6A-9FCD-8496F89F3D9E}" type="datetimeFigureOut">
              <a:rPr lang="ru-RU" smtClean="0"/>
              <a:t>21.04.2021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49793-EEC3-4B1F-85A1-3401EF82F4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27462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69E04-9FF6-4D6A-9FCD-8496F89F3D9E}" type="datetimeFigureOut">
              <a:rPr lang="ru-RU" smtClean="0"/>
              <a:t>21.04.2021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49793-EEC3-4B1F-85A1-3401EF82F4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4161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69E04-9FF6-4D6A-9FCD-8496F89F3D9E}" type="datetimeFigureOut">
              <a:rPr lang="ru-RU" smtClean="0"/>
              <a:t>21.04.2021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49793-EEC3-4B1F-85A1-3401EF82F4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9047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69E04-9FF6-4D6A-9FCD-8496F89F3D9E}" type="datetimeFigureOut">
              <a:rPr lang="ru-RU" smtClean="0"/>
              <a:t>21.04.2021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49793-EEC3-4B1F-85A1-3401EF82F4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07473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69E04-9FF6-4D6A-9FCD-8496F89F3D9E}" type="datetimeFigureOut">
              <a:rPr lang="ru-RU" smtClean="0"/>
              <a:t>21.04.2021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49793-EEC3-4B1F-85A1-3401EF82F4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7579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69E04-9FF6-4D6A-9FCD-8496F89F3D9E}" type="datetimeFigureOut">
              <a:rPr lang="ru-RU" smtClean="0"/>
              <a:t>21.04.2021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49793-EEC3-4B1F-85A1-3401EF82F4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65841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69E04-9FF6-4D6A-9FCD-8496F89F3D9E}" type="datetimeFigureOut">
              <a:rPr lang="ru-RU" smtClean="0"/>
              <a:t>21.04.2021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49793-EEC3-4B1F-85A1-3401EF82F4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15439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69E04-9FF6-4D6A-9FCD-8496F89F3D9E}" type="datetimeFigureOut">
              <a:rPr lang="ru-RU" smtClean="0"/>
              <a:t>21.04.2021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49793-EEC3-4B1F-85A1-3401EF82F4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99862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69E04-9FF6-4D6A-9FCD-8496F89F3D9E}" type="datetimeFigureOut">
              <a:rPr lang="ru-RU" smtClean="0"/>
              <a:t>21.04.2021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49793-EEC3-4B1F-85A1-3401EF82F4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99478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69E04-9FF6-4D6A-9FCD-8496F89F3D9E}" type="datetimeFigureOut">
              <a:rPr lang="ru-RU" smtClean="0"/>
              <a:t>21.04.2021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49793-EEC3-4B1F-85A1-3401EF82F4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69115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469E04-9FF6-4D6A-9FCD-8496F89F3D9E}" type="datetimeFigureOut">
              <a:rPr lang="ru-RU" smtClean="0"/>
              <a:t>21.04.2021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449793-EEC3-4B1F-85A1-3401EF82F4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8877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03648" y="260649"/>
            <a:ext cx="7740352" cy="1296143"/>
          </a:xfrm>
        </p:spPr>
        <p:txBody>
          <a:bodyPr>
            <a:normAutofit/>
          </a:bodyPr>
          <a:lstStyle/>
          <a:p>
            <a:r>
              <a:rPr lang="ru-RU" sz="1600" b="1" dirty="0">
                <a:solidFill>
                  <a:schemeClr val="tx2"/>
                </a:solidFill>
              </a:rPr>
              <a:t>Муниципальное бюджетное общеобразовательное учреждение «</a:t>
            </a:r>
            <a:r>
              <a:rPr lang="ru-RU" sz="1600" b="1" dirty="0" err="1">
                <a:solidFill>
                  <a:schemeClr val="tx2"/>
                </a:solidFill>
              </a:rPr>
              <a:t>Корноуховская</a:t>
            </a:r>
            <a:r>
              <a:rPr lang="ru-RU" sz="1600" b="1" dirty="0">
                <a:solidFill>
                  <a:schemeClr val="tx2"/>
                </a:solidFill>
              </a:rPr>
              <a:t> основная общеобразовательная школа» Рыбно-Слободского муниципального района РТ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2400" b="1" dirty="0">
                <a:solidFill>
                  <a:schemeClr val="tx2"/>
                </a:solidFill>
              </a:rPr>
              <a:t>Автор-составитель мероприятия : руководитель школьного краеведческого кружка </a:t>
            </a:r>
            <a:r>
              <a:rPr lang="ru-RU" sz="2400" b="1" dirty="0" err="1">
                <a:solidFill>
                  <a:schemeClr val="tx2"/>
                </a:solidFill>
              </a:rPr>
              <a:t>Бадрутдинова</a:t>
            </a:r>
            <a:r>
              <a:rPr lang="ru-RU" sz="2400" b="1" dirty="0">
                <a:solidFill>
                  <a:schemeClr val="tx2"/>
                </a:solidFill>
              </a:rPr>
              <a:t> </a:t>
            </a:r>
            <a:r>
              <a:rPr lang="ru-RU" sz="2400" b="1" dirty="0" smtClean="0">
                <a:solidFill>
                  <a:schemeClr val="tx2"/>
                </a:solidFill>
              </a:rPr>
              <a:t>Г.Н.</a:t>
            </a:r>
            <a:endParaRPr lang="ru-RU" sz="2400" b="1" dirty="0">
              <a:solidFill>
                <a:schemeClr val="tx2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31640" y="1510378"/>
            <a:ext cx="7560840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sz="4000" b="1" i="1" dirty="0" smtClean="0">
              <a:solidFill>
                <a:srgbClr val="C00000"/>
              </a:solidFill>
            </a:endParaRPr>
          </a:p>
          <a:p>
            <a:pPr lvl="0"/>
            <a:endParaRPr lang="ru-RU" sz="4000" b="1" i="1" dirty="0">
              <a:solidFill>
                <a:srgbClr val="C00000"/>
              </a:solidFill>
            </a:endParaRPr>
          </a:p>
          <a:p>
            <a:pPr lvl="0"/>
            <a:r>
              <a:rPr lang="ru-RU" sz="4800" b="1" i="1" dirty="0" smtClean="0">
                <a:solidFill>
                  <a:srgbClr val="C00000"/>
                </a:solidFill>
              </a:rPr>
              <a:t>Пусть </a:t>
            </a:r>
            <a:r>
              <a:rPr lang="ru-RU" sz="4800" b="1" i="1" dirty="0">
                <a:solidFill>
                  <a:srgbClr val="C00000"/>
                </a:solidFill>
              </a:rPr>
              <a:t>всегда будет мир</a:t>
            </a:r>
            <a:r>
              <a:rPr lang="ru-RU" sz="4800" b="1" i="1" dirty="0" smtClean="0">
                <a:solidFill>
                  <a:srgbClr val="C00000"/>
                </a:solidFill>
              </a:rPr>
              <a:t>!</a:t>
            </a:r>
          </a:p>
          <a:p>
            <a:pPr algn="ctr"/>
            <a:r>
              <a:rPr lang="ru-RU" sz="2400" dirty="0">
                <a:solidFill>
                  <a:srgbClr val="C00000"/>
                </a:solidFill>
              </a:rPr>
              <a:t>Концерт, посвященный Дню </a:t>
            </a:r>
            <a:r>
              <a:rPr lang="ru-RU" sz="2400" dirty="0" smtClean="0">
                <a:solidFill>
                  <a:srgbClr val="C00000"/>
                </a:solidFill>
              </a:rPr>
              <a:t>Победы</a:t>
            </a:r>
          </a:p>
          <a:p>
            <a:endParaRPr lang="ru-RU" sz="2400" dirty="0"/>
          </a:p>
          <a:p>
            <a:endParaRPr lang="ru-RU" sz="2400" dirty="0"/>
          </a:p>
          <a:p>
            <a:pPr lvl="0"/>
            <a:endParaRPr lang="ru-RU" sz="2400" b="1" i="1" dirty="0" smtClean="0">
              <a:solidFill>
                <a:srgbClr val="C00000"/>
              </a:solidFill>
            </a:endParaRPr>
          </a:p>
          <a:p>
            <a:pPr lvl="0"/>
            <a:endParaRPr lang="ru-RU" sz="2400" b="1" i="1" dirty="0">
              <a:solidFill>
                <a:srgbClr val="C00000"/>
              </a:solidFill>
            </a:endParaRPr>
          </a:p>
          <a:p>
            <a:pPr lvl="0"/>
            <a:endParaRPr lang="ru-RU" sz="2400" b="1" i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60032" y="6237312"/>
            <a:ext cx="14986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2"/>
                </a:solidFill>
              </a:rPr>
              <a:t>Апрель, 2021</a:t>
            </a:r>
            <a:endParaRPr lang="ru-RU" b="1" dirty="0">
              <a:solidFill>
                <a:schemeClr val="tx2"/>
              </a:solidFill>
            </a:endParaRPr>
          </a:p>
        </p:txBody>
      </p:sp>
      <p:pic>
        <p:nvPicPr>
          <p:cNvPr id="4098" name="Picture 2" descr="C:\Users\Домашний\Videos\Documents\фотолар\9 май, последний звонок\DSCN065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6771" y="1510378"/>
            <a:ext cx="1866521" cy="1399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2183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404664"/>
            <a:ext cx="7200800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95323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222" y="332656"/>
            <a:ext cx="7752861" cy="58146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0758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Домашний\Videos\Documents\фотолар\9 май, последний звонок\DSCN064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76672"/>
            <a:ext cx="3298313" cy="2473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568" y="3096046"/>
            <a:ext cx="8194431" cy="2709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19126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Домашний\Videos\Documents\фотолар\9 май, последний звонок\DSCN064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60648"/>
            <a:ext cx="2828132" cy="2121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351088"/>
            <a:ext cx="7812360" cy="4506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2759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Домашний\Videos\Documents\фотолар\9 май, последний звонок\DSCN065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157" y="1600200"/>
            <a:ext cx="6429686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302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Домашний\Videos\Documents\фотолар\дети войны встреча\DSCN06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60648"/>
            <a:ext cx="2430270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Домашний\Videos\Documents\фотолар\дети войны встреча\DSCN061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916832"/>
            <a:ext cx="3513059" cy="2634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Домашний\Videos\Documents\фотолар\дети войны встреча\DSCN062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7847" y="4513385"/>
            <a:ext cx="3126153" cy="2344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771800" y="5085184"/>
            <a:ext cx="26812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Дети войны </a:t>
            </a:r>
            <a:endParaRPr lang="ru-RU" sz="36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8936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84006" y="274638"/>
            <a:ext cx="5202793" cy="1143000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Никто не забыт,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6146" name="Picture 2" descr="C:\Users\Домашний\Videos\Documents\детсдад\Максимов Егор Семёнович\WhatsApp Image 2020-05-04 at 08.29.24.jpe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37" t="14624" r="10717" b="13979"/>
          <a:stretch/>
        </p:blipFill>
        <p:spPr bwMode="auto">
          <a:xfrm>
            <a:off x="1115616" y="1"/>
            <a:ext cx="2368391" cy="2933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Домашний\Videos\Documents\марш памяти\IMG_20180411_13063047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3722534"/>
            <a:ext cx="2051720" cy="2929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Домашний\Videos\Documents\марш памяти\IMG_20180411_11171179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564904"/>
            <a:ext cx="2542140" cy="1906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547664" y="5013176"/>
            <a:ext cx="48463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C00000"/>
                </a:solidFill>
              </a:rPr>
              <a:t>Ничто не забыто </a:t>
            </a:r>
            <a:endParaRPr lang="ru-RU" sz="4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096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63688" y="5085184"/>
            <a:ext cx="6923112" cy="1040979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Рыбная Слобода- Родина 9 героев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32656"/>
            <a:ext cx="6336704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9578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mtdata.ru/u14/photoB713/20872223722-0/original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2780" y="255420"/>
            <a:ext cx="8005833" cy="600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1204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35896" y="274638"/>
            <a:ext cx="5050904" cy="1930226"/>
          </a:xfrm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rgbClr val="C00000"/>
                </a:solidFill>
              </a:rPr>
              <a:t>Пусть всегда будет мир</a:t>
            </a:r>
            <a:r>
              <a:rPr lang="ru-RU" dirty="0" smtClean="0">
                <a:solidFill>
                  <a:srgbClr val="C00000"/>
                </a:solidFill>
              </a:rPr>
              <a:t>!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7170" name="Picture 2" descr="C:\Users\Домашний\Videos\Documents\детсдад\9май отчет\IMG_20180504_10092987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6901"/>
            <a:ext cx="2397056" cy="3196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Домашний\Videos\Documents\детсдад\9май отчет\IMG_20180504_10461916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4" t="-23615" r="-3664" b="23615"/>
          <a:stretch/>
        </p:blipFill>
        <p:spPr bwMode="auto">
          <a:xfrm>
            <a:off x="6012159" y="2471585"/>
            <a:ext cx="3289811" cy="4386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Домашний\Videos\Documents\детсдад\9май отчет\IMG_20180504_11301370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474144"/>
            <a:ext cx="2920864" cy="2190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3177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</TotalTime>
  <Words>56</Words>
  <Application>Microsoft Office PowerPoint</Application>
  <PresentationFormat>Экран (4:3)</PresentationFormat>
  <Paragraphs>15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Муниципальное бюджетное общеобразовательное учреждение «Корноуховская основная общеобразовательная школа» Рыбно-Слободского муниципального района РТ</vt:lpstr>
      <vt:lpstr>Презентация PowerPoint</vt:lpstr>
      <vt:lpstr>Презентация PowerPoint</vt:lpstr>
      <vt:lpstr>Презентация PowerPoint</vt:lpstr>
      <vt:lpstr>Презентация PowerPoint</vt:lpstr>
      <vt:lpstr>Никто не забыт,</vt:lpstr>
      <vt:lpstr>Презентация PowerPoint</vt:lpstr>
      <vt:lpstr>Презентация PowerPoint</vt:lpstr>
      <vt:lpstr>Пусть всегда будет мир!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Домашний</dc:creator>
  <cp:lastModifiedBy>Домашний</cp:lastModifiedBy>
  <cp:revision>6</cp:revision>
  <dcterms:created xsi:type="dcterms:W3CDTF">2021-04-21T18:47:17Z</dcterms:created>
  <dcterms:modified xsi:type="dcterms:W3CDTF">2021-04-21T20:53:49Z</dcterms:modified>
</cp:coreProperties>
</file>