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6" r:id="rId3"/>
    <p:sldId id="305" r:id="rId4"/>
    <p:sldId id="304" r:id="rId5"/>
    <p:sldId id="303" r:id="rId6"/>
    <p:sldId id="302" r:id="rId7"/>
    <p:sldId id="314" r:id="rId8"/>
    <p:sldId id="301" r:id="rId9"/>
    <p:sldId id="300" r:id="rId10"/>
    <p:sldId id="299" r:id="rId11"/>
    <p:sldId id="298" r:id="rId12"/>
    <p:sldId id="297" r:id="rId13"/>
    <p:sldId id="296" r:id="rId14"/>
    <p:sldId id="295" r:id="rId15"/>
    <p:sldId id="294" r:id="rId16"/>
    <p:sldId id="293" r:id="rId17"/>
    <p:sldId id="292" r:id="rId18"/>
    <p:sldId id="291" r:id="rId19"/>
    <p:sldId id="290" r:id="rId20"/>
    <p:sldId id="307" r:id="rId21"/>
    <p:sldId id="308" r:id="rId22"/>
    <p:sldId id="309" r:id="rId23"/>
    <p:sldId id="310" r:id="rId24"/>
    <p:sldId id="312" r:id="rId25"/>
    <p:sldId id="313" r:id="rId26"/>
    <p:sldId id="28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425567-E3EC-4A3F-B9F7-9195A277608E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C6DCB3-FB7F-4FD7-9BDE-0DB71986C6D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&#1084;&#1091;&#1079;&#1099;&#1082;&#1072;%20&#1082;%20&#1092;&#1077;&#1089;&#1090;&#1080;&#1074;&#1072;&#1083;&#1103;&#1084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629472" cy="2664296"/>
          </a:xfrm>
        </p:spPr>
        <p:txBody>
          <a:bodyPr>
            <a:noAutofit/>
          </a:bodyPr>
          <a:lstStyle/>
          <a:p>
            <a:pPr algn="l"/>
            <a:r>
              <a:rPr lang="ru-RU" sz="6000" dirty="0" smtClean="0">
                <a:solidFill>
                  <a:srgbClr val="FF0000"/>
                </a:solidFill>
              </a:rPr>
              <a:t>        ПАТРИОТИЧЕСКОЕ ВОСПИТАНИЕ                               В  ДОУ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56992"/>
            <a:ext cx="7854696" cy="2592288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 algn="l"/>
            <a:r>
              <a:rPr lang="ru-RU" sz="2000" dirty="0" smtClean="0"/>
              <a:t>ДОСМАМБЕТОВА  ЛЕНУРА ХИКМАТУЛЛАЕВНА</a:t>
            </a:r>
          </a:p>
          <a:p>
            <a:pPr algn="l"/>
            <a:r>
              <a:rPr lang="ru-RU" sz="2000" dirty="0" smtClean="0"/>
              <a:t> </a:t>
            </a:r>
            <a:r>
              <a:rPr lang="ru-RU" sz="2000" smtClean="0"/>
              <a:t>СТАРШИЙ ВОСПИТАТЕЛЬ МБДОУ </a:t>
            </a:r>
            <a:r>
              <a:rPr lang="ru-RU" sz="2000" dirty="0" smtClean="0"/>
              <a:t>«ЛАСТОЧКА»</a:t>
            </a:r>
          </a:p>
          <a:p>
            <a:pPr algn="l"/>
            <a:r>
              <a:rPr lang="ru-RU" sz="2000" dirty="0" smtClean="0"/>
              <a:t>СЕЛО ГЛИНКА САКСКИЙ РАЙОН РЕСПУБЛИКА КРЫМ</a:t>
            </a:r>
          </a:p>
        </p:txBody>
      </p:sp>
      <p:pic>
        <p:nvPicPr>
          <p:cNvPr id="1026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692696"/>
            <a:ext cx="602688" cy="900000"/>
          </a:xfrm>
          <a:prstGeom prst="rect">
            <a:avLst/>
          </a:prstGeom>
          <a:noFill/>
        </p:spPr>
      </p:pic>
      <p:pic>
        <p:nvPicPr>
          <p:cNvPr id="5" name="музыка к фестиваля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6" showWhenStopped="0"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723227" cy="1080000"/>
          </a:xfrm>
          <a:prstGeom prst="rect">
            <a:avLst/>
          </a:prstGeom>
          <a:noFill/>
        </p:spPr>
      </p:pic>
      <p:pic>
        <p:nvPicPr>
          <p:cNvPr id="6146" name="Picture 2" descr="C:\Users\Администратор\Desktop\0_13599b_b40fbb51_X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723227" cy="1080000"/>
          </a:xfrm>
          <a:prstGeom prst="rect">
            <a:avLst/>
          </a:prstGeom>
          <a:noFill/>
        </p:spPr>
      </p:pic>
      <p:pic>
        <p:nvPicPr>
          <p:cNvPr id="7170" name="Picture 2" descr="C:\Users\Администратор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ФОРМЫ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        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723227" cy="108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185934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ЭКСКУРСИИ</a:t>
            </a:r>
          </a:p>
          <a:p>
            <a:r>
              <a:rPr lang="ru-RU" sz="2400" dirty="0" smtClean="0"/>
              <a:t>ЗАНЯТИЯ</a:t>
            </a:r>
          </a:p>
          <a:p>
            <a:r>
              <a:rPr lang="ru-RU" sz="2400" dirty="0" smtClean="0"/>
              <a:t>УЧАСТИЕ В КОНКУРСАХ</a:t>
            </a:r>
          </a:p>
          <a:p>
            <a:r>
              <a:rPr lang="ru-RU" sz="2400" dirty="0" smtClean="0"/>
              <a:t>ДЕТСКИЕ ПРОЕКТЫ</a:t>
            </a:r>
          </a:p>
          <a:p>
            <a:r>
              <a:rPr lang="ru-RU" sz="2400" dirty="0" smtClean="0"/>
              <a:t>СПОРТИВНЫЕ ПРАЗДНИКИ</a:t>
            </a:r>
          </a:p>
          <a:p>
            <a:r>
              <a:rPr lang="ru-RU" sz="2400" dirty="0" smtClean="0"/>
              <a:t>ВЫСТАВКИ ДЕТСКИХ РАБОТ</a:t>
            </a:r>
          </a:p>
          <a:p>
            <a:r>
              <a:rPr lang="ru-RU" sz="2400" dirty="0" smtClean="0"/>
              <a:t>ТЕАТРАЛИЗОВАННЫЕ ПРЕДСТАВЛЕНИЯ</a:t>
            </a:r>
          </a:p>
          <a:p>
            <a:r>
              <a:rPr lang="ru-RU" sz="2400" dirty="0" smtClean="0"/>
              <a:t>ДОСУГИ</a:t>
            </a:r>
          </a:p>
          <a:p>
            <a:r>
              <a:rPr lang="ru-RU" sz="2400" dirty="0" smtClean="0"/>
              <a:t>ПРОВЕДЕНИЕ ПАТРИОТИЧЕСКИХ ПРАЗДНИКОВ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" dur="123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9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1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</a:rPr>
              <a:t>САКСКИЙ РАЙОН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Сакский_район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132856"/>
            <a:ext cx="469465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 СЕЛО ГЛИНКА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400881358e0c4bf6cbb95a9c54c6bb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060848"/>
            <a:ext cx="5688632" cy="3888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</a:rPr>
              <a:t>ЭКСКУРСИИ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image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060848"/>
            <a:ext cx="5496139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 ЗАНЯТИЯ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723227" cy="1080000"/>
          </a:xfrm>
          <a:prstGeom prst="rect">
            <a:avLst/>
          </a:prstGeom>
          <a:noFill/>
        </p:spPr>
      </p:pic>
      <p:pic>
        <p:nvPicPr>
          <p:cNvPr id="4" name="Picture 2" descr="C:\Users\Администратор\Desktop\img4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060848"/>
            <a:ext cx="447000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</a:rPr>
              <a:t>ПАТРИОТИЧЕСКИЕ ПРАЗДНИКИ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5" descr="C:\Users\Администратор\Desktop\глинки презентация\img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717" y="2060848"/>
            <a:ext cx="4941491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2014!                                         </a:t>
            </a:r>
            <a:r>
              <a:rPr lang="ru-RU" sz="4400" b="1" dirty="0" smtClean="0">
                <a:solidFill>
                  <a:srgbClr val="FFC000"/>
                </a:solidFill>
              </a:rPr>
              <a:t>2014!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глинки презентация\im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060848"/>
            <a:ext cx="5205218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</a:rPr>
              <a:t>КРЫМСКАЯ ВЕСНА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глинки презентация\image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060848"/>
            <a:ext cx="5267012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</a:rPr>
              <a:t>СЕЛО ГЛИНКА, УЛ. САДОВАЯ, Д.12</a:t>
            </a:r>
            <a:endParaRPr lang="ru-RU" sz="4400" b="1" dirty="0">
              <a:solidFill>
                <a:srgbClr val="FFC000"/>
              </a:solidFill>
            </a:endParaRPr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36912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5955" y="2577306"/>
            <a:ext cx="599631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</a:rPr>
              <a:t>КРЫМСКАЯ ВЕСНА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4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глинки презентация\image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060848"/>
            <a:ext cx="480000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</a:rPr>
              <a:t>КРЫМСКАЯ ВЕСНА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4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глинки презентация\image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88840"/>
            <a:ext cx="488005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</a:rPr>
              <a:t>КРЫМСКАЯ ВЕСНА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4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глинки презентация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88840"/>
            <a:ext cx="5391734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C000"/>
                </a:solidFill>
              </a:rPr>
              <a:t>ПАТРИОТИЧЕСКИЕ ПРАЗДНИКИ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4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image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88840"/>
            <a:ext cx="5256112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C000"/>
                </a:solidFill>
              </a:rPr>
              <a:t>СПИСОК </a:t>
            </a:r>
            <a:br>
              <a:rPr lang="ru-RU" sz="4400" b="1" dirty="0" smtClean="0">
                <a:solidFill>
                  <a:srgbClr val="FFC000"/>
                </a:solidFill>
              </a:rPr>
            </a:br>
            <a:r>
              <a:rPr lang="ru-RU" sz="4400" b="1" dirty="0" smtClean="0">
                <a:solidFill>
                  <a:srgbClr val="FFC000"/>
                </a:solidFill>
              </a:rPr>
              <a:t>ИСПОЛЬЗОВАННОЙ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4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img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88840"/>
            <a:ext cx="5682974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ПАТРИОТИЧЕСКИЕ ЧУВСТВА НЕЛЬЗЯ ВОСПИТАТЬ ЗА ОДИН ДЕНЬ ИЛИ ГОД!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Picture 2" descr="C:\Users\Администратор\Desktop\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492896"/>
            <a:ext cx="480000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sz="4400" b="1" dirty="0" smtClean="0">
                <a:solidFill>
                  <a:srgbClr val="FF0000"/>
                </a:solidFill>
              </a:rPr>
              <a:t>ЦЕЛЬ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723227" cy="1080000"/>
          </a:xfrm>
          <a:prstGeom prst="rect">
            <a:avLst/>
          </a:prstGeom>
          <a:noFill/>
        </p:spPr>
      </p:pic>
      <p:pic>
        <p:nvPicPr>
          <p:cNvPr id="3075" name="Picture 3" descr="C:\Users\Администратор\Desktop\0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Патриотическое воспитание?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723227" cy="1080000"/>
          </a:xfrm>
          <a:prstGeom prst="rect">
            <a:avLst/>
          </a:prstGeom>
          <a:noFill/>
        </p:spPr>
      </p:pic>
      <p:pic>
        <p:nvPicPr>
          <p:cNvPr id="4098" name="Picture 2" descr="C:\Users\Администратор\Desktop\img_user_file_54f454bc2b637_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4900" b="1" dirty="0" smtClean="0">
                <a:solidFill>
                  <a:srgbClr val="FF0000"/>
                </a:solidFill>
              </a:rPr>
              <a:t>Патриотическое воспитание !</a:t>
            </a:r>
            <a:endParaRPr lang="ru-RU" sz="49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723227" cy="1080000"/>
          </a:xfrm>
          <a:prstGeom prst="rect">
            <a:avLst/>
          </a:prstGeom>
          <a:noFill/>
        </p:spPr>
      </p:pic>
      <p:pic>
        <p:nvPicPr>
          <p:cNvPr id="8194" name="Picture 2" descr="C:\Users\Администратор\Desktop\глинки презентация\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88840"/>
            <a:ext cx="479465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НАПРАВЛЕНИЕ ПАТРИОТЧЕСКОГО  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                    ВОСПИТАНИЯ В ДОУ </a:t>
            </a:r>
            <a:endParaRPr lang="ru-RU" sz="4400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723227" cy="108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img4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988840"/>
            <a:ext cx="590345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КОМПОНЕНТЫ 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ПАТРИОТИЧЕСКОГО ВОСПИТАНИЯ</a:t>
            </a:r>
            <a:endParaRPr lang="ru-RU" dirty="0"/>
          </a:p>
        </p:txBody>
      </p:sp>
      <p:pic>
        <p:nvPicPr>
          <p:cNvPr id="1026" name="Picture 2" descr="C:\Users\Администратор\Desktop\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04864"/>
            <a:ext cx="5903750" cy="3600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204864"/>
            <a:ext cx="723227" cy="1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СИСТЕМА РАБОТЫ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723227" cy="108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27483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СЕМЬЯ</a:t>
            </a:r>
          </a:p>
          <a:p>
            <a:r>
              <a:rPr lang="ru-RU" sz="2000" b="1" dirty="0" smtClean="0"/>
              <a:t>ДЕТСКИЙ САД</a:t>
            </a:r>
          </a:p>
          <a:p>
            <a:r>
              <a:rPr lang="ru-RU" sz="2000" b="1" dirty="0" smtClean="0"/>
              <a:t>РОДНАЯ УЛИЦА</a:t>
            </a:r>
          </a:p>
          <a:p>
            <a:r>
              <a:rPr lang="ru-RU" sz="2000" b="1" dirty="0" smtClean="0"/>
              <a:t>ПРАВА И ОБЯЗАННОСТИ</a:t>
            </a:r>
          </a:p>
          <a:p>
            <a:r>
              <a:rPr lang="ru-RU" sz="2000" b="1" dirty="0" smtClean="0"/>
              <a:t>РЕСПУБЛИКА</a:t>
            </a:r>
          </a:p>
          <a:p>
            <a:r>
              <a:rPr lang="ru-RU" sz="2000" b="1" dirty="0" smtClean="0"/>
              <a:t>СТОЛИЦА</a:t>
            </a:r>
          </a:p>
          <a:p>
            <a:r>
              <a:rPr lang="ru-RU" sz="2000" b="1" dirty="0" smtClean="0"/>
              <a:t>СИМВОЛИКА</a:t>
            </a:r>
          </a:p>
          <a:p>
            <a:r>
              <a:rPr lang="ru-RU" sz="2000" b="1" dirty="0" smtClean="0"/>
              <a:t>РОДНОЙ ГОРОД, СЕЛО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*</a:t>
            </a:r>
            <a:endParaRPr lang="ru-RU" dirty="0"/>
          </a:p>
        </p:txBody>
      </p:sp>
      <p:pic>
        <p:nvPicPr>
          <p:cNvPr id="2050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723227" cy="1080000"/>
          </a:xfrm>
          <a:prstGeom prst="rect">
            <a:avLst/>
          </a:prstGeom>
          <a:noFill/>
        </p:spPr>
      </p:pic>
      <p:pic>
        <p:nvPicPr>
          <p:cNvPr id="5122" name="Picture 2" descr="C:\Users\Администратор\Desktop\0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</TotalTime>
  <Words>133</Words>
  <Application>Microsoft Office PowerPoint</Application>
  <PresentationFormat>Экран (4:3)</PresentationFormat>
  <Paragraphs>61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        ПАТРИОТИЧЕСКОЕ ВОСПИТАНИЕ                               В  ДОУ</vt:lpstr>
      <vt:lpstr> СЕЛО ГЛИНКА, УЛ. САДОВАЯ, Д.12</vt:lpstr>
      <vt:lpstr>                         ЦЕЛЬ</vt:lpstr>
      <vt:lpstr>Патриотическое воспитание?</vt:lpstr>
      <vt:lpstr> Патриотическое воспитание !</vt:lpstr>
      <vt:lpstr>НАПРАВЛЕНИЕ ПАТРИОТЧЕСКОГО                       ВОСПИТАНИЯ В ДОУ </vt:lpstr>
      <vt:lpstr> КОМПОНЕНТЫ  ПАТРИОТИЧЕСКОГО ВОСПИТАНИЯ</vt:lpstr>
      <vt:lpstr>СИСТЕМА РАБОТЫ</vt:lpstr>
      <vt:lpstr>*</vt:lpstr>
      <vt:lpstr>1</vt:lpstr>
      <vt:lpstr>2</vt:lpstr>
      <vt:lpstr>ФОРМЫ РАБОТЫ</vt:lpstr>
      <vt:lpstr> САКСКИЙ РАЙОН</vt:lpstr>
      <vt:lpstr> СЕЛО ГЛИНКА</vt:lpstr>
      <vt:lpstr> ЭКСКУРСИИ</vt:lpstr>
      <vt:lpstr> ЗАНЯТИЯ</vt:lpstr>
      <vt:lpstr> ПАТРИОТИЧЕСКИЕ ПРАЗДНИКИ</vt:lpstr>
      <vt:lpstr> 2014!                                         2014!</vt:lpstr>
      <vt:lpstr> КРЫМСКАЯ ВЕСНА</vt:lpstr>
      <vt:lpstr> КРЫМСКАЯ ВЕСНА</vt:lpstr>
      <vt:lpstr> КРЫМСКАЯ ВЕСНА</vt:lpstr>
      <vt:lpstr> КРЫМСКАЯ ВЕСНА</vt:lpstr>
      <vt:lpstr> ПАТРИОТИЧЕСКИЕ ПРАЗДНИКИ</vt:lpstr>
      <vt:lpstr> СПИСОК  ИСПОЛЬЗОВАННОЙ ЛИТЕРАТУРЫ</vt:lpstr>
      <vt:lpstr>   ПАТРИОТИЧЕСКИЕ ЧУВСТВА НЕЛЬЗЯ ВОСПИТАТЬ ЗА ОДИН ДЕНЬ ИЛИ ГОД! </vt:lpstr>
      <vt:lpstr>Слайд 26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                              В  ДОУ</dc:title>
  <dc:creator>XTreme.ws</dc:creator>
  <cp:lastModifiedBy>XTreme.ws</cp:lastModifiedBy>
  <cp:revision>31</cp:revision>
  <dcterms:created xsi:type="dcterms:W3CDTF">2018-03-20T04:55:28Z</dcterms:created>
  <dcterms:modified xsi:type="dcterms:W3CDTF">2018-03-20T07:57:10Z</dcterms:modified>
</cp:coreProperties>
</file>