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20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C0299-6AD3-4308-86D8-0DCB8861578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9F23F-E8F1-46CC-9B6E-D5902E356D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9F23F-E8F1-46CC-9B6E-D5902E356D4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839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4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210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473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404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15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70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96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27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8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35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F1C58-9F92-48C1-8ACC-10E28F106429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70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0"/>
            <a:ext cx="7143800" cy="1357298"/>
          </a:xfrm>
          <a:solidFill>
            <a:srgbClr val="FFFF00">
              <a:alpha val="17000"/>
            </a:srgbClr>
          </a:solidFill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Четыре среды жизни на Земле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143636" y="6776941"/>
            <a:ext cx="410773" cy="1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9858412" y="357166"/>
            <a:ext cx="7072356" cy="7143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10" descr="{2EEB2B32-8C49-4067-93FF-A17E09CFA4D8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357430"/>
            <a:ext cx="3521639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КИТООБРАЗНЫ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500174"/>
            <a:ext cx="4572032" cy="281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resAFF28261-F36F-401F-BB93-75B0459B818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4357694"/>
            <a:ext cx="4572064" cy="27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9" descr="Бактери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838308" cy="207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9036422" y="83622"/>
            <a:ext cx="1662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4F81BD">
                    <a:lumMod val="60000"/>
                    <a:lumOff val="40000"/>
                  </a:srgbClr>
                </a:solidFill>
                <a:hlinkClick r:id="rId3"/>
              </a:rPr>
              <a:t>Prezentacii.com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675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0"/>
            <a:ext cx="400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</a:rPr>
              <a:t>ОСНОВНЫЕ ЦАРСТВА  </a:t>
            </a:r>
          </a:p>
          <a:p>
            <a:pPr marL="342900" indent="-342900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</a:rPr>
              <a:t> ЖИВЫХ ОРГАНИЗМОВ:</a:t>
            </a:r>
            <a:r>
              <a:rPr lang="ru-RU" sz="2400" b="1" dirty="0" smtClean="0">
                <a:latin typeface="Arial" pitchFamily="34" charset="0"/>
              </a:rPr>
              <a:t>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 smtClean="0">
                <a:latin typeface="Arial" pitchFamily="34" charset="0"/>
              </a:rPr>
              <a:t>Бактерии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 smtClean="0">
                <a:latin typeface="Arial" pitchFamily="34" charset="0"/>
              </a:rPr>
              <a:t>Грибы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 smtClean="0">
                <a:latin typeface="Arial" pitchFamily="34" charset="0"/>
              </a:rPr>
              <a:t>Растения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400" b="1" dirty="0" smtClean="0">
                <a:latin typeface="Arial" pitchFamily="34" charset="0"/>
              </a:rPr>
              <a:t>Животные</a:t>
            </a:r>
            <a:endParaRPr lang="ru-RU" sz="2400" b="1" dirty="0">
              <a:latin typeface="Arial" pitchFamily="34" charset="0"/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02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285992"/>
            <a:ext cx="9339814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</a:t>
            </a:r>
            <a:r>
              <a:rPr lang="ru-RU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 </a:t>
            </a:r>
            <a:endParaRPr lang="ru-RU" sz="5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6011863" y="2636838"/>
            <a:ext cx="2447925" cy="2520950"/>
            <a:chOff x="251520" y="1196752"/>
            <a:chExt cx="2448272" cy="2520280"/>
          </a:xfrm>
        </p:grpSpPr>
        <p:pic>
          <p:nvPicPr>
            <p:cNvPr id="13316" name="Picture 4" descr="http://s49.radikal.ru/i125/1109/ed/f3583222cac5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2967" y="2060122"/>
              <a:ext cx="2305377" cy="16569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251520" y="119675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Наземно-воздушная</a:t>
              </a:r>
            </a:p>
          </p:txBody>
        </p: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3203575" y="4149725"/>
            <a:ext cx="2447925" cy="2519363"/>
            <a:chOff x="6372200" y="4077072"/>
            <a:chExt cx="2448272" cy="2520280"/>
          </a:xfrm>
        </p:grpSpPr>
        <p:pic>
          <p:nvPicPr>
            <p:cNvPr id="13318" name="Picture 6" descr="http://www.homecveti.ru/wp-content/uploads/2012/01/germination-seeds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443648" y="4940986"/>
              <a:ext cx="2305377" cy="1656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372200" y="407707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Почвенная </a:t>
              </a:r>
            </a:p>
          </p:txBody>
        </p:sp>
      </p:grp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250825" y="2492375"/>
            <a:ext cx="2449513" cy="2570163"/>
            <a:chOff x="611560" y="4149080"/>
            <a:chExt cx="2448272" cy="2569246"/>
          </a:xfrm>
        </p:grpSpPr>
        <p:pic>
          <p:nvPicPr>
            <p:cNvPr id="13320" name="Picture 8" descr="http://de.shram.kiev.ua/img/health/images/stories/travnik/viscum_album0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2962" y="5013959"/>
              <a:ext cx="2305468" cy="17043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611560" y="4149080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5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Организменная</a:t>
              </a:r>
            </a:p>
          </p:txBody>
        </p:sp>
      </p:grpSp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3132138" y="1268413"/>
            <a:ext cx="2447925" cy="2520950"/>
            <a:chOff x="4499992" y="1196752"/>
            <a:chExt cx="2448272" cy="2520280"/>
          </a:xfrm>
        </p:grpSpPr>
        <p:pic>
          <p:nvPicPr>
            <p:cNvPr id="13314" name="Picture 2" descr="http://klubkrasoti.ru/content/image/39(13)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71439" y="2060122"/>
              <a:ext cx="2305377" cy="16569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4499992" y="1196752"/>
              <a:ext cx="2448272" cy="79208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Водная</a:t>
              </a:r>
              <a:r>
                <a:rPr lang="ru-RU" sz="32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267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Водная среда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Наличие минеральных солей</a:t>
            </a:r>
          </a:p>
          <a:p>
            <a:r>
              <a:rPr lang="ru-RU" sz="3600" b="1" dirty="0" smtClean="0"/>
              <a:t>Мало кислорода</a:t>
            </a:r>
          </a:p>
          <a:p>
            <a:r>
              <a:rPr lang="ru-RU" sz="3600" b="1" dirty="0" smtClean="0"/>
              <a:t>Мало света</a:t>
            </a:r>
          </a:p>
          <a:p>
            <a:r>
              <a:rPr lang="ru-RU" sz="3600" b="1" dirty="0" smtClean="0"/>
              <a:t>Нет резких перепадов температуры</a:t>
            </a:r>
            <a:endParaRPr lang="ru-RU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3208744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aqamir.ru/pic_plant/3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000108"/>
            <a:ext cx="3384376" cy="253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1/61/530/61530558_1279115465_100979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342558"/>
            <a:ext cx="3384375" cy="2515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Am01_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1142984"/>
            <a:ext cx="1414215" cy="1362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Rept17_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786322"/>
            <a:ext cx="3571900" cy="213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черепахи-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5231422"/>
            <a:ext cx="5500694" cy="169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каракатицы и кальмар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4339" y="3571876"/>
            <a:ext cx="556966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829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Наземно-воздушная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Обилие воздуха</a:t>
            </a:r>
          </a:p>
          <a:p>
            <a:r>
              <a:rPr lang="ru-RU" sz="3600" b="1" dirty="0" smtClean="0"/>
              <a:t>Много света</a:t>
            </a:r>
          </a:p>
          <a:p>
            <a:r>
              <a:rPr lang="ru-RU" sz="3600" b="1" dirty="0" smtClean="0"/>
              <a:t>Большие колебания температуры</a:t>
            </a:r>
          </a:p>
          <a:p>
            <a:r>
              <a:rPr lang="ru-RU" sz="3600" b="1" dirty="0" smtClean="0"/>
              <a:t>Большие колебания влажности</a:t>
            </a:r>
          </a:p>
          <a:p>
            <a:r>
              <a:rPr lang="ru-RU" sz="3600" b="1" dirty="0" smtClean="0"/>
              <a:t>Большая роль ветра</a:t>
            </a:r>
            <a:endParaRPr lang="ru-RU" sz="3600" b="1" dirty="0"/>
          </a:p>
        </p:txBody>
      </p:sp>
      <p:pic>
        <p:nvPicPr>
          <p:cNvPr id="3074" name="Picture 2" descr="http://upload.wikimedia.org/wikipedia/commons/8/83/Socotra_dragon_tre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086120"/>
            <a:ext cx="3850183" cy="2637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r1.harunyahya.com/functions/thumb.php?image=http://207.44.240.34/Image/galeriler/Ic_Acici_Manzaralar/Ic_Acici_Manzaralar_1325667487327278.jpg&amp;width=6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03489"/>
            <a:ext cx="4643438" cy="305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xa-xa.org/uploads/posts/2011-04/1303200544_57ef2b4034b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785247"/>
            <a:ext cx="4714876" cy="3072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Spid17_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1142984"/>
            <a:ext cx="148928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142984"/>
            <a:ext cx="1857388" cy="135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res4975C4F8-2464-42EE-9B62-31F4807C3AE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4500570"/>
            <a:ext cx="4628081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478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Почвенная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" y="1218878"/>
            <a:ext cx="8229600" cy="452596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Нет света</a:t>
            </a:r>
          </a:p>
          <a:p>
            <a:r>
              <a:rPr lang="ru-RU" sz="3600" b="1" dirty="0" smtClean="0"/>
              <a:t>Небольшие перепады температуры и влажности в течении суток</a:t>
            </a:r>
          </a:p>
          <a:p>
            <a:r>
              <a:rPr lang="ru-RU" sz="3600" b="1" dirty="0" smtClean="0"/>
              <a:t>Мало кислорода</a:t>
            </a:r>
            <a:endParaRPr lang="ru-RU" sz="3600" b="1" dirty="0"/>
          </a:p>
        </p:txBody>
      </p:sp>
      <p:pic>
        <p:nvPicPr>
          <p:cNvPr id="4098" name="Picture 2" descr="http://zoology.okstate.edu/zoo_lrc/biol1114/sample_tests/pics/germinatio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6870"/>
            <a:ext cx="3816364" cy="501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legom.ru/f/blog/photos/green_soi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18878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nationalgeographic.com.tr/ngm/0809/images/mercek/mercek.3.1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440439" cy="258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2482719"/>
            <a:ext cx="8480999" cy="1743251"/>
          </a:xfrm>
          <a:prstGeom prst="roundRect">
            <a:avLst/>
          </a:prstGeom>
          <a:solidFill>
            <a:srgbClr val="FF00FF">
              <a:alpha val="23922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Почва – это поверхностный плодородный слой суши, образованный из смеси минеральных и органических  веществ 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 descr="res967A81DE-48A2-4F75-A119-CCE27D35FC1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1070" y="3643314"/>
            <a:ext cx="428624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Млекопитающие-землеро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689426"/>
            <a:ext cx="3571900" cy="316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9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Организменная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Паразиты зависят от хозяина</a:t>
            </a:r>
          </a:p>
          <a:p>
            <a:r>
              <a:rPr lang="ru-RU" sz="3600" b="1" dirty="0" smtClean="0"/>
              <a:t>Жизнь внутри другого организма характеризуется  постоянством. </a:t>
            </a:r>
            <a:endParaRPr lang="ru-RU" sz="3600" b="1" dirty="0"/>
          </a:p>
        </p:txBody>
      </p:sp>
      <p:pic>
        <p:nvPicPr>
          <p:cNvPr id="5122" name="Picture 2" descr="http://i12.fastpic.ru/big/2011/0112/5d/4db07bb32c3458844dbf0b6d8decb95d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785926"/>
            <a:ext cx="3247770" cy="433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r.academic.ru/pictures/frwiki/67/Cuscuta_parasite_plan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857364"/>
            <a:ext cx="3143272" cy="4191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Ins02_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71538" cy="115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Ins02_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47008" y="0"/>
            <a:ext cx="1096992" cy="117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50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3571876"/>
            <a:ext cx="1846664" cy="246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ж"/>
          <p:cNvPicPr>
            <a:picLocks noChangeAspect="1" noChangeArrowheads="1"/>
          </p:cNvPicPr>
          <p:nvPr/>
        </p:nvPicPr>
        <p:blipFill>
          <a:blip r:embed="rId6"/>
          <a:srcRect r="4530"/>
          <a:stretch>
            <a:fillRect/>
          </a:stretch>
        </p:blipFill>
        <p:spPr bwMode="auto">
          <a:xfrm>
            <a:off x="3786182" y="3500438"/>
            <a:ext cx="1714512" cy="260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34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Основные выводы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FontTx/>
              <a:buAutoNum type="arabicPeriod"/>
            </a:pPr>
            <a:r>
              <a:rPr lang="ru-RU" b="1" dirty="0" smtClean="0"/>
              <a:t>Живые организмы делятся на 4 царства.</a:t>
            </a:r>
          </a:p>
          <a:p>
            <a:pPr marL="0" indent="0">
              <a:buFontTx/>
              <a:buAutoNum type="arabicPeriod"/>
            </a:pPr>
            <a:r>
              <a:rPr lang="ru-RU" b="1" dirty="0" smtClean="0"/>
              <a:t> Они обитают в различных средах обитания.</a:t>
            </a:r>
          </a:p>
          <a:p>
            <a:pPr marL="0" indent="0">
              <a:buFontTx/>
              <a:buAutoNum type="arabicPeriod"/>
            </a:pPr>
            <a:r>
              <a:rPr lang="ru-RU" b="1" dirty="0" smtClean="0"/>
              <a:t> Все организмы приспособлены к условиям среды обитания.</a:t>
            </a:r>
          </a:p>
          <a:p>
            <a:endParaRPr lang="ru-RU" dirty="0"/>
          </a:p>
        </p:txBody>
      </p:sp>
      <p:pic>
        <p:nvPicPr>
          <p:cNvPr id="4" name="Picture 13" descr="49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285860"/>
            <a:ext cx="214310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{24BDB620-7CDE-4465-B744-CD8E3D170FB0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95314"/>
            <a:ext cx="3428992" cy="306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{1A92FBB3-31B5-4B52-BB62-F3BDA4895187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837399"/>
            <a:ext cx="2286016" cy="30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Многообразие гриб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0009" y="3857628"/>
            <a:ext cx="2863991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118</Words>
  <Application>Microsoft Office PowerPoint</Application>
  <PresentationFormat>Экран (4:3)</PresentationFormat>
  <Paragraphs>38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Четыре среды жизни на Земле</vt:lpstr>
      <vt:lpstr>Слайд 2</vt:lpstr>
      <vt:lpstr>Среды жизни  </vt:lpstr>
      <vt:lpstr>Водная среда</vt:lpstr>
      <vt:lpstr>Наземно-воздушная</vt:lpstr>
      <vt:lpstr>Почвенная </vt:lpstr>
      <vt:lpstr>Организменная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Четыре среды жизни на Земле</dc:title>
  <dc:creator>user</dc:creator>
  <cp:lastModifiedBy>Евгения</cp:lastModifiedBy>
  <cp:revision>58</cp:revision>
  <dcterms:created xsi:type="dcterms:W3CDTF">2012-09-19T11:14:11Z</dcterms:created>
  <dcterms:modified xsi:type="dcterms:W3CDTF">2021-09-22T00:56:41Z</dcterms:modified>
</cp:coreProperties>
</file>