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70" r:id="rId4"/>
    <p:sldId id="27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2BD5"/>
    <a:srgbClr val="C8C8F4"/>
    <a:srgbClr val="FF0066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2487" autoAdjust="0"/>
  </p:normalViewPr>
  <p:slideViewPr>
    <p:cSldViewPr>
      <p:cViewPr varScale="1">
        <p:scale>
          <a:sx n="69" d="100"/>
          <a:sy n="69" d="100"/>
        </p:scale>
        <p:origin x="141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5020C-74EA-4BD7-8354-6BC36FF4F151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3E4C-C08E-4783-8262-2618F53DD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5020C-74EA-4BD7-8354-6BC36FF4F151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3E4C-C08E-4783-8262-2618F53DD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5020C-74EA-4BD7-8354-6BC36FF4F151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3E4C-C08E-4783-8262-2618F53DD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5020C-74EA-4BD7-8354-6BC36FF4F151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3E4C-C08E-4783-8262-2618F53DD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5020C-74EA-4BD7-8354-6BC36FF4F151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3E4C-C08E-4783-8262-2618F53DD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5020C-74EA-4BD7-8354-6BC36FF4F151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3E4C-C08E-4783-8262-2618F53DD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5020C-74EA-4BD7-8354-6BC36FF4F151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3E4C-C08E-4783-8262-2618F53DD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5020C-74EA-4BD7-8354-6BC36FF4F151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3E4C-C08E-4783-8262-2618F53DD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5020C-74EA-4BD7-8354-6BC36FF4F151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3E4C-C08E-4783-8262-2618F53DD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5020C-74EA-4BD7-8354-6BC36FF4F151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3E4C-C08E-4783-8262-2618F53DD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5020C-74EA-4BD7-8354-6BC36FF4F151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A3E4C-C08E-4783-8262-2618F53DD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5020C-74EA-4BD7-8354-6BC36FF4F151}" type="datetimeFigureOut">
              <a:rPr lang="ru-RU" smtClean="0"/>
              <a:pPr/>
              <a:t>02.09.2021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A3E4C-C08E-4783-8262-2618F53DD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file:///I:\&#1070;&#1084;&#1072;&#1090;&#1086;&#1074;&#1072;%20&#1057;&#1070;&#1058;\&#1056;&#1054;&#1051;&#1048;&#1050;&#1048;\&#1070;&#1084;&#1072;&#1090;&#1086;&#1074;&#1072;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082;&#1083;&#1080;&#1087;%202.mp4" TargetMode="External"/><Relationship Id="rId5" Type="http://schemas.openxmlformats.org/officeDocument/2006/relationships/hyperlink" Target="&#1082;&#1083;&#1080;&#1087;.mp4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82;&#1083;&#1080;&#1087;%20&#1089;&#1086;&#1073;&#1072;&#1082;&#1072;.mp4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2" action="ppaction://hlinkpres?slideindex=1&amp;slidetitle=" tooltip="слайд1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615" y="-13752"/>
            <a:ext cx="9162613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953487"/>
            <a:ext cx="3630698" cy="2951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98592" y="1134172"/>
            <a:ext cx="622478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2B2BD5"/>
                </a:solidFill>
                <a:latin typeface="Georgia" panose="02040502050405020303" pitchFamily="18" charset="0"/>
              </a:rPr>
              <a:t>5 «П»</a:t>
            </a:r>
          </a:p>
          <a:p>
            <a:pPr algn="ctr"/>
            <a:r>
              <a:rPr lang="ru-RU" sz="6000" b="1" dirty="0" smtClean="0">
                <a:solidFill>
                  <a:srgbClr val="2B2BD5"/>
                </a:solidFill>
                <a:latin typeface="Georgia" panose="02040502050405020303" pitchFamily="18" charset="0"/>
              </a:rPr>
              <a:t> в реализации </a:t>
            </a:r>
          </a:p>
          <a:p>
            <a:pPr algn="ctr"/>
            <a:r>
              <a:rPr lang="ru-RU" sz="6000" b="1" dirty="0" smtClean="0">
                <a:solidFill>
                  <a:srgbClr val="2B2BD5"/>
                </a:solidFill>
                <a:latin typeface="Georgia" panose="02040502050405020303" pitchFamily="18" charset="0"/>
              </a:rPr>
              <a:t>проекта</a:t>
            </a:r>
            <a:endParaRPr lang="ru-RU" sz="6000" b="1" dirty="0">
              <a:solidFill>
                <a:srgbClr val="2B2BD5"/>
              </a:solidFill>
              <a:latin typeface="Georgia" panose="020405020504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4221088"/>
            <a:ext cx="6643165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700" b="1" i="1" dirty="0" smtClean="0">
                <a:latin typeface="Georgia" panose="02040502050405020303" pitchFamily="18" charset="0"/>
              </a:rPr>
              <a:t>Юматова Светлана Геннадьевна</a:t>
            </a:r>
          </a:p>
          <a:p>
            <a:pPr algn="ctr"/>
            <a:r>
              <a:rPr lang="ru-RU" sz="2700" b="1" i="1" dirty="0" smtClean="0">
                <a:latin typeface="Georgia" panose="02040502050405020303" pitchFamily="18" charset="0"/>
              </a:rPr>
              <a:t>МБОУ «Средняя  </a:t>
            </a:r>
            <a:r>
              <a:rPr lang="ru-RU" sz="2700" b="1" i="1" dirty="0" smtClean="0">
                <a:latin typeface="Georgia" panose="02040502050405020303" pitchFamily="18" charset="0"/>
              </a:rPr>
              <a:t>школа № </a:t>
            </a:r>
            <a:r>
              <a:rPr lang="ru-RU" sz="2700" b="1" i="1" dirty="0" smtClean="0">
                <a:latin typeface="Georgia" panose="02040502050405020303" pitchFamily="18" charset="0"/>
              </a:rPr>
              <a:t>71»</a:t>
            </a:r>
            <a:endParaRPr lang="ru-RU" sz="2700" b="1" i="1" dirty="0" smtClean="0">
              <a:latin typeface="Georgia" panose="02040502050405020303" pitchFamily="18" charset="0"/>
            </a:endParaRPr>
          </a:p>
          <a:p>
            <a:pPr algn="ctr"/>
            <a:r>
              <a:rPr lang="ru-RU" sz="2700" b="1" i="1" dirty="0">
                <a:latin typeface="Georgia" panose="02040502050405020303" pitchFamily="18" charset="0"/>
              </a:rPr>
              <a:t>г</a:t>
            </a:r>
            <a:r>
              <a:rPr lang="ru-RU" sz="2700" b="1" i="1" dirty="0" smtClean="0">
                <a:latin typeface="Georgia" panose="02040502050405020303" pitchFamily="18" charset="0"/>
              </a:rPr>
              <a:t>. Дзержинск</a:t>
            </a:r>
            <a:endParaRPr lang="ru-RU" sz="2700" b="1" i="1" dirty="0">
              <a:latin typeface="Georgia" panose="02040502050405020303" pitchFamily="18" charset="0"/>
            </a:endParaRPr>
          </a:p>
        </p:txBody>
      </p:sp>
      <p:sp>
        <p:nvSpPr>
          <p:cNvPr id="6" name="TextBox 5">
            <a:hlinkClick r:id="rId5" action="ppaction://hlinkfile"/>
          </p:cNvPr>
          <p:cNvSpPr txBox="1"/>
          <p:nvPr/>
        </p:nvSpPr>
        <p:spPr>
          <a:xfrm>
            <a:off x="179512" y="6281445"/>
            <a:ext cx="194421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hlinkClick r:id="rId5" action="ppaction://hlinkfile"/>
              </a:rPr>
              <a:t>клип.</a:t>
            </a:r>
            <a:r>
              <a:rPr lang="en-US" dirty="0" smtClean="0">
                <a:solidFill>
                  <a:schemeClr val="bg1"/>
                </a:solidFill>
                <a:hlinkClick r:id="rId5" action="ppaction://hlinkfile"/>
              </a:rPr>
              <a:t>mp4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5043" y="6466111"/>
            <a:ext cx="1305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75000"/>
                  </a:schemeClr>
                </a:solidFill>
                <a:hlinkClick r:id="rId6" action="ppaction://hlinkfile"/>
              </a:rPr>
              <a:t>клип 2.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hlinkClick r:id="rId6" action="ppaction://hlinkfile"/>
              </a:rPr>
              <a:t>mp4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C:\Documents and Settings\Admin.MICROSOF-26D14B\%D0%A0%D0%B0%D0%B1%D0%BE%D1%87%D0%B8%D0%B9 %D1%81%D1%82%D0%BE%D0%BB\%D1%84%D0%BE%D0%B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:\Documents and Settings\Admin.MICROSOF-26D14B\%D0%A0%D0%B0%D0%B1%D0%BE%D1%87%D0%B8%D0%B9 %D1%81%D1%82%D0%BE%D0%BB\%D1%84%D0%BE%D0%B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img.redro.pl/obrazy/temat-szycia-400-328022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/>
          <a:srcRect b="62500"/>
          <a:stretch>
            <a:fillRect/>
          </a:stretch>
        </p:blipFill>
        <p:spPr bwMode="auto">
          <a:xfrm>
            <a:off x="11" y="0"/>
            <a:ext cx="9148879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/>
          <a:srcRect t="67708"/>
          <a:stretch>
            <a:fillRect/>
          </a:stretch>
        </p:blipFill>
        <p:spPr bwMode="auto">
          <a:xfrm>
            <a:off x="-4879" y="4643446"/>
            <a:ext cx="9148879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 cstate="print"/>
          <a:srcRect t="37500" r="64863" b="32291"/>
          <a:stretch>
            <a:fillRect/>
          </a:stretch>
        </p:blipFill>
        <p:spPr bwMode="auto">
          <a:xfrm>
            <a:off x="11" y="2571744"/>
            <a:ext cx="3214667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2" cstate="print"/>
          <a:srcRect l="64809" t="37500" b="32291"/>
          <a:stretch>
            <a:fillRect/>
          </a:stretch>
        </p:blipFill>
        <p:spPr bwMode="auto">
          <a:xfrm>
            <a:off x="5929322" y="2571744"/>
            <a:ext cx="321956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2" cstate="print"/>
          <a:srcRect l="32795" t="68750" r="38314"/>
          <a:stretch>
            <a:fillRect/>
          </a:stretch>
        </p:blipFill>
        <p:spPr bwMode="auto">
          <a:xfrm>
            <a:off x="3143240" y="2571744"/>
            <a:ext cx="2643206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2" cstate="print"/>
          <a:srcRect l="32795" t="68750" r="38314"/>
          <a:stretch>
            <a:fillRect/>
          </a:stretch>
        </p:blipFill>
        <p:spPr bwMode="auto">
          <a:xfrm>
            <a:off x="4143372" y="2500306"/>
            <a:ext cx="2643206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2080599" y="1465672"/>
            <a:ext cx="676875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2B2BD5"/>
                </a:solidFill>
                <a:latin typeface="Times New Roman" pitchFamily="18" charset="0"/>
                <a:cs typeface="Times New Roman" pitchFamily="18" charset="0"/>
              </a:rPr>
              <a:t>ПРОЕКТ – это пять «П»:</a:t>
            </a:r>
          </a:p>
          <a:p>
            <a:endParaRPr lang="ru-RU" sz="4000" b="1" dirty="0" smtClean="0">
              <a:solidFill>
                <a:srgbClr val="2B2BD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rgbClr val="2B2BD5"/>
                </a:solidFill>
                <a:latin typeface="Times New Roman" pitchFamily="18" charset="0"/>
                <a:cs typeface="Times New Roman" pitchFamily="18" charset="0"/>
              </a:rPr>
              <a:t> проблема;</a:t>
            </a: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rgbClr val="2B2BD5"/>
                </a:solidFill>
                <a:latin typeface="Times New Roman" pitchFamily="18" charset="0"/>
                <a:cs typeface="Times New Roman" pitchFamily="18" charset="0"/>
              </a:rPr>
              <a:t> планирование;</a:t>
            </a: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rgbClr val="2B2BD5"/>
                </a:solidFill>
                <a:latin typeface="Times New Roman" pitchFamily="18" charset="0"/>
                <a:cs typeface="Times New Roman" pitchFamily="18" charset="0"/>
              </a:rPr>
              <a:t> поиск информации;</a:t>
            </a: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rgbClr val="2B2BD5"/>
                </a:solidFill>
                <a:latin typeface="Times New Roman" pitchFamily="18" charset="0"/>
                <a:cs typeface="Times New Roman" pitchFamily="18" charset="0"/>
              </a:rPr>
              <a:t> продукт;</a:t>
            </a: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rgbClr val="2B2BD5"/>
                </a:solidFill>
                <a:latin typeface="Times New Roman" pitchFamily="18" charset="0"/>
                <a:cs typeface="Times New Roman" pitchFamily="18" charset="0"/>
              </a:rPr>
              <a:t> презентация.</a:t>
            </a:r>
            <a:endParaRPr lang="ru-RU" sz="4000" b="1" dirty="0">
              <a:solidFill>
                <a:srgbClr val="2B2BD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0514"/>
            <a:ext cx="9144000" cy="689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Picture 2" descr="http://irebenok.com/images/prod_photos/00-00015599_7.jpeg?w=14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00" b="95833" l="1711" r="9973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80034" y="1062285"/>
            <a:ext cx="7239000" cy="5715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1128951"/>
            <a:ext cx="1705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Для Ольги</a:t>
            </a:r>
            <a:endParaRPr lang="ru-RU" sz="24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0496" y="357166"/>
            <a:ext cx="1384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Сувенир</a:t>
            </a:r>
            <a:endParaRPr lang="ru-RU" sz="24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15206" y="1142984"/>
            <a:ext cx="1357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Собачка</a:t>
            </a:r>
            <a:endParaRPr lang="ru-RU" sz="24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00892" y="2643182"/>
            <a:ext cx="1274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Мягкая</a:t>
            </a:r>
            <a:endParaRPr lang="ru-RU" sz="24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768" y="4572008"/>
            <a:ext cx="1776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Маленькая</a:t>
            </a:r>
            <a:endParaRPr lang="ru-RU" sz="24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2986" y="4195786"/>
            <a:ext cx="2027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Как сделать?</a:t>
            </a:r>
            <a:endParaRPr lang="ru-RU" sz="24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3050" y="2643182"/>
            <a:ext cx="1471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Игрушка</a:t>
            </a:r>
            <a:endParaRPr lang="ru-RU" sz="24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6" descr="https://i.ytimg.com/vi/bEPAbS-SRlg/maxres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https://i.ytimg.com/vi/bEPAbS-SRlg/maxresdefault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https://i.ytimg.com/vi/bEPAbS-SRlg/maxresdefault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725" y="0"/>
            <a:ext cx="93154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6381328"/>
            <a:ext cx="2361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слайд1</a:t>
            </a:r>
            <a:r>
              <a:rPr lang="ru-RU" sz="1600" dirty="0" smtClean="0">
                <a:solidFill>
                  <a:srgbClr val="C8C8F4"/>
                </a:solidFill>
                <a:hlinkClick r:id="rId3" action="ppaction://hlinkfile"/>
              </a:rPr>
              <a:t>клип собака.</a:t>
            </a:r>
            <a:r>
              <a:rPr lang="en-US" sz="1600" dirty="0" smtClean="0">
                <a:solidFill>
                  <a:srgbClr val="C8C8F4"/>
                </a:solidFill>
                <a:hlinkClick r:id="rId3" action="ppaction://hlinkfile"/>
              </a:rPr>
              <a:t>mp4</a:t>
            </a:r>
            <a:endParaRPr lang="ru-RU" sz="1600" dirty="0">
              <a:solidFill>
                <a:srgbClr val="C8C8F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9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529</TotalTime>
  <Words>62</Words>
  <Application>Microsoft Office PowerPoint</Application>
  <PresentationFormat>Экран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Юматова</dc:creator>
  <cp:lastModifiedBy>User</cp:lastModifiedBy>
  <cp:revision>61</cp:revision>
  <dcterms:created xsi:type="dcterms:W3CDTF">2018-01-07T09:44:50Z</dcterms:created>
  <dcterms:modified xsi:type="dcterms:W3CDTF">2021-09-02T08:12:21Z</dcterms:modified>
</cp:coreProperties>
</file>