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11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1543794-5E18-42F0-949D-93400EEF2B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1D0176F-0DAB-4D60-ADAC-B6432E69FF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501F832-948B-4927-B8BC-EC4B970EE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4EAE-BFAB-4BD5-9243-B1D1854DFB0F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5EC71F2-93A9-4B0D-91CA-BDFA5FD28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A0B5C9-226E-49E8-BA34-33BE02F33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1857-B8FD-4B6C-B6FD-1C32D6DE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34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8DF6949-F534-4A4C-91A5-377E72047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62EDC22-BB05-4F2B-BA92-3EF6630062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D262855-8B27-47F5-A31C-0B757698D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4EAE-BFAB-4BD5-9243-B1D1854DFB0F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969B131-86A6-4968-BBE1-8F5819F2F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7B707B2-1AD1-4E4E-93FE-D685E0A90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1857-B8FD-4B6C-B6FD-1C32D6DE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41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63CFBEBC-D22E-4C24-9565-F33BEC12BD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C674CDB-B76F-4DDD-BC77-D476C34014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A556F1F-3D1B-4DC4-A833-6B9927FDD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4EAE-BFAB-4BD5-9243-B1D1854DFB0F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E771CC1-9B52-4B65-A511-62DA4DA28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2D7DC89-7BE8-4E96-8C1B-D9EA07DFF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1857-B8FD-4B6C-B6FD-1C32D6DE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464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FC8462-6103-4816-AE9E-679AEC3F3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C7A6B25-04E0-4099-803E-90337CED9E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E9E3FA8-85A9-4A4D-AC55-99EAEFCA6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4EAE-BFAB-4BD5-9243-B1D1854DFB0F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D605A1B-4E0A-4A66-80F2-F9439C95F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161B33B-A1E1-484C-9825-B58024968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1857-B8FD-4B6C-B6FD-1C32D6DE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715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82CC9F-B236-4512-9E6C-23017ACED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F8FD216-B606-4724-B7E8-B6C503906C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A3682D9-82B0-44D3-9FAF-F78D6B000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4EAE-BFAB-4BD5-9243-B1D1854DFB0F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542C9B7-2400-46F2-B7F0-46FE7B189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B3DB344-D11F-4541-B89F-8306D5CEF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1857-B8FD-4B6C-B6FD-1C32D6DE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774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A08ECA-B8B1-4264-AA53-96E937AED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DA6932C-CD50-49D6-ADEE-38D1B330C9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C5A7B09-24F3-457A-B591-8F3F7891DC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7C1CA9B-B266-42DC-8ABA-12BB01C58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4EAE-BFAB-4BD5-9243-B1D1854DFB0F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4DEBD9F-D8AC-48FB-902F-D558CD279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EA91FF6-0E90-43C7-A4F4-EDC789F37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1857-B8FD-4B6C-B6FD-1C32D6DE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75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41A92A-BB52-4550-B0CF-F29EA3F7F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A65FF89-86D2-4C72-881D-0F55108B4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104515A-C794-4BEE-BB74-CF31F0E866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121C396-10FA-49A2-92E1-9D774D7EE6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A054771-7BEB-4EA8-9D43-9ACD0F4E4E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AFE2F133-5880-4922-9DFB-1B37AD076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4EAE-BFAB-4BD5-9243-B1D1854DFB0F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1EF866E9-7ED4-440F-B233-509AD17DD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1F1D571-35E6-4640-9344-3E751C087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1857-B8FD-4B6C-B6FD-1C32D6DE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145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7F2E0B-50BE-447D-80C1-745A37B41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6C448E2-092B-433F-B5E1-18858D1BC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4EAE-BFAB-4BD5-9243-B1D1854DFB0F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E8C498F-AE46-4498-B52E-06AEAB5C5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0A489C2-CF91-448A-AC74-BA241B614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1857-B8FD-4B6C-B6FD-1C32D6DE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300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F7B2DF5-BB32-41D8-A96D-77A959DF3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4EAE-BFAB-4BD5-9243-B1D1854DFB0F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4255B0D-6D23-4505-A02A-28C0DA77E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3397C9A-6327-464B-B588-1B273A32C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1857-B8FD-4B6C-B6FD-1C32D6DE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051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47361D6-281D-4FCC-B624-678082B92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F5B41B0-76E0-4E41-B665-3C34C1E10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FA8F3FD-4AD7-4198-AE3A-91BC1C3697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6EC790E-8CF7-4071-8648-B55675585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4EAE-BFAB-4BD5-9243-B1D1854DFB0F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FC06DE4-5BC3-4A5C-AFD0-FDEEC770F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CAF9C4B-9787-4D21-B8AD-26620B327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1857-B8FD-4B6C-B6FD-1C32D6DE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586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5AEDD6-7FDC-4E92-8709-F221620E0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09EE7137-2163-4201-B6B7-1222A451E7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EF369D4-610C-40C2-A1C4-F0C6FAA3AF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C915031-0DD4-4E13-90A1-7FD6A5958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4EAE-BFAB-4BD5-9243-B1D1854DFB0F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CAE20FD-94DA-4354-8B00-4BBC8F147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8B19456-ADC2-47DE-8F6C-5CF414C17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1857-B8FD-4B6C-B6FD-1C32D6DE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776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51E04EF-3A81-4D00-80D6-ED5529E74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AD685EA-EFDD-4BB2-A911-2975883C9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BF08354-314F-4E47-A362-457829A200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34EAE-BFAB-4BD5-9243-B1D1854DFB0F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C8B2DE0-0D3D-42EB-9A5D-72027A82B1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6207503-E032-4E1D-AE82-1DD784E269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21857-B8FD-4B6C-B6FD-1C32D6DE31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35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12" Type="http://schemas.microsoft.com/office/2007/relationships/hdphoto" Target="../media/hdphoto4.wdp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microsoft.com/office/2007/relationships/hdphoto" Target="../media/hdphoto1.wdp"/><Relationship Id="rId11" Type="http://schemas.openxmlformats.org/officeDocument/2006/relationships/image" Target="../media/image4.png"/><Relationship Id="rId5" Type="http://schemas.openxmlformats.org/officeDocument/2006/relationships/image" Target="../media/image1.png"/><Relationship Id="rId10" Type="http://schemas.microsoft.com/office/2007/relationships/hdphoto" Target="../media/hdphoto3.wdp"/><Relationship Id="rId4" Type="http://schemas.openxmlformats.org/officeDocument/2006/relationships/audio" Target="../media/audio1.wav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microsoft.com/office/2007/relationships/hdphoto" Target="../media/hdphoto5.wdp"/><Relationship Id="rId4" Type="http://schemas.openxmlformats.org/officeDocument/2006/relationships/audio" Target="../media/audio1.wav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microsoft.com/office/2007/relationships/hdphoto" Target="../media/hdphoto6.wdp"/><Relationship Id="rId5" Type="http://schemas.openxmlformats.org/officeDocument/2006/relationships/image" Target="../media/image10.png"/><Relationship Id="rId10" Type="http://schemas.openxmlformats.org/officeDocument/2006/relationships/image" Target="../media/image5.png"/><Relationship Id="rId4" Type="http://schemas.openxmlformats.org/officeDocument/2006/relationships/audio" Target="../media/audio1.wav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Вилка" descr="Изображение выглядит как посуда, лож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C036E535-7D87-4933-AFBC-8F5DC08D3EC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026" b="91714" l="5144" r="94498">
                        <a14:foregroundMark x1="10407" y1="83427" x2="13995" y2="92090"/>
                        <a14:foregroundMark x1="9211" y1="84746" x2="20694" y2="92090"/>
                        <a14:foregroundMark x1="6938" y1="85876" x2="6459" y2="85311"/>
                        <a14:foregroundMark x1="5263" y1="87194" x2="6100" y2="91525"/>
                        <a14:foregroundMark x1="77990" y1="33898" x2="88636" y2="14124"/>
                        <a14:foregroundMark x1="75239" y1="29002" x2="85526" y2="16008"/>
                        <a14:foregroundMark x1="81579" y1="19021" x2="92225" y2="12994"/>
                        <a14:foregroundMark x1="92225" y1="14124" x2="82775" y2="17326"/>
                        <a14:foregroundMark x1="83971" y1="13559" x2="94139" y2="11676"/>
                        <a14:foregroundMark x1="94498" y1="12241" x2="80024" y2="20339"/>
                        <a14:foregroundMark x1="79665" y1="19774" x2="83971" y2="13559"/>
                        <a14:foregroundMark x1="78828" y1="19774" x2="94498" y2="11676"/>
                        <a14:foregroundMark x1="88278" y1="9228" x2="88278" y2="9228"/>
                        <a14:foregroundMark x1="88278" y1="9228" x2="88278" y2="9228"/>
                        <a14:foregroundMark x1="87919" y1="7345" x2="87919" y2="7345"/>
                        <a14:foregroundMark x1="87081" y1="6026" x2="87081" y2="6026"/>
                        <a14:foregroundMark x1="90670" y1="9793" x2="90670" y2="9793"/>
                        <a14:foregroundMark x1="88995" y1="7910" x2="88995" y2="7910"/>
                        <a14:foregroundMark x1="92584" y1="9793" x2="92584" y2="9793"/>
                        <a14:foregroundMark x1="88636" y1="7345" x2="88636" y2="7345"/>
                        <a14:foregroundMark x1="83971" y1="11111" x2="83971" y2="11111"/>
                        <a14:foregroundMark x1="85167" y1="8663" x2="85167" y2="8663"/>
                        <a14:foregroundMark x1="87081" y1="7345" x2="87081" y2="7345"/>
                        <a14:foregroundMark x1="86244" y1="6780" x2="86244" y2="67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32" t="3714" r="3498" b="2820"/>
          <a:stretch/>
        </p:blipFill>
        <p:spPr>
          <a:xfrm>
            <a:off x="9242258" y="4693567"/>
            <a:ext cx="2266950" cy="1438275"/>
          </a:xfrm>
          <a:prstGeom prst="rect">
            <a:avLst/>
          </a:prstGeom>
        </p:spPr>
      </p:pic>
      <p:pic>
        <p:nvPicPr>
          <p:cNvPr id="9" name="Ложка" descr="Изображение выглядит как посуда&#10;&#10;Автоматически созданное описание">
            <a:extLst>
              <a:ext uri="{FF2B5EF4-FFF2-40B4-BE49-F238E27FC236}">
                <a16:creationId xmlns:a16="http://schemas.microsoft.com/office/drawing/2014/main" xmlns="" id="{7255B2D0-3970-4C6F-9775-4EC24BCAC55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9429" r="93286">
                        <a14:foregroundMark x1="75143" y1="30857" x2="79571" y2="26857"/>
                        <a14:foregroundMark x1="89143" y1="33429" x2="79429" y2="17286"/>
                        <a14:foregroundMark x1="79429" y1="17286" x2="87000" y2="19857"/>
                        <a14:foregroundMark x1="12143" y1="79571" x2="15143" y2="83571"/>
                        <a14:foregroundMark x1="11857" y1="78714" x2="9571" y2="79143"/>
                        <a14:foregroundMark x1="91857" y1="29000" x2="93286" y2="257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57" t="13763" r="4634" b="14589"/>
          <a:stretch/>
        </p:blipFill>
        <p:spPr>
          <a:xfrm>
            <a:off x="2949742" y="4561053"/>
            <a:ext cx="2321169" cy="1851776"/>
          </a:xfrm>
          <a:prstGeom prst="rect">
            <a:avLst/>
          </a:prstGeom>
        </p:spPr>
      </p:pic>
      <p:pic>
        <p:nvPicPr>
          <p:cNvPr id="11" name="Нож" descr="Изображение выглядит как нож&#10;&#10;Автоматически созданное описание">
            <a:extLst>
              <a:ext uri="{FF2B5EF4-FFF2-40B4-BE49-F238E27FC236}">
                <a16:creationId xmlns:a16="http://schemas.microsoft.com/office/drawing/2014/main" xmlns="" id="{245180A5-2181-4F44-AA49-BE8E17E6EF8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111" l="10000" r="93556">
                        <a14:foregroundMark x1="19000" y1="18000" x2="27222" y2="38000"/>
                        <a14:foregroundMark x1="65248" y1="70911" x2="76778" y2="80889"/>
                        <a14:foregroundMark x1="27222" y1="38000" x2="39939" y2="49006"/>
                        <a14:foregroundMark x1="76778" y1="80889" x2="35000" y2="32111"/>
                        <a14:foregroundMark x1="35000" y1="32111" x2="18889" y2="17000"/>
                        <a14:foregroundMark x1="18889" y1="17000" x2="35556" y2="31778"/>
                        <a14:foregroundMark x1="35556" y1="31778" x2="16778" y2="20222"/>
                        <a14:foregroundMark x1="16778" y1="20222" x2="32778" y2="36111"/>
                        <a14:foregroundMark x1="32778" y1="36111" x2="18556" y2="20667"/>
                        <a14:foregroundMark x1="18556" y1="20667" x2="81889" y2="84778"/>
                        <a14:foregroundMark x1="81889" y1="84778" x2="68889" y2="67333"/>
                        <a14:foregroundMark x1="68889" y1="67333" x2="77111" y2="73667"/>
                        <a14:foregroundMark x1="79000" y1="80333" x2="88000" y2="85778"/>
                        <a14:foregroundMark x1="77111" y1="72444" x2="92000" y2="86778"/>
                        <a14:foregroundMark x1="92000" y1="86778" x2="92889" y2="87000"/>
                        <a14:foregroundMark x1="70444" y1="65778" x2="93556" y2="87667"/>
                        <a14:foregroundMark x1="92889" y1="90111" x2="67697" y2="62552"/>
                        <a14:foregroundMark x1="56201" y1="52375" x2="52333" y2="49444"/>
                        <a14:backgroundMark x1="47778" y1="56000" x2="67000" y2="75333"/>
                        <a14:backgroundMark x1="39111" y1="50222" x2="39111" y2="49889"/>
                        <a14:backgroundMark x1="47778" y1="55556" x2="40000" y2="50222"/>
                        <a14:backgroundMark x1="56778" y1="51889" x2="68222" y2="62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98" t="7985" r="5192" b="5841"/>
          <a:stretch/>
        </p:blipFill>
        <p:spPr>
          <a:xfrm>
            <a:off x="477678" y="4412578"/>
            <a:ext cx="2054468" cy="2000251"/>
          </a:xfrm>
          <a:prstGeom prst="rect">
            <a:avLst/>
          </a:prstGeom>
        </p:spPr>
      </p:pic>
      <p:pic>
        <p:nvPicPr>
          <p:cNvPr id="15" name="Чашка" descr="Изображение выглядит как чашка, кофе, сосуд, круж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53DD9B03-A761-4A86-B840-6F127305801B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972" b="89958" l="9954" r="93402">
                        <a14:foregroundMark x1="92491" y1="21468" x2="93402" y2="225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40" t="8672" r="7120" b="8672"/>
          <a:stretch/>
        </p:blipFill>
        <p:spPr>
          <a:xfrm>
            <a:off x="6157662" y="4298279"/>
            <a:ext cx="2667000" cy="22288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8ADC004-C7BB-4288-A83A-69CCE7531188}"/>
              </a:ext>
            </a:extLst>
          </p:cNvPr>
          <p:cNvSpPr txBox="1"/>
          <p:nvPr/>
        </p:nvSpPr>
        <p:spPr>
          <a:xfrm>
            <a:off x="2203316" y="1083114"/>
            <a:ext cx="662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лишнее?</a:t>
            </a:r>
          </a:p>
        </p:txBody>
      </p:sp>
      <p:pic>
        <p:nvPicPr>
          <p:cNvPr id="18" name="zvukovoy-effekt-nepravilnogo-otveta-wrong-buzzer-sound-effect">
            <a:hlinkClick r:id="" action="ppaction://media"/>
            <a:extLst>
              <a:ext uri="{FF2B5EF4-FFF2-40B4-BE49-F238E27FC236}">
                <a16:creationId xmlns:a16="http://schemas.microsoft.com/office/drawing/2014/main" xmlns="" id="{A4FD023B-8BEB-42BA-958B-BB5FE203D69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75" end="1190.5416"/>
                </p14:media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-1636295" y="316832"/>
            <a:ext cx="609600" cy="609600"/>
          </a:xfrm>
          <a:prstGeom prst="rect">
            <a:avLst/>
          </a:prstGeom>
        </p:spPr>
      </p:pic>
      <p:pic>
        <p:nvPicPr>
          <p:cNvPr id="19" name="zvukovoy-effekt-nepravilnogo-otveta-wrong-buzzer-sound-effect">
            <a:hlinkClick r:id="" action="ppaction://media"/>
            <a:extLst>
              <a:ext uri="{FF2B5EF4-FFF2-40B4-BE49-F238E27FC236}">
                <a16:creationId xmlns:a16="http://schemas.microsoft.com/office/drawing/2014/main" xmlns="" id="{86F6393A-8E1E-485B-B2ED-E88BE9D2169F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75" end="1190.5416"/>
                </p14:media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-1636295" y="1440034"/>
            <a:ext cx="609600" cy="609600"/>
          </a:xfrm>
          <a:prstGeom prst="rect">
            <a:avLst/>
          </a:prstGeom>
        </p:spPr>
      </p:pic>
      <p:pic>
        <p:nvPicPr>
          <p:cNvPr id="20" name="zvukovoy-effekt-nepravilnogo-otveta-wrong-buzzer-sound-effect">
            <a:hlinkClick r:id="" action="ppaction://media"/>
            <a:extLst>
              <a:ext uri="{FF2B5EF4-FFF2-40B4-BE49-F238E27FC236}">
                <a16:creationId xmlns:a16="http://schemas.microsoft.com/office/drawing/2014/main" xmlns="" id="{518C1AA5-A3C1-44FE-8360-A45D1077A174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75" end="1190.5416"/>
                </p14:media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-1636295" y="255948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2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vol="8000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03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034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1034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Кастрюля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566" y="4108053"/>
            <a:ext cx="2686371" cy="1981199"/>
          </a:xfrm>
          <a:prstGeom prst="rect">
            <a:avLst/>
          </a:prstGeom>
        </p:spPr>
      </p:pic>
      <p:pic>
        <p:nvPicPr>
          <p:cNvPr id="8" name="Стол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00" r="1644" b="12427"/>
          <a:stretch/>
        </p:blipFill>
        <p:spPr>
          <a:xfrm>
            <a:off x="669202" y="4108053"/>
            <a:ext cx="2889886" cy="2116184"/>
          </a:xfrm>
          <a:prstGeom prst="rect">
            <a:avLst/>
          </a:prstGeom>
        </p:spPr>
      </p:pic>
      <p:pic>
        <p:nvPicPr>
          <p:cNvPr id="9" name="Тарелка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3" t="36783" r="2403" b="16220"/>
          <a:stretch/>
        </p:blipFill>
        <p:spPr>
          <a:xfrm>
            <a:off x="9091750" y="4467068"/>
            <a:ext cx="2525486" cy="105851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30583" y="757645"/>
            <a:ext cx="62449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лишнее?</a:t>
            </a:r>
          </a:p>
        </p:txBody>
      </p:sp>
      <p:pic>
        <p:nvPicPr>
          <p:cNvPr id="11" name="zvukovoy-effekt-nepravilnogo-otveta-wrong-buzzer-sound-effect">
            <a:hlinkClick r:id="" action="ppaction://media"/>
            <a:extLst>
              <a:ext uri="{FF2B5EF4-FFF2-40B4-BE49-F238E27FC236}">
                <a16:creationId xmlns:a16="http://schemas.microsoft.com/office/drawing/2014/main" xmlns="" id="{A4FD023B-8BEB-42BA-958B-BB5FE203D69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75" end="1190.541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-1636295" y="316832"/>
            <a:ext cx="609600" cy="609600"/>
          </a:xfrm>
          <a:prstGeom prst="rect">
            <a:avLst/>
          </a:prstGeom>
        </p:spPr>
      </p:pic>
      <p:pic>
        <p:nvPicPr>
          <p:cNvPr id="13" name="zvukovoy-effekt-nepravilnogo-otveta-wrong-buzzer-sound-effect">
            <a:hlinkClick r:id="" action="ppaction://media"/>
            <a:extLst>
              <a:ext uri="{FF2B5EF4-FFF2-40B4-BE49-F238E27FC236}">
                <a16:creationId xmlns:a16="http://schemas.microsoft.com/office/drawing/2014/main" xmlns="" id="{A4FD023B-8BEB-42BA-958B-BB5FE203D69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75" end="1190.541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-1582873" y="2217096"/>
            <a:ext cx="609600" cy="609600"/>
          </a:xfrm>
          <a:prstGeom prst="rect">
            <a:avLst/>
          </a:prstGeom>
        </p:spPr>
      </p:pic>
      <p:pic>
        <p:nvPicPr>
          <p:cNvPr id="14" name="стакан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636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600" t="3965" r="24002" b="10275"/>
          <a:stretch/>
        </p:blipFill>
        <p:spPr>
          <a:xfrm>
            <a:off x="7173157" y="4209337"/>
            <a:ext cx="1109709" cy="1782260"/>
          </a:xfrm>
          <a:prstGeom prst="rect">
            <a:avLst/>
          </a:prstGeom>
        </p:spPr>
      </p:pic>
      <p:pic>
        <p:nvPicPr>
          <p:cNvPr id="15" name="zvukovoy-effekt-nepravilnogo-otveta-wrong-buzzer-sound-effect">
            <a:hlinkClick r:id="" action="ppaction://media"/>
            <a:extLst>
              <a:ext uri="{FF2B5EF4-FFF2-40B4-BE49-F238E27FC236}">
                <a16:creationId xmlns:a16="http://schemas.microsoft.com/office/drawing/2014/main" xmlns="" id="{A4FD023B-8BEB-42BA-958B-BB5FE203D69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75" end="1190.541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-1636295" y="126277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81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3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03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103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Картофель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510" b="89481" l="2738" r="9567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19" t="20058" r="3714" b="20520"/>
          <a:stretch/>
        </p:blipFill>
        <p:spPr>
          <a:xfrm>
            <a:off x="3008221" y="4731795"/>
            <a:ext cx="2663301" cy="1713391"/>
          </a:xfrm>
          <a:prstGeom prst="rect">
            <a:avLst/>
          </a:prstGeom>
        </p:spPr>
      </p:pic>
      <p:pic>
        <p:nvPicPr>
          <p:cNvPr id="4" name="Помидор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16" y="4677421"/>
            <a:ext cx="1952294" cy="1822141"/>
          </a:xfrm>
          <a:prstGeom prst="rect">
            <a:avLst/>
          </a:prstGeom>
        </p:spPr>
      </p:pic>
      <p:pic>
        <p:nvPicPr>
          <p:cNvPr id="5" name="Чайник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3" r="2898" b="1060"/>
          <a:stretch/>
        </p:blipFill>
        <p:spPr>
          <a:xfrm>
            <a:off x="9161755" y="3630965"/>
            <a:ext cx="2565660" cy="2689934"/>
          </a:xfrm>
          <a:prstGeom prst="rect">
            <a:avLst/>
          </a:prstGeom>
        </p:spPr>
      </p:pic>
      <p:pic>
        <p:nvPicPr>
          <p:cNvPr id="6" name="Лук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" t="2628" r="3412" b="6627"/>
          <a:stretch/>
        </p:blipFill>
        <p:spPr>
          <a:xfrm>
            <a:off x="5985593" y="4677421"/>
            <a:ext cx="2361461" cy="16978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85119" y="1091953"/>
            <a:ext cx="62449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лишнее?</a:t>
            </a:r>
          </a:p>
        </p:txBody>
      </p:sp>
      <p:pic>
        <p:nvPicPr>
          <p:cNvPr id="11" name="zvukovoy-effekt-nepravilnogo-otveta-wrong-buzzer-sound-effect">
            <a:hlinkClick r:id="" action="ppaction://media"/>
            <a:extLst>
              <a:ext uri="{FF2B5EF4-FFF2-40B4-BE49-F238E27FC236}">
                <a16:creationId xmlns:a16="http://schemas.microsoft.com/office/drawing/2014/main" xmlns="" id="{A4FD023B-8BEB-42BA-958B-BB5FE203D69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75" end="1190.5416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-1636295" y="316832"/>
            <a:ext cx="609600" cy="609600"/>
          </a:xfrm>
          <a:prstGeom prst="rect">
            <a:avLst/>
          </a:prstGeom>
        </p:spPr>
      </p:pic>
      <p:pic>
        <p:nvPicPr>
          <p:cNvPr id="12" name="zvukovoy-effekt-nepravilnogo-otveta-wrong-buzzer-sound-effect">
            <a:hlinkClick r:id="" action="ppaction://media"/>
            <a:extLst>
              <a:ext uri="{FF2B5EF4-FFF2-40B4-BE49-F238E27FC236}">
                <a16:creationId xmlns:a16="http://schemas.microsoft.com/office/drawing/2014/main" xmlns="" id="{A4FD023B-8BEB-42BA-958B-BB5FE203D69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75" end="1190.5416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-1636295" y="1091953"/>
            <a:ext cx="609600" cy="609600"/>
          </a:xfrm>
          <a:prstGeom prst="rect">
            <a:avLst/>
          </a:prstGeom>
        </p:spPr>
      </p:pic>
      <p:pic>
        <p:nvPicPr>
          <p:cNvPr id="13" name="zvukovoy-effekt-nepravilnogo-otveta-wrong-buzzer-sound-effect">
            <a:hlinkClick r:id="" action="ppaction://media"/>
            <a:extLst>
              <a:ext uri="{FF2B5EF4-FFF2-40B4-BE49-F238E27FC236}">
                <a16:creationId xmlns:a16="http://schemas.microsoft.com/office/drawing/2014/main" xmlns="" id="{A4FD023B-8BEB-42BA-958B-BB5FE203D69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75" end="1190.5416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-1636295" y="1960681"/>
            <a:ext cx="609600" cy="609600"/>
          </a:xfrm>
          <a:prstGeom prst="rect">
            <a:avLst/>
          </a:prstGeom>
        </p:spPr>
      </p:pic>
      <p:pic>
        <p:nvPicPr>
          <p:cNvPr id="14" name="zvukovoy-effekt-nepravilnogo-otveta-wrong-buzzer-sound-effect">
            <a:hlinkClick r:id="" action="ppaction://media"/>
            <a:extLst>
              <a:ext uri="{FF2B5EF4-FFF2-40B4-BE49-F238E27FC236}">
                <a16:creationId xmlns:a16="http://schemas.microsoft.com/office/drawing/2014/main" xmlns="" id="{A4FD023B-8BEB-42BA-958B-BB5FE203D69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675" end="1190.5416"/>
                </p14:media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-1636295" y="271952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85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3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03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03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9</Words>
  <Application>Microsoft Office PowerPoint</Application>
  <PresentationFormat>Широкоэкранный</PresentationFormat>
  <Paragraphs>3</Paragraphs>
  <Slides>3</Slides>
  <Notes>0</Notes>
  <HiddenSlides>0</HiddenSlides>
  <MMClips>10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HomeUsers</dc:creator>
  <cp:lastModifiedBy>колокольчик</cp:lastModifiedBy>
  <cp:revision>17</cp:revision>
  <dcterms:created xsi:type="dcterms:W3CDTF">2021-10-26T04:54:59Z</dcterms:created>
  <dcterms:modified xsi:type="dcterms:W3CDTF">2021-11-09T09:42:04Z</dcterms:modified>
</cp:coreProperties>
</file>