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71" r:id="rId3"/>
    <p:sldId id="273" r:id="rId4"/>
    <p:sldId id="294" r:id="rId5"/>
    <p:sldId id="259" r:id="rId6"/>
    <p:sldId id="256" r:id="rId7"/>
    <p:sldId id="269" r:id="rId8"/>
    <p:sldId id="274" r:id="rId9"/>
    <p:sldId id="295" r:id="rId10"/>
    <p:sldId id="275" r:id="rId11"/>
    <p:sldId id="268" r:id="rId12"/>
    <p:sldId id="276" r:id="rId13"/>
    <p:sldId id="277" r:id="rId14"/>
    <p:sldId id="292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65" r:id="rId25"/>
    <p:sldId id="293" r:id="rId26"/>
    <p:sldId id="289" r:id="rId27"/>
    <p:sldId id="288" r:id="rId28"/>
    <p:sldId id="290" r:id="rId29"/>
    <p:sldId id="291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37C9"/>
    <a:srgbClr val="581C68"/>
    <a:srgbClr val="F0CD6A"/>
    <a:srgbClr val="ECC146"/>
    <a:srgbClr val="D8C5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00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049C2-27BE-459F-A43C-340A4ED22CC2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DA5CB-792B-43BF-B5E5-B457DC81E8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A5CB-792B-43BF-B5E5-B457DC81E80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A5CB-792B-43BF-B5E5-B457DC81E80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DA5CB-792B-43BF-B5E5-B457DC81E80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C55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2;&#1089;&#1072;&#1085;&#1072;\Desktop\&#1043;&#1048;&#1051;&#1025;&#1042;&#1040;%20&#1042;&#1051;\01%20Now%20Loading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2;&#1089;&#1072;&#1085;&#1072;\Desktop\&#1043;&#1048;&#1051;&#1025;&#1042;&#1040;%20&#1042;&#1051;\14%20Game%20Won!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2;&#1089;&#1072;&#1085;&#1072;\Desktop\&#1043;&#1048;&#1051;&#1025;&#1042;&#1040;%20&#1042;&#1051;\14%20Game%20Won!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2;&#1089;&#1072;&#1085;&#1072;\Desktop\&#1043;&#1048;&#1051;&#1025;&#1042;&#1040;%20&#1042;&#1051;\14%20Game%20Won!.mp3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1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2;&#1089;&#1072;&#1085;&#1072;\Desktop\&#1043;&#1048;&#1051;&#1025;&#1042;&#1040;%20&#1042;&#1051;\14%20Game%20Won!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2;&#1089;&#1072;&#1085;&#1072;\Desktop\&#1043;&#1048;&#1051;&#1025;&#1042;&#1040;%20&#1042;&#1051;\14%20Game%20Won!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2;&#1089;&#1072;&#1085;&#1072;\Desktop\&#1043;&#1048;&#1051;&#1025;&#1042;&#1040;%20&#1042;&#1051;\&#1084;&#1086;&#1089;&#1090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2;&#1089;&#1072;&#1085;&#1072;\Desktop\&#1043;&#1048;&#1051;&#1025;&#1042;&#1040;%20&#1042;&#1051;\14%20Game%20Won!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4;&#1082;&#1089;&#1072;&#1085;&#1072;\Desktop\&#1043;&#1048;&#1051;&#1025;&#1042;&#1040;%20&#1042;&#1051;\&#1076;&#1078;&#1091;&#1085;&#1075;&#1083;&#1080;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mage"/>
          <p:cNvPicPr>
            <a:picLocks noChangeAspect="1" noChangeArrowheads="1"/>
          </p:cNvPicPr>
          <p:nvPr/>
        </p:nvPicPr>
        <p:blipFill>
          <a:blip r:embed="rId3" cstate="print"/>
          <a:srcRect l="11521" r="1347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01 Now Load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s://sun9-57.userapi.com/gkA3YeQtN5z3lofhPGilW-SWlekSpAcnjDP4jw/qLAaA7r5tt8.jpg"/>
          <p:cNvPicPr>
            <a:picLocks noChangeAspect="1" noChangeArrowheads="1"/>
          </p:cNvPicPr>
          <p:nvPr/>
        </p:nvPicPr>
        <p:blipFill>
          <a:blip r:embed="rId3" cstate="print"/>
          <a:srcRect l="9903"/>
          <a:stretch>
            <a:fillRect/>
          </a:stretch>
        </p:blipFill>
        <p:spPr bwMode="auto">
          <a:xfrm>
            <a:off x="0" y="3717032"/>
            <a:ext cx="3598452" cy="3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32656"/>
            <a:ext cx="1512168" cy="1701189"/>
          </a:xfrm>
          <a:prstGeom prst="rect">
            <a:avLst/>
          </a:prstGeom>
          <a:noFill/>
        </p:spPr>
      </p:pic>
      <p:pic>
        <p:nvPicPr>
          <p:cNvPr id="5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221088"/>
            <a:ext cx="1512168" cy="1701189"/>
          </a:xfrm>
          <a:prstGeom prst="rect">
            <a:avLst/>
          </a:prstGeom>
          <a:noFill/>
        </p:spPr>
      </p:pic>
      <p:pic>
        <p:nvPicPr>
          <p:cNvPr id="6" name="14 Game Won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46076 -0.55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" y="-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gamedev.ru/files/images/ostrov1.jpg"/>
          <p:cNvPicPr>
            <a:picLocks noChangeAspect="1" noChangeArrowheads="1"/>
          </p:cNvPicPr>
          <p:nvPr/>
        </p:nvPicPr>
        <p:blipFill>
          <a:blip r:embed="rId2" cstate="print">
            <a:lum bright="-40000"/>
          </a:blip>
          <a:srcRect/>
          <a:stretch>
            <a:fillRect/>
          </a:stretch>
        </p:blipFill>
        <p:spPr bwMode="auto">
          <a:xfrm>
            <a:off x="0" y="0"/>
            <a:ext cx="9144000" cy="6860744"/>
          </a:xfrm>
          <a:prstGeom prst="rect">
            <a:avLst/>
          </a:prstGeom>
          <a:noFill/>
        </p:spPr>
      </p:pic>
      <p:pic>
        <p:nvPicPr>
          <p:cNvPr id="25606" name="Picture 6" descr="https://www.clipartmax.com/png/full/82-827017_camp-fire-clipart-campfire-story-black-survival-bracelet-outdoor-paracord-flint-fi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058719"/>
            <a:ext cx="1224136" cy="9200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845" y="3238822"/>
            <a:ext cx="4146860" cy="1224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40050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845" y="3238822"/>
            <a:ext cx="4146860" cy="1224744"/>
          </a:xfrm>
          <a:prstGeom prst="rect">
            <a:avLst/>
          </a:prstGeom>
          <a:noFill/>
        </p:spPr>
      </p:pic>
      <p:pic>
        <p:nvPicPr>
          <p:cNvPr id="6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404985" y="3408515"/>
            <a:ext cx="4146860" cy="12247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422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845" y="3238822"/>
            <a:ext cx="4146860" cy="1224744"/>
          </a:xfrm>
          <a:prstGeom prst="rect">
            <a:avLst/>
          </a:prstGeom>
          <a:noFill/>
        </p:spPr>
      </p:pic>
      <p:pic>
        <p:nvPicPr>
          <p:cNvPr id="6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404985" y="3408515"/>
            <a:ext cx="4146860" cy="1224744"/>
          </a:xfrm>
          <a:prstGeom prst="rect">
            <a:avLst/>
          </a:prstGeom>
          <a:noFill/>
        </p:spPr>
      </p:pic>
      <p:pic>
        <p:nvPicPr>
          <p:cNvPr id="5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3017" y="3552531"/>
            <a:ext cx="4146860" cy="1224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43651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845" y="3238822"/>
            <a:ext cx="4146860" cy="1224744"/>
          </a:xfrm>
          <a:prstGeom prst="rect">
            <a:avLst/>
          </a:prstGeom>
          <a:noFill/>
        </p:spPr>
      </p:pic>
      <p:pic>
        <p:nvPicPr>
          <p:cNvPr id="6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404985" y="3408515"/>
            <a:ext cx="4146860" cy="1224744"/>
          </a:xfrm>
          <a:prstGeom prst="rect">
            <a:avLst/>
          </a:prstGeom>
          <a:noFill/>
        </p:spPr>
      </p:pic>
      <p:pic>
        <p:nvPicPr>
          <p:cNvPr id="5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3017" y="3552531"/>
            <a:ext cx="4146860" cy="1224744"/>
          </a:xfrm>
          <a:prstGeom prst="rect">
            <a:avLst/>
          </a:prstGeom>
          <a:noFill/>
        </p:spPr>
      </p:pic>
      <p:pic>
        <p:nvPicPr>
          <p:cNvPr id="7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053056" y="3696546"/>
            <a:ext cx="4146860" cy="12247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59632" y="45091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845" y="3238822"/>
            <a:ext cx="4146860" cy="1224744"/>
          </a:xfrm>
          <a:prstGeom prst="rect">
            <a:avLst/>
          </a:prstGeom>
          <a:noFill/>
        </p:spPr>
      </p:pic>
      <p:pic>
        <p:nvPicPr>
          <p:cNvPr id="6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404985" y="3408515"/>
            <a:ext cx="4146860" cy="1224744"/>
          </a:xfrm>
          <a:prstGeom prst="rect">
            <a:avLst/>
          </a:prstGeom>
          <a:noFill/>
        </p:spPr>
      </p:pic>
      <p:pic>
        <p:nvPicPr>
          <p:cNvPr id="5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3017" y="3552531"/>
            <a:ext cx="4146860" cy="1224744"/>
          </a:xfrm>
          <a:prstGeom prst="rect">
            <a:avLst/>
          </a:prstGeom>
          <a:noFill/>
        </p:spPr>
      </p:pic>
      <p:pic>
        <p:nvPicPr>
          <p:cNvPr id="7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053056" y="3696546"/>
            <a:ext cx="4146860" cy="1224744"/>
          </a:xfrm>
          <a:prstGeom prst="rect">
            <a:avLst/>
          </a:prstGeom>
          <a:noFill/>
        </p:spPr>
      </p:pic>
      <p:pic>
        <p:nvPicPr>
          <p:cNvPr id="8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413096" y="3840563"/>
            <a:ext cx="4146860" cy="122474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91680" y="46531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845" y="3238822"/>
            <a:ext cx="4146860" cy="1224744"/>
          </a:xfrm>
          <a:prstGeom prst="rect">
            <a:avLst/>
          </a:prstGeom>
          <a:noFill/>
        </p:spPr>
      </p:pic>
      <p:pic>
        <p:nvPicPr>
          <p:cNvPr id="6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404985" y="3408515"/>
            <a:ext cx="4146860" cy="1224744"/>
          </a:xfrm>
          <a:prstGeom prst="rect">
            <a:avLst/>
          </a:prstGeom>
          <a:noFill/>
        </p:spPr>
      </p:pic>
      <p:pic>
        <p:nvPicPr>
          <p:cNvPr id="5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3017" y="3552531"/>
            <a:ext cx="4146860" cy="1224744"/>
          </a:xfrm>
          <a:prstGeom prst="rect">
            <a:avLst/>
          </a:prstGeom>
          <a:noFill/>
        </p:spPr>
      </p:pic>
      <p:pic>
        <p:nvPicPr>
          <p:cNvPr id="7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053056" y="3696546"/>
            <a:ext cx="4146860" cy="1224744"/>
          </a:xfrm>
          <a:prstGeom prst="rect">
            <a:avLst/>
          </a:prstGeom>
          <a:noFill/>
        </p:spPr>
      </p:pic>
      <p:pic>
        <p:nvPicPr>
          <p:cNvPr id="8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413096" y="3840563"/>
            <a:ext cx="4146860" cy="1224744"/>
          </a:xfrm>
          <a:prstGeom prst="rect">
            <a:avLst/>
          </a:prstGeom>
          <a:noFill/>
        </p:spPr>
      </p:pic>
      <p:pic>
        <p:nvPicPr>
          <p:cNvPr id="9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845144" y="3984579"/>
            <a:ext cx="4146860" cy="122474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051720" y="47251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845" y="3238822"/>
            <a:ext cx="4146860" cy="1224744"/>
          </a:xfrm>
          <a:prstGeom prst="rect">
            <a:avLst/>
          </a:prstGeom>
          <a:noFill/>
        </p:spPr>
      </p:pic>
      <p:pic>
        <p:nvPicPr>
          <p:cNvPr id="6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404985" y="3408515"/>
            <a:ext cx="4146860" cy="1224744"/>
          </a:xfrm>
          <a:prstGeom prst="rect">
            <a:avLst/>
          </a:prstGeom>
          <a:noFill/>
        </p:spPr>
      </p:pic>
      <p:pic>
        <p:nvPicPr>
          <p:cNvPr id="5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3017" y="3552531"/>
            <a:ext cx="4146860" cy="1224744"/>
          </a:xfrm>
          <a:prstGeom prst="rect">
            <a:avLst/>
          </a:prstGeom>
          <a:noFill/>
        </p:spPr>
      </p:pic>
      <p:pic>
        <p:nvPicPr>
          <p:cNvPr id="7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053056" y="3696546"/>
            <a:ext cx="4146860" cy="1224744"/>
          </a:xfrm>
          <a:prstGeom prst="rect">
            <a:avLst/>
          </a:prstGeom>
          <a:noFill/>
        </p:spPr>
      </p:pic>
      <p:pic>
        <p:nvPicPr>
          <p:cNvPr id="8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413096" y="3840563"/>
            <a:ext cx="4146860" cy="1224744"/>
          </a:xfrm>
          <a:prstGeom prst="rect">
            <a:avLst/>
          </a:prstGeom>
          <a:noFill/>
        </p:spPr>
      </p:pic>
      <p:pic>
        <p:nvPicPr>
          <p:cNvPr id="9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845144" y="3984579"/>
            <a:ext cx="4146860" cy="1224744"/>
          </a:xfrm>
          <a:prstGeom prst="rect">
            <a:avLst/>
          </a:prstGeom>
          <a:noFill/>
        </p:spPr>
      </p:pic>
      <p:pic>
        <p:nvPicPr>
          <p:cNvPr id="10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2277192" y="4128595"/>
            <a:ext cx="4146860" cy="122474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483768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i.ytimg.com/vi/dvcObLJO-l8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140968"/>
            <a:ext cx="1119618" cy="1241795"/>
          </a:xfrm>
          <a:prstGeom prst="rect">
            <a:avLst/>
          </a:prstGeom>
          <a:noFill/>
        </p:spPr>
      </p:pic>
      <p:pic>
        <p:nvPicPr>
          <p:cNvPr id="8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068960"/>
            <a:ext cx="1119618" cy="1241795"/>
          </a:xfrm>
          <a:prstGeom prst="rect">
            <a:avLst/>
          </a:prstGeom>
          <a:noFill/>
        </p:spPr>
      </p:pic>
      <p:pic>
        <p:nvPicPr>
          <p:cNvPr id="4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429000"/>
            <a:ext cx="1891139" cy="2097507"/>
          </a:xfrm>
          <a:prstGeom prst="rect">
            <a:avLst/>
          </a:prstGeom>
          <a:noFill/>
        </p:spPr>
      </p:pic>
      <p:pic>
        <p:nvPicPr>
          <p:cNvPr id="6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429000"/>
            <a:ext cx="1891139" cy="2097507"/>
          </a:xfrm>
          <a:prstGeom prst="rect">
            <a:avLst/>
          </a:prstGeom>
          <a:noFill/>
        </p:spPr>
      </p:pic>
      <p:pic>
        <p:nvPicPr>
          <p:cNvPr id="3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293096"/>
            <a:ext cx="2020986" cy="2241523"/>
          </a:xfrm>
          <a:prstGeom prst="rect">
            <a:avLst/>
          </a:prstGeom>
          <a:noFill/>
        </p:spPr>
      </p:pic>
      <p:pic>
        <p:nvPicPr>
          <p:cNvPr id="2054" name="Picture 6" descr="https://yt3.ggpht.com/a/AATXAJy2nrkDbuA4pWurYfI5PDU70PBPXnsYD82Rg8lkyw=s900-c-k-c0xffffffff-no-rj-mo"/>
          <p:cNvPicPr>
            <a:picLocks noChangeAspect="1" noChangeArrowheads="1"/>
          </p:cNvPicPr>
          <p:nvPr/>
        </p:nvPicPr>
        <p:blipFill>
          <a:blip r:embed="rId4" cstate="print"/>
          <a:srcRect l="10079" t="6414" r="5250" b="13753"/>
          <a:stretch>
            <a:fillRect/>
          </a:stretch>
        </p:blipFill>
        <p:spPr bwMode="auto">
          <a:xfrm>
            <a:off x="3563888" y="1700808"/>
            <a:ext cx="1832931" cy="1728192"/>
          </a:xfrm>
          <a:prstGeom prst="ellipse">
            <a:avLst/>
          </a:prstGeom>
          <a:ln w="76200">
            <a:solidFill>
              <a:srgbClr val="581C68"/>
            </a:solidFill>
          </a:ln>
          <a:effectLst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845" y="3238822"/>
            <a:ext cx="4146860" cy="1224744"/>
          </a:xfrm>
          <a:prstGeom prst="rect">
            <a:avLst/>
          </a:prstGeom>
          <a:noFill/>
        </p:spPr>
      </p:pic>
      <p:pic>
        <p:nvPicPr>
          <p:cNvPr id="6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404985" y="3408515"/>
            <a:ext cx="4146860" cy="1224744"/>
          </a:xfrm>
          <a:prstGeom prst="rect">
            <a:avLst/>
          </a:prstGeom>
          <a:noFill/>
        </p:spPr>
      </p:pic>
      <p:pic>
        <p:nvPicPr>
          <p:cNvPr id="5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3017" y="3552531"/>
            <a:ext cx="4146860" cy="1224744"/>
          </a:xfrm>
          <a:prstGeom prst="rect">
            <a:avLst/>
          </a:prstGeom>
          <a:noFill/>
        </p:spPr>
      </p:pic>
      <p:pic>
        <p:nvPicPr>
          <p:cNvPr id="7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053056" y="3696546"/>
            <a:ext cx="4146860" cy="1224744"/>
          </a:xfrm>
          <a:prstGeom prst="rect">
            <a:avLst/>
          </a:prstGeom>
          <a:noFill/>
        </p:spPr>
      </p:pic>
      <p:pic>
        <p:nvPicPr>
          <p:cNvPr id="8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413096" y="3840563"/>
            <a:ext cx="4146860" cy="1224744"/>
          </a:xfrm>
          <a:prstGeom prst="rect">
            <a:avLst/>
          </a:prstGeom>
          <a:noFill/>
        </p:spPr>
      </p:pic>
      <p:pic>
        <p:nvPicPr>
          <p:cNvPr id="9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845144" y="3984579"/>
            <a:ext cx="4146860" cy="1224744"/>
          </a:xfrm>
          <a:prstGeom prst="rect">
            <a:avLst/>
          </a:prstGeom>
          <a:noFill/>
        </p:spPr>
      </p:pic>
      <p:pic>
        <p:nvPicPr>
          <p:cNvPr id="10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2277192" y="4128595"/>
            <a:ext cx="4146860" cy="1224744"/>
          </a:xfrm>
          <a:prstGeom prst="rect">
            <a:avLst/>
          </a:prstGeom>
          <a:noFill/>
        </p:spPr>
      </p:pic>
      <p:pic>
        <p:nvPicPr>
          <p:cNvPr id="11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2709240" y="4200603"/>
            <a:ext cx="4146860" cy="122474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915816" y="50131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845" y="3238822"/>
            <a:ext cx="4146860" cy="1224744"/>
          </a:xfrm>
          <a:prstGeom prst="rect">
            <a:avLst/>
          </a:prstGeom>
          <a:noFill/>
        </p:spPr>
      </p:pic>
      <p:pic>
        <p:nvPicPr>
          <p:cNvPr id="6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404985" y="3408515"/>
            <a:ext cx="4146860" cy="1224744"/>
          </a:xfrm>
          <a:prstGeom prst="rect">
            <a:avLst/>
          </a:prstGeom>
          <a:noFill/>
        </p:spPr>
      </p:pic>
      <p:pic>
        <p:nvPicPr>
          <p:cNvPr id="5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3017" y="3552531"/>
            <a:ext cx="4146860" cy="1224744"/>
          </a:xfrm>
          <a:prstGeom prst="rect">
            <a:avLst/>
          </a:prstGeom>
          <a:noFill/>
        </p:spPr>
      </p:pic>
      <p:pic>
        <p:nvPicPr>
          <p:cNvPr id="7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053056" y="3696546"/>
            <a:ext cx="4146860" cy="1224744"/>
          </a:xfrm>
          <a:prstGeom prst="rect">
            <a:avLst/>
          </a:prstGeom>
          <a:noFill/>
        </p:spPr>
      </p:pic>
      <p:pic>
        <p:nvPicPr>
          <p:cNvPr id="8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413096" y="3840563"/>
            <a:ext cx="4146860" cy="1224744"/>
          </a:xfrm>
          <a:prstGeom prst="rect">
            <a:avLst/>
          </a:prstGeom>
          <a:noFill/>
        </p:spPr>
      </p:pic>
      <p:pic>
        <p:nvPicPr>
          <p:cNvPr id="9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845144" y="3984579"/>
            <a:ext cx="4146860" cy="1224744"/>
          </a:xfrm>
          <a:prstGeom prst="rect">
            <a:avLst/>
          </a:prstGeom>
          <a:noFill/>
        </p:spPr>
      </p:pic>
      <p:pic>
        <p:nvPicPr>
          <p:cNvPr id="10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2277192" y="4128595"/>
            <a:ext cx="4146860" cy="1224744"/>
          </a:xfrm>
          <a:prstGeom prst="rect">
            <a:avLst/>
          </a:prstGeom>
          <a:noFill/>
        </p:spPr>
      </p:pic>
      <p:pic>
        <p:nvPicPr>
          <p:cNvPr id="11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2709240" y="4200603"/>
            <a:ext cx="4146860" cy="1224744"/>
          </a:xfrm>
          <a:prstGeom prst="rect">
            <a:avLst/>
          </a:prstGeom>
          <a:noFill/>
        </p:spPr>
      </p:pic>
      <p:pic>
        <p:nvPicPr>
          <p:cNvPr id="12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3069280" y="4344620"/>
            <a:ext cx="4146860" cy="122474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75856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9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originals/bd/45/9f/bd459f6bdf7be8ebcafb2333b88adab5.png"/>
          <p:cNvPicPr>
            <a:picLocks noChangeAspect="1" noChangeArrowheads="1"/>
          </p:cNvPicPr>
          <p:nvPr/>
        </p:nvPicPr>
        <p:blipFill>
          <a:blip r:embed="rId2" cstate="print"/>
          <a:srcRect l="163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845" y="3238822"/>
            <a:ext cx="4146860" cy="1224744"/>
          </a:xfrm>
          <a:prstGeom prst="rect">
            <a:avLst/>
          </a:prstGeom>
          <a:noFill/>
        </p:spPr>
      </p:pic>
      <p:pic>
        <p:nvPicPr>
          <p:cNvPr id="6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404985" y="3408515"/>
            <a:ext cx="4146860" cy="1224744"/>
          </a:xfrm>
          <a:prstGeom prst="rect">
            <a:avLst/>
          </a:prstGeom>
          <a:noFill/>
        </p:spPr>
      </p:pic>
      <p:pic>
        <p:nvPicPr>
          <p:cNvPr id="5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693017" y="3552531"/>
            <a:ext cx="4146860" cy="1224744"/>
          </a:xfrm>
          <a:prstGeom prst="rect">
            <a:avLst/>
          </a:prstGeom>
          <a:noFill/>
        </p:spPr>
      </p:pic>
      <p:pic>
        <p:nvPicPr>
          <p:cNvPr id="7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053056" y="3696546"/>
            <a:ext cx="4146860" cy="1224744"/>
          </a:xfrm>
          <a:prstGeom prst="rect">
            <a:avLst/>
          </a:prstGeom>
          <a:noFill/>
        </p:spPr>
      </p:pic>
      <p:pic>
        <p:nvPicPr>
          <p:cNvPr id="8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413096" y="3840563"/>
            <a:ext cx="4146860" cy="1224744"/>
          </a:xfrm>
          <a:prstGeom prst="rect">
            <a:avLst/>
          </a:prstGeom>
          <a:noFill/>
        </p:spPr>
      </p:pic>
      <p:pic>
        <p:nvPicPr>
          <p:cNvPr id="9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1845144" y="3984579"/>
            <a:ext cx="4146860" cy="1224744"/>
          </a:xfrm>
          <a:prstGeom prst="rect">
            <a:avLst/>
          </a:prstGeom>
          <a:noFill/>
        </p:spPr>
      </p:pic>
      <p:pic>
        <p:nvPicPr>
          <p:cNvPr id="10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2277192" y="4128595"/>
            <a:ext cx="4146860" cy="1224744"/>
          </a:xfrm>
          <a:prstGeom prst="rect">
            <a:avLst/>
          </a:prstGeom>
          <a:noFill/>
        </p:spPr>
      </p:pic>
      <p:pic>
        <p:nvPicPr>
          <p:cNvPr id="11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2709240" y="4200603"/>
            <a:ext cx="4146860" cy="1224744"/>
          </a:xfrm>
          <a:prstGeom prst="rect">
            <a:avLst/>
          </a:prstGeom>
          <a:noFill/>
        </p:spPr>
      </p:pic>
      <p:pic>
        <p:nvPicPr>
          <p:cNvPr id="12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3069280" y="4344620"/>
            <a:ext cx="4146860" cy="1224744"/>
          </a:xfrm>
          <a:prstGeom prst="rect">
            <a:avLst/>
          </a:prstGeom>
          <a:noFill/>
        </p:spPr>
      </p:pic>
      <p:pic>
        <p:nvPicPr>
          <p:cNvPr id="13" name="Picture 2" descr="https://cdn.pixabay.com/photo/2017/01/31/14/13/firewood-2024457__4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1105">
            <a:off x="3429320" y="4488635"/>
            <a:ext cx="4146860" cy="122474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563888" y="5229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10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s://sun9-57.userapi.com/gkA3YeQtN5z3lofhPGilW-SWlekSpAcnjDP4jw/qLAaA7r5tt8.jpg"/>
          <p:cNvPicPr>
            <a:picLocks noChangeAspect="1" noChangeArrowheads="1"/>
          </p:cNvPicPr>
          <p:nvPr/>
        </p:nvPicPr>
        <p:blipFill>
          <a:blip r:embed="rId3" cstate="print"/>
          <a:srcRect l="9903"/>
          <a:stretch>
            <a:fillRect/>
          </a:stretch>
        </p:blipFill>
        <p:spPr bwMode="auto">
          <a:xfrm>
            <a:off x="0" y="3717032"/>
            <a:ext cx="3598452" cy="3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32656"/>
            <a:ext cx="1512168" cy="1701189"/>
          </a:xfrm>
          <a:prstGeom prst="rect">
            <a:avLst/>
          </a:prstGeom>
          <a:noFill/>
        </p:spPr>
      </p:pic>
      <p:pic>
        <p:nvPicPr>
          <p:cNvPr id="5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04664"/>
            <a:ext cx="1512168" cy="1701189"/>
          </a:xfrm>
          <a:prstGeom prst="rect">
            <a:avLst/>
          </a:prstGeom>
          <a:noFill/>
        </p:spPr>
      </p:pic>
      <p:pic>
        <p:nvPicPr>
          <p:cNvPr id="6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77072"/>
            <a:ext cx="1512168" cy="1701189"/>
          </a:xfrm>
          <a:prstGeom prst="rect">
            <a:avLst/>
          </a:prstGeom>
          <a:noFill/>
        </p:spPr>
      </p:pic>
      <p:pic>
        <p:nvPicPr>
          <p:cNvPr id="8" name="14 Game Won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0.21666 -0.533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-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telegra.ph/file/4225a42d8dc8805d619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6206" cy="6858000"/>
          </a:xfrm>
          <a:prstGeom prst="rect">
            <a:avLst/>
          </a:prstGeom>
          <a:noFill/>
        </p:spPr>
      </p:pic>
      <p:pic>
        <p:nvPicPr>
          <p:cNvPr id="22532" name="Picture 4" descr="https://i.ytimg.com/vi/OoyDSc87Gls/maxresdefault.jpg"/>
          <p:cNvPicPr>
            <a:picLocks noChangeAspect="1" noChangeArrowheads="1"/>
          </p:cNvPicPr>
          <p:nvPr/>
        </p:nvPicPr>
        <p:blipFill>
          <a:blip r:embed="rId3" cstate="print"/>
          <a:srcRect l="25858" t="6112" r="25830" b="6798"/>
          <a:stretch>
            <a:fillRect/>
          </a:stretch>
        </p:blipFill>
        <p:spPr bwMode="auto">
          <a:xfrm>
            <a:off x="4067944" y="1916832"/>
            <a:ext cx="1152128" cy="1296144"/>
          </a:xfrm>
          <a:prstGeom prst="ellipse">
            <a:avLst/>
          </a:prstGeom>
          <a:ln>
            <a:noFill/>
          </a:ln>
          <a:effectLst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s://i.ytimg.com/vi/vt2QkrxYk48/maxresdefault.jpg"/>
          <p:cNvPicPr>
            <a:picLocks noChangeAspect="1" noChangeArrowheads="1"/>
          </p:cNvPicPr>
          <p:nvPr/>
        </p:nvPicPr>
        <p:blipFill>
          <a:blip r:embed="rId2" cstate="print"/>
          <a:srcRect l="12121" r="128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32656"/>
            <a:ext cx="1512168" cy="1701189"/>
          </a:xfrm>
          <a:prstGeom prst="rect">
            <a:avLst/>
          </a:prstGeom>
          <a:noFill/>
        </p:spPr>
      </p:pic>
      <p:pic>
        <p:nvPicPr>
          <p:cNvPr id="5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04664"/>
            <a:ext cx="1512168" cy="1701189"/>
          </a:xfrm>
          <a:prstGeom prst="rect">
            <a:avLst/>
          </a:prstGeom>
          <a:noFill/>
        </p:spPr>
      </p:pic>
      <p:pic>
        <p:nvPicPr>
          <p:cNvPr id="6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04664"/>
            <a:ext cx="1512168" cy="1701189"/>
          </a:xfrm>
          <a:prstGeom prst="rect">
            <a:avLst/>
          </a:prstGeom>
          <a:noFill/>
        </p:spPr>
      </p:pic>
      <p:pic>
        <p:nvPicPr>
          <p:cNvPr id="7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149080"/>
            <a:ext cx="1512168" cy="1701189"/>
          </a:xfrm>
          <a:prstGeom prst="rect">
            <a:avLst/>
          </a:prstGeom>
          <a:noFill/>
        </p:spPr>
      </p:pic>
      <p:pic>
        <p:nvPicPr>
          <p:cNvPr id="8" name="Picture 6" descr="https://sun9-57.userapi.com/gkA3YeQtN5z3lofhPGilW-SWlekSpAcnjDP4jw/qLAaA7r5tt8.jpg"/>
          <p:cNvPicPr>
            <a:picLocks noChangeAspect="1" noChangeArrowheads="1"/>
          </p:cNvPicPr>
          <p:nvPr/>
        </p:nvPicPr>
        <p:blipFill>
          <a:blip r:embed="rId4" cstate="print"/>
          <a:srcRect l="9903"/>
          <a:stretch>
            <a:fillRect/>
          </a:stretch>
        </p:blipFill>
        <p:spPr bwMode="auto">
          <a:xfrm>
            <a:off x="0" y="3717032"/>
            <a:ext cx="3598452" cy="3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14 Game Won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81481E-6 L -0.03542 -0.55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-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.ytimg.com/vi/e_0QUwmPo-A/maxresdefault.jpg"/>
          <p:cNvPicPr>
            <a:picLocks noChangeAspect="1" noChangeArrowheads="1"/>
          </p:cNvPicPr>
          <p:nvPr/>
        </p:nvPicPr>
        <p:blipFill>
          <a:blip r:embed="rId2" cstate="print"/>
          <a:srcRect l="130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catfox.ru/upload/iblock/ba3/ba337498873a7541441f8645d2551879.jpg"/>
          <p:cNvPicPr>
            <a:picLocks noChangeAspect="1" noChangeArrowheads="1"/>
          </p:cNvPicPr>
          <p:nvPr/>
        </p:nvPicPr>
        <p:blipFill>
          <a:blip r:embed="rId2" cstate="print"/>
          <a:srcRect t="10886" b="12910"/>
          <a:stretch>
            <a:fillRect/>
          </a:stretch>
        </p:blipFill>
        <p:spPr bwMode="auto">
          <a:xfrm flipH="1">
            <a:off x="323528" y="3284984"/>
            <a:ext cx="3888433" cy="32233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620688"/>
            <a:ext cx="86764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Arial Narrow" pitchFamily="34" charset="0"/>
              </a:rPr>
              <a:t>Ничто мне не подвластно</a:t>
            </a:r>
          </a:p>
          <a:p>
            <a:r>
              <a:rPr lang="ru-RU" sz="5400" dirty="0" smtClean="0">
                <a:latin typeface="Arial Narrow" pitchFamily="34" charset="0"/>
              </a:rPr>
              <a:t>И я никогда не скажу что</a:t>
            </a:r>
          </a:p>
          <a:p>
            <a:r>
              <a:rPr lang="ru-RU" sz="5400" dirty="0" smtClean="0">
                <a:latin typeface="Arial Narrow" pitchFamily="34" charset="0"/>
              </a:rPr>
              <a:t>Сегодня был прекрасный день!</a:t>
            </a:r>
            <a:endParaRPr lang="ru-RU" sz="54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s://sun9-57.userapi.com/gkA3YeQtN5z3lofhPGilW-SWlekSpAcnjDP4jw/qLAaA7r5tt8.jpg"/>
          <p:cNvPicPr>
            <a:picLocks noChangeAspect="1" noChangeArrowheads="1"/>
          </p:cNvPicPr>
          <p:nvPr/>
        </p:nvPicPr>
        <p:blipFill>
          <a:blip r:embed="rId3" cstate="print"/>
          <a:srcRect l="9903"/>
          <a:stretch>
            <a:fillRect/>
          </a:stretch>
        </p:blipFill>
        <p:spPr bwMode="auto">
          <a:xfrm>
            <a:off x="0" y="3717032"/>
            <a:ext cx="3598452" cy="3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32656"/>
            <a:ext cx="1512168" cy="1701189"/>
          </a:xfrm>
          <a:prstGeom prst="rect">
            <a:avLst/>
          </a:prstGeom>
          <a:noFill/>
        </p:spPr>
      </p:pic>
      <p:pic>
        <p:nvPicPr>
          <p:cNvPr id="5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04664"/>
            <a:ext cx="1512168" cy="1701189"/>
          </a:xfrm>
          <a:prstGeom prst="rect">
            <a:avLst/>
          </a:prstGeom>
          <a:noFill/>
        </p:spPr>
      </p:pic>
      <p:pic>
        <p:nvPicPr>
          <p:cNvPr id="6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04664"/>
            <a:ext cx="1512168" cy="1701189"/>
          </a:xfrm>
          <a:prstGeom prst="rect">
            <a:avLst/>
          </a:prstGeom>
          <a:noFill/>
        </p:spPr>
      </p:pic>
      <p:pic>
        <p:nvPicPr>
          <p:cNvPr id="7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04664"/>
            <a:ext cx="1512168" cy="1701189"/>
          </a:xfrm>
          <a:prstGeom prst="rect">
            <a:avLst/>
          </a:prstGeom>
          <a:noFill/>
        </p:spPr>
      </p:pic>
      <p:pic>
        <p:nvPicPr>
          <p:cNvPr id="8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068960"/>
            <a:ext cx="2736304" cy="3078342"/>
          </a:xfrm>
          <a:prstGeom prst="rect">
            <a:avLst/>
          </a:prstGeom>
          <a:noFill/>
        </p:spPr>
      </p:pic>
      <p:pic>
        <p:nvPicPr>
          <p:cNvPr id="9" name="14 Game Won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0.51181 -0.071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-3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aden.ru/uploads/posts/2020-07/thumbs/1593792503_14-p-fon-brawl-stars-18.jpg"/>
          <p:cNvPicPr>
            <a:picLocks noChangeAspect="1" noChangeArrowheads="1"/>
          </p:cNvPicPr>
          <p:nvPr/>
        </p:nvPicPr>
        <p:blipFill>
          <a:blip r:embed="rId2" cstate="print"/>
          <a:srcRect l="33594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s://i.ytimg.com/vi/dvcObLJO-l8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cdn.starlist.pro/icon/troph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91182">
            <a:off x="2315217" y="3008978"/>
            <a:ext cx="4358329" cy="3896700"/>
          </a:xfrm>
          <a:prstGeom prst="rect">
            <a:avLst/>
          </a:prstGeom>
          <a:noFill/>
        </p:spPr>
      </p:pic>
      <p:pic>
        <p:nvPicPr>
          <p:cNvPr id="6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2348880"/>
            <a:ext cx="1119618" cy="1241795"/>
          </a:xfrm>
          <a:prstGeom prst="rect">
            <a:avLst/>
          </a:prstGeom>
          <a:noFill/>
        </p:spPr>
      </p:pic>
      <p:pic>
        <p:nvPicPr>
          <p:cNvPr id="7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276872"/>
            <a:ext cx="1119618" cy="1241795"/>
          </a:xfrm>
          <a:prstGeom prst="rect">
            <a:avLst/>
          </a:prstGeom>
          <a:noFill/>
        </p:spPr>
      </p:pic>
      <p:pic>
        <p:nvPicPr>
          <p:cNvPr id="8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196752"/>
            <a:ext cx="1891139" cy="2097507"/>
          </a:xfrm>
          <a:prstGeom prst="rect">
            <a:avLst/>
          </a:prstGeom>
          <a:noFill/>
        </p:spPr>
      </p:pic>
      <p:pic>
        <p:nvPicPr>
          <p:cNvPr id="9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1052736"/>
            <a:ext cx="1891139" cy="2097507"/>
          </a:xfrm>
          <a:prstGeom prst="rect">
            <a:avLst/>
          </a:prstGeom>
          <a:noFill/>
        </p:spPr>
      </p:pic>
      <p:pic>
        <p:nvPicPr>
          <p:cNvPr id="10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04664"/>
            <a:ext cx="2020986" cy="2241523"/>
          </a:xfrm>
          <a:prstGeom prst="rect">
            <a:avLst/>
          </a:prstGeom>
          <a:noFill/>
        </p:spPr>
      </p:pic>
      <p:pic>
        <p:nvPicPr>
          <p:cNvPr id="11" name="14 Game Won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9553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CD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Оксана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7029400"/>
          </a:xfrm>
          <a:prstGeom prst="rect">
            <a:avLst/>
          </a:prstGeom>
          <a:noFill/>
        </p:spPr>
      </p:pic>
      <p:pic>
        <p:nvPicPr>
          <p:cNvPr id="1029" name="Picture 5" descr="https://cdn141.picsart.com/257177988023212.png"/>
          <p:cNvPicPr>
            <a:picLocks noChangeAspect="1" noChangeArrowheads="1"/>
          </p:cNvPicPr>
          <p:nvPr/>
        </p:nvPicPr>
        <p:blipFill>
          <a:blip r:embed="rId3" cstate="print"/>
          <a:srcRect t="39917" b="40730"/>
          <a:stretch>
            <a:fillRect/>
          </a:stretch>
        </p:blipFill>
        <p:spPr bwMode="auto">
          <a:xfrm rot="21288146" flipH="1">
            <a:off x="-1196670" y="1913879"/>
            <a:ext cx="11683227" cy="1265852"/>
          </a:xfrm>
          <a:prstGeom prst="rect">
            <a:avLst/>
          </a:prstGeom>
          <a:noFill/>
        </p:spPr>
      </p:pic>
      <p:pic>
        <p:nvPicPr>
          <p:cNvPr id="6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43769" y="1628800"/>
            <a:ext cx="600231" cy="6657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CD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Оксана\Desktop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180528" y="0"/>
            <a:ext cx="9324528" cy="7029400"/>
          </a:xfrm>
          <a:prstGeom prst="rect">
            <a:avLst/>
          </a:prstGeom>
          <a:noFill/>
        </p:spPr>
      </p:pic>
      <p:pic>
        <p:nvPicPr>
          <p:cNvPr id="1029" name="Picture 5" descr="https://cdn141.picsart.com/257177988023212.png"/>
          <p:cNvPicPr>
            <a:picLocks noChangeAspect="1" noChangeArrowheads="1"/>
          </p:cNvPicPr>
          <p:nvPr/>
        </p:nvPicPr>
        <p:blipFill>
          <a:blip r:embed="rId4" cstate="print"/>
          <a:srcRect t="39917" b="40730"/>
          <a:stretch>
            <a:fillRect/>
          </a:stretch>
        </p:blipFill>
        <p:spPr bwMode="auto">
          <a:xfrm rot="21288146" flipH="1">
            <a:off x="-1196670" y="1913879"/>
            <a:ext cx="11683227" cy="1265852"/>
          </a:xfrm>
          <a:prstGeom prst="rect">
            <a:avLst/>
          </a:prstGeom>
          <a:noFill/>
        </p:spPr>
      </p:pic>
      <p:pic>
        <p:nvPicPr>
          <p:cNvPr id="6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43769" y="1628800"/>
            <a:ext cx="600231" cy="665731"/>
          </a:xfrm>
          <a:prstGeom prst="rect">
            <a:avLst/>
          </a:prstGeom>
          <a:noFill/>
        </p:spPr>
      </p:pic>
      <p:pic>
        <p:nvPicPr>
          <p:cNvPr id="7" name="мос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5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sun9-57.userapi.com/gkA3YeQtN5z3lofhPGilW-SWlekSpAcnjDP4jw/qLAaA7r5tt8.jpg"/>
          <p:cNvPicPr>
            <a:picLocks noChangeAspect="1" noChangeArrowheads="1"/>
          </p:cNvPicPr>
          <p:nvPr/>
        </p:nvPicPr>
        <p:blipFill>
          <a:blip r:embed="rId3" cstate="print"/>
          <a:srcRect l="9903"/>
          <a:stretch>
            <a:fillRect/>
          </a:stretch>
        </p:blipFill>
        <p:spPr bwMode="auto">
          <a:xfrm>
            <a:off x="0" y="3717032"/>
            <a:ext cx="3598452" cy="3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www.clipartmax.com/png/full/262-2620641_crystal-brawl-stars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149080"/>
            <a:ext cx="1512168" cy="1701189"/>
          </a:xfrm>
          <a:prstGeom prst="rect">
            <a:avLst/>
          </a:prstGeom>
          <a:noFill/>
        </p:spPr>
      </p:pic>
      <p:pic>
        <p:nvPicPr>
          <p:cNvPr id="4" name="14 Game Won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0.71285 -0.564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" y="-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i.pinimg.com/originals/70/a9/1c/70a91c3190b5e3851bd35132e24ba937.jpg"/>
          <p:cNvPicPr>
            <a:picLocks noChangeAspect="1" noChangeArrowheads="1"/>
          </p:cNvPicPr>
          <p:nvPr/>
        </p:nvPicPr>
        <p:blipFill>
          <a:blip r:embed="rId3" cstate="print"/>
          <a:srcRect r="156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i.pinimg.com/originals/70/a9/1c/70a91c3190b5e3851bd35132e24ba937.jpg"/>
          <p:cNvPicPr>
            <a:picLocks noChangeAspect="1" noChangeArrowheads="1"/>
          </p:cNvPicPr>
          <p:nvPr/>
        </p:nvPicPr>
        <p:blipFill>
          <a:blip r:embed="rId3" cstate="print"/>
          <a:srcRect r="156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38" name="Picture 14" descr="https://www.vippng.com/png/full/11-117201_cropped-gold-star-brawl-stars-star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149080"/>
            <a:ext cx="2185771" cy="2492896"/>
          </a:xfrm>
          <a:prstGeom prst="rect">
            <a:avLst/>
          </a:prstGeom>
          <a:noFill/>
        </p:spPr>
      </p:pic>
      <p:pic>
        <p:nvPicPr>
          <p:cNvPr id="26630" name="Picture 6" descr="https://pngimg.com/uploads/coconut/coconut_PNG914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869160"/>
            <a:ext cx="1048129" cy="1056581"/>
          </a:xfrm>
          <a:prstGeom prst="rect">
            <a:avLst/>
          </a:prstGeom>
          <a:noFill/>
        </p:spPr>
      </p:pic>
      <p:pic>
        <p:nvPicPr>
          <p:cNvPr id="10" name="Picture 14" descr="https://www.vippng.com/png/full/11-117201_cropped-gold-star-brawl-stars-star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149080"/>
            <a:ext cx="2185771" cy="2492896"/>
          </a:xfrm>
          <a:prstGeom prst="rect">
            <a:avLst/>
          </a:prstGeom>
          <a:noFill/>
        </p:spPr>
      </p:pic>
      <p:pic>
        <p:nvPicPr>
          <p:cNvPr id="11" name="Picture 14" descr="https://www.vippng.com/png/full/11-117201_cropped-gold-star-brawl-stars-star-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149080"/>
            <a:ext cx="2185771" cy="2492896"/>
          </a:xfrm>
          <a:prstGeom prst="rect">
            <a:avLst/>
          </a:prstGeom>
          <a:noFill/>
        </p:spPr>
      </p:pic>
      <p:pic>
        <p:nvPicPr>
          <p:cNvPr id="26636" name="Picture 12" descr="https://clipart-best.com/img/rope/rope-clip-art-2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4869160"/>
            <a:ext cx="1389616" cy="1056581"/>
          </a:xfrm>
          <a:prstGeom prst="rect">
            <a:avLst/>
          </a:prstGeom>
          <a:noFill/>
        </p:spPr>
      </p:pic>
      <p:pic>
        <p:nvPicPr>
          <p:cNvPr id="26642" name="Picture 18" descr="https://img-fotki.yandex.ru/get/101645/37366204.674/0_1b7fce_f15b98ee_X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4725144"/>
            <a:ext cx="793308" cy="14166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i.pinimg.com/originals/70/a9/1c/70a91c3190b5e3851bd35132e24ba937.jpg"/>
          <p:cNvPicPr>
            <a:picLocks noChangeAspect="1" noChangeArrowheads="1"/>
          </p:cNvPicPr>
          <p:nvPr/>
        </p:nvPicPr>
        <p:blipFill>
          <a:blip r:embed="rId4" cstate="print"/>
          <a:srcRect r="156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38" name="Picture 14" descr="https://www.vippng.com/png/full/11-117201_cropped-gold-star-brawl-stars-star-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149080"/>
            <a:ext cx="2185771" cy="2492896"/>
          </a:xfrm>
          <a:prstGeom prst="rect">
            <a:avLst/>
          </a:prstGeom>
          <a:noFill/>
        </p:spPr>
      </p:pic>
      <p:pic>
        <p:nvPicPr>
          <p:cNvPr id="26630" name="Picture 6" descr="https://pngimg.com/uploads/coconut/coconut_PNG914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4869160"/>
            <a:ext cx="1048129" cy="1056581"/>
          </a:xfrm>
          <a:prstGeom prst="rect">
            <a:avLst/>
          </a:prstGeom>
          <a:noFill/>
        </p:spPr>
      </p:pic>
      <p:pic>
        <p:nvPicPr>
          <p:cNvPr id="10" name="Picture 14" descr="https://www.vippng.com/png/full/11-117201_cropped-gold-star-brawl-stars-star-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149080"/>
            <a:ext cx="2185771" cy="2492896"/>
          </a:xfrm>
          <a:prstGeom prst="rect">
            <a:avLst/>
          </a:prstGeom>
          <a:noFill/>
        </p:spPr>
      </p:pic>
      <p:pic>
        <p:nvPicPr>
          <p:cNvPr id="11" name="Picture 14" descr="https://www.vippng.com/png/full/11-117201_cropped-gold-star-brawl-stars-star-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149080"/>
            <a:ext cx="2185771" cy="2492896"/>
          </a:xfrm>
          <a:prstGeom prst="rect">
            <a:avLst/>
          </a:prstGeom>
          <a:noFill/>
        </p:spPr>
      </p:pic>
      <p:pic>
        <p:nvPicPr>
          <p:cNvPr id="26636" name="Picture 12" descr="https://clipart-best.com/img/rope/rope-clip-art-2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4869160"/>
            <a:ext cx="1389616" cy="1056581"/>
          </a:xfrm>
          <a:prstGeom prst="rect">
            <a:avLst/>
          </a:prstGeom>
          <a:noFill/>
        </p:spPr>
      </p:pic>
      <p:pic>
        <p:nvPicPr>
          <p:cNvPr id="26642" name="Picture 18" descr="https://img-fotki.yandex.ru/get/101645/37366204.674/0_1b7fce_f15b98ee_X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4725144"/>
            <a:ext cx="793308" cy="1416621"/>
          </a:xfrm>
          <a:prstGeom prst="rect">
            <a:avLst/>
          </a:prstGeom>
          <a:noFill/>
        </p:spPr>
      </p:pic>
      <p:pic>
        <p:nvPicPr>
          <p:cNvPr id="9" name="джунг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32352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07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28</Words>
  <Application>Microsoft Office PowerPoint</Application>
  <PresentationFormat>Экран (4:3)</PresentationFormat>
  <Paragraphs>16</Paragraphs>
  <Slides>30</Slides>
  <Notes>3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 Чучумова</dc:creator>
  <cp:lastModifiedBy>Оксана Чучумова</cp:lastModifiedBy>
  <cp:revision>37</cp:revision>
  <dcterms:created xsi:type="dcterms:W3CDTF">2021-01-20T16:13:44Z</dcterms:created>
  <dcterms:modified xsi:type="dcterms:W3CDTF">2021-01-20T22:10:54Z</dcterms:modified>
</cp:coreProperties>
</file>