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285860"/>
            <a:ext cx="7772400" cy="147002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озраст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с которого наступает уголовная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ответственность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3857628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Ответ</a:t>
            </a:r>
            <a:r>
              <a:rPr lang="ru-RU" b="1" smtClean="0">
                <a:solidFill>
                  <a:schemeClr val="tx1"/>
                </a:solidFill>
              </a:rPr>
              <a:t>: </a:t>
            </a:r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лет,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в некоторых, предусмотренных законом </a:t>
            </a:r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случаях </a:t>
            </a:r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14 лет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Возраст, с которого наступает уголовная ответственность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основании закона «Об образовании в РФ»  является ли обязательным организация в ОУ питания учащихся?</dc:title>
  <dc:creator>111</dc:creator>
  <cp:lastModifiedBy>111</cp:lastModifiedBy>
  <cp:revision>2</cp:revision>
  <dcterms:created xsi:type="dcterms:W3CDTF">2016-04-22T18:24:59Z</dcterms:created>
  <dcterms:modified xsi:type="dcterms:W3CDTF">2016-04-22T20:38:55Z</dcterms:modified>
</cp:coreProperties>
</file>